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386099-759E-47AF-B5BA-C91AC6CEC5A3}"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2201119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86099-759E-47AF-B5BA-C91AC6CEC5A3}"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7517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86099-759E-47AF-B5BA-C91AC6CEC5A3}"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26663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86099-759E-47AF-B5BA-C91AC6CEC5A3}"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223773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86099-759E-47AF-B5BA-C91AC6CEC5A3}"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123414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86099-759E-47AF-B5BA-C91AC6CEC5A3}"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120787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386099-759E-47AF-B5BA-C91AC6CEC5A3}"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399515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386099-759E-47AF-B5BA-C91AC6CEC5A3}"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391042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86099-759E-47AF-B5BA-C91AC6CEC5A3}"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51597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86099-759E-47AF-B5BA-C91AC6CEC5A3}"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363734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86099-759E-47AF-B5BA-C91AC6CEC5A3}"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C1802-3746-4BA3-8240-8194F1D13E6D}" type="slidenum">
              <a:rPr lang="en-US" smtClean="0"/>
              <a:t>‹#›</a:t>
            </a:fld>
            <a:endParaRPr lang="en-US"/>
          </a:p>
        </p:txBody>
      </p:sp>
    </p:spTree>
    <p:extLst>
      <p:ext uri="{BB962C8B-B14F-4D97-AF65-F5344CB8AC3E}">
        <p14:creationId xmlns:p14="http://schemas.microsoft.com/office/powerpoint/2010/main" val="393191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86099-759E-47AF-B5BA-C91AC6CEC5A3}" type="datetimeFigureOut">
              <a:rPr lang="en-US" smtClean="0"/>
              <a:t>4/7/2023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C1802-3746-4BA3-8240-8194F1D13E6D}" type="slidenum">
              <a:rPr lang="en-US" smtClean="0"/>
              <a:t>‹#›</a:t>
            </a:fld>
            <a:endParaRPr lang="en-US"/>
          </a:p>
        </p:txBody>
      </p:sp>
    </p:spTree>
    <p:extLst>
      <p:ext uri="{BB962C8B-B14F-4D97-AF65-F5344CB8AC3E}">
        <p14:creationId xmlns:p14="http://schemas.microsoft.com/office/powerpoint/2010/main" val="227094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ocker.com/products/container-runti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Step 15 - </a:t>
            </a:r>
            <a:r>
              <a:rPr lang="en-US" dirty="0" smtClean="0"/>
              <a:t>Docker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765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can view our images </a:t>
            </a:r>
            <a:endParaRPr lang="en-US" dirty="0"/>
          </a:p>
        </p:txBody>
      </p:sp>
      <p:pic>
        <p:nvPicPr>
          <p:cNvPr id="4" name="Content Placeholder 3"/>
          <p:cNvPicPr>
            <a:picLocks noGrp="1" noChangeAspect="1"/>
          </p:cNvPicPr>
          <p:nvPr>
            <p:ph idx="1"/>
          </p:nvPr>
        </p:nvPicPr>
        <p:blipFill>
          <a:blip r:embed="rId2"/>
          <a:stretch>
            <a:fillRect/>
          </a:stretch>
        </p:blipFill>
        <p:spPr>
          <a:xfrm>
            <a:off x="2232325" y="3159211"/>
            <a:ext cx="7727350" cy="1684166"/>
          </a:xfrm>
          <a:prstGeom prst="rect">
            <a:avLst/>
          </a:prstGeom>
        </p:spPr>
      </p:pic>
    </p:spTree>
    <p:extLst>
      <p:ext uri="{BB962C8B-B14F-4D97-AF65-F5344CB8AC3E}">
        <p14:creationId xmlns:p14="http://schemas.microsoft.com/office/powerpoint/2010/main" val="251002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run our image</a:t>
            </a:r>
            <a:endParaRPr lang="en-US" dirty="0"/>
          </a:p>
        </p:txBody>
      </p:sp>
      <p:pic>
        <p:nvPicPr>
          <p:cNvPr id="4" name="Content Placeholder 3"/>
          <p:cNvPicPr>
            <a:picLocks noGrp="1" noChangeAspect="1"/>
          </p:cNvPicPr>
          <p:nvPr>
            <p:ph idx="1"/>
          </p:nvPr>
        </p:nvPicPr>
        <p:blipFill>
          <a:blip r:embed="rId2"/>
          <a:stretch>
            <a:fillRect/>
          </a:stretch>
        </p:blipFill>
        <p:spPr>
          <a:xfrm>
            <a:off x="1680943" y="2401519"/>
            <a:ext cx="7056732" cy="853514"/>
          </a:xfrm>
          <a:prstGeom prst="rect">
            <a:avLst/>
          </a:prstGeom>
        </p:spPr>
      </p:pic>
    </p:spTree>
    <p:extLst>
      <p:ext uri="{BB962C8B-B14F-4D97-AF65-F5344CB8AC3E}">
        <p14:creationId xmlns:p14="http://schemas.microsoft.com/office/powerpoint/2010/main" val="114463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compose </a:t>
            </a:r>
            <a:endParaRPr lang="en-US" dirty="0"/>
          </a:p>
        </p:txBody>
      </p:sp>
      <p:sp>
        <p:nvSpPr>
          <p:cNvPr id="3" name="Content Placeholder 2"/>
          <p:cNvSpPr>
            <a:spLocks noGrp="1"/>
          </p:cNvSpPr>
          <p:nvPr>
            <p:ph idx="1"/>
          </p:nvPr>
        </p:nvSpPr>
        <p:spPr/>
        <p:txBody>
          <a:bodyPr/>
          <a:lstStyle/>
          <a:p>
            <a:r>
              <a:rPr lang="en-US" dirty="0" smtClean="0"/>
              <a:t>If you want to run more than one container those container run independently or depends upon each others then we need to create Docker compose file and we run these file using </a:t>
            </a:r>
            <a:r>
              <a:rPr lang="en-US" dirty="0" err="1" smtClean="0"/>
              <a:t>docker</a:t>
            </a:r>
            <a:r>
              <a:rPr lang="en-US" dirty="0" smtClean="0"/>
              <a:t>-compose command. </a:t>
            </a:r>
            <a:endParaRPr lang="en-US" dirty="0"/>
          </a:p>
        </p:txBody>
      </p:sp>
    </p:spTree>
    <p:extLst>
      <p:ext uri="{BB962C8B-B14F-4D97-AF65-F5344CB8AC3E}">
        <p14:creationId xmlns:p14="http://schemas.microsoft.com/office/powerpoint/2010/main" val="55173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docker</a:t>
            </a:r>
            <a:r>
              <a:rPr lang="en-US" dirty="0" smtClean="0"/>
              <a:t> compose file </a:t>
            </a:r>
            <a:endParaRPr lang="en-US" dirty="0"/>
          </a:p>
        </p:txBody>
      </p:sp>
      <p:pic>
        <p:nvPicPr>
          <p:cNvPr id="4" name="Content Placeholder 3"/>
          <p:cNvPicPr>
            <a:picLocks noGrp="1" noChangeAspect="1"/>
          </p:cNvPicPr>
          <p:nvPr>
            <p:ph idx="1"/>
          </p:nvPr>
        </p:nvPicPr>
        <p:blipFill>
          <a:blip r:embed="rId2"/>
          <a:stretch>
            <a:fillRect/>
          </a:stretch>
        </p:blipFill>
        <p:spPr>
          <a:xfrm>
            <a:off x="3950784" y="2949643"/>
            <a:ext cx="4290432" cy="2103302"/>
          </a:xfrm>
          <a:prstGeom prst="rect">
            <a:avLst/>
          </a:prstGeom>
        </p:spPr>
      </p:pic>
    </p:spTree>
    <p:extLst>
      <p:ext uri="{BB962C8B-B14F-4D97-AF65-F5344CB8AC3E}">
        <p14:creationId xmlns:p14="http://schemas.microsoft.com/office/powerpoint/2010/main" val="174475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check </a:t>
            </a:r>
            <a:r>
              <a:rPr lang="en-US" dirty="0" err="1" smtClean="0"/>
              <a:t>docker</a:t>
            </a:r>
            <a:r>
              <a:rPr lang="en-US" dirty="0" smtClean="0"/>
              <a:t> compose version </a:t>
            </a:r>
            <a:endParaRPr lang="en-US" dirty="0"/>
          </a:p>
        </p:txBody>
      </p:sp>
      <p:pic>
        <p:nvPicPr>
          <p:cNvPr id="4" name="Content Placeholder 3"/>
          <p:cNvPicPr>
            <a:picLocks noGrp="1" noChangeAspect="1"/>
          </p:cNvPicPr>
          <p:nvPr>
            <p:ph idx="1"/>
          </p:nvPr>
        </p:nvPicPr>
        <p:blipFill>
          <a:blip r:embed="rId2"/>
          <a:stretch>
            <a:fillRect/>
          </a:stretch>
        </p:blipFill>
        <p:spPr>
          <a:xfrm>
            <a:off x="2304721" y="3022039"/>
            <a:ext cx="7582557" cy="1958510"/>
          </a:xfrm>
          <a:prstGeom prst="rect">
            <a:avLst/>
          </a:prstGeom>
        </p:spPr>
      </p:pic>
    </p:spTree>
    <p:extLst>
      <p:ext uri="{BB962C8B-B14F-4D97-AF65-F5344CB8AC3E}">
        <p14:creationId xmlns:p14="http://schemas.microsoft.com/office/powerpoint/2010/main" val="416048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docker-compose.yml</a:t>
            </a:r>
            <a:r>
              <a:rPr lang="en-US" dirty="0" smtClean="0"/>
              <a:t> file using </a:t>
            </a:r>
            <a:r>
              <a:rPr lang="en-US" dirty="0" err="1" smtClean="0"/>
              <a:t>docker</a:t>
            </a:r>
            <a:r>
              <a:rPr lang="en-US" dirty="0" smtClean="0"/>
              <a:t>-compose command </a:t>
            </a:r>
            <a:endParaRPr lang="en-US" dirty="0"/>
          </a:p>
        </p:txBody>
      </p:sp>
      <p:pic>
        <p:nvPicPr>
          <p:cNvPr id="4" name="Content Placeholder 3"/>
          <p:cNvPicPr>
            <a:picLocks noGrp="1" noChangeAspect="1"/>
          </p:cNvPicPr>
          <p:nvPr>
            <p:ph idx="1"/>
          </p:nvPr>
        </p:nvPicPr>
        <p:blipFill>
          <a:blip r:embed="rId2"/>
          <a:stretch>
            <a:fillRect/>
          </a:stretch>
        </p:blipFill>
        <p:spPr>
          <a:xfrm>
            <a:off x="2975062" y="1825625"/>
            <a:ext cx="6241876" cy="4351338"/>
          </a:xfrm>
          <a:prstGeom prst="rect">
            <a:avLst/>
          </a:prstGeom>
        </p:spPr>
      </p:pic>
    </p:spTree>
    <p:extLst>
      <p:ext uri="{BB962C8B-B14F-4D97-AF65-F5344CB8AC3E}">
        <p14:creationId xmlns:p14="http://schemas.microsoft.com/office/powerpoint/2010/main" val="1873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both containers up </a:t>
            </a:r>
            <a:endParaRPr lang="en-US" dirty="0"/>
          </a:p>
        </p:txBody>
      </p:sp>
      <p:pic>
        <p:nvPicPr>
          <p:cNvPr id="4" name="Content Placeholder 3"/>
          <p:cNvPicPr>
            <a:picLocks noGrp="1" noChangeAspect="1"/>
          </p:cNvPicPr>
          <p:nvPr>
            <p:ph idx="1"/>
          </p:nvPr>
        </p:nvPicPr>
        <p:blipFill>
          <a:blip r:embed="rId2"/>
          <a:stretch>
            <a:fillRect/>
          </a:stretch>
        </p:blipFill>
        <p:spPr>
          <a:xfrm>
            <a:off x="2641953" y="1825625"/>
            <a:ext cx="6908094" cy="4351338"/>
          </a:xfrm>
          <a:prstGeom prst="rect">
            <a:avLst/>
          </a:prstGeom>
        </p:spPr>
      </p:pic>
    </p:spTree>
    <p:extLst>
      <p:ext uri="{BB962C8B-B14F-4D97-AF65-F5344CB8AC3E}">
        <p14:creationId xmlns:p14="http://schemas.microsoft.com/office/powerpoint/2010/main" val="308162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check those container and images details we need to open another terminal </a:t>
            </a:r>
            <a:endParaRPr lang="en-US" dirty="0"/>
          </a:p>
        </p:txBody>
      </p:sp>
      <p:pic>
        <p:nvPicPr>
          <p:cNvPr id="4" name="Content Placeholder 3"/>
          <p:cNvPicPr>
            <a:picLocks noGrp="1" noChangeAspect="1"/>
          </p:cNvPicPr>
          <p:nvPr>
            <p:ph idx="1"/>
          </p:nvPr>
        </p:nvPicPr>
        <p:blipFill>
          <a:blip r:embed="rId2"/>
          <a:stretch>
            <a:fillRect/>
          </a:stretch>
        </p:blipFill>
        <p:spPr>
          <a:xfrm>
            <a:off x="838200" y="2890409"/>
            <a:ext cx="10515600" cy="2221769"/>
          </a:xfrm>
          <a:prstGeom prst="rect">
            <a:avLst/>
          </a:prstGeom>
        </p:spPr>
      </p:pic>
    </p:spTree>
    <p:extLst>
      <p:ext uri="{BB962C8B-B14F-4D97-AF65-F5344CB8AC3E}">
        <p14:creationId xmlns:p14="http://schemas.microsoft.com/office/powerpoint/2010/main" val="147983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Docker </a:t>
            </a:r>
            <a:endParaRPr lang="en-US" dirty="0"/>
          </a:p>
        </p:txBody>
      </p:sp>
      <p:sp>
        <p:nvSpPr>
          <p:cNvPr id="3" name="Content Placeholder 2"/>
          <p:cNvSpPr>
            <a:spLocks noGrp="1"/>
          </p:cNvSpPr>
          <p:nvPr>
            <p:ph idx="1"/>
          </p:nvPr>
        </p:nvSpPr>
        <p:spPr/>
        <p:txBody>
          <a:bodyPr>
            <a:normAutofit/>
          </a:bodyPr>
          <a:lstStyle/>
          <a:p>
            <a:r>
              <a:rPr lang="en-US" dirty="0"/>
              <a:t>A container is a standard unit of software that packages up code and all its dependencies so the application runs quickly and reliably from one computing environment to another</a:t>
            </a:r>
            <a:r>
              <a:rPr lang="en-US" dirty="0" smtClean="0"/>
              <a:t>.</a:t>
            </a:r>
          </a:p>
          <a:p>
            <a:r>
              <a:rPr lang="en-US" dirty="0"/>
              <a:t>A Docker container image is a lightweight, standalone, executable package of software that includes everything needed to run an application: code, runtime, system tools, system libraries and settings</a:t>
            </a:r>
            <a:r>
              <a:rPr lang="en-US" dirty="0" smtClean="0"/>
              <a:t>.</a:t>
            </a:r>
          </a:p>
          <a:p>
            <a:r>
              <a:rPr lang="en-US" dirty="0"/>
              <a:t>Container images become containers at runtime and in the case of Docker containers – images become containers when they run on </a:t>
            </a:r>
            <a:r>
              <a:rPr lang="en-US" dirty="0">
                <a:hlinkClick r:id="rId2"/>
              </a:rPr>
              <a:t>Docker Engine</a:t>
            </a:r>
            <a:r>
              <a:rPr lang="en-US" dirty="0"/>
              <a:t>.</a:t>
            </a:r>
            <a:endParaRPr lang="en-US" dirty="0" smtClean="0"/>
          </a:p>
        </p:txBody>
      </p:sp>
    </p:spTree>
    <p:extLst>
      <p:ext uri="{BB962C8B-B14F-4D97-AF65-F5344CB8AC3E}">
        <p14:creationId xmlns:p14="http://schemas.microsoft.com/office/powerpoint/2010/main" val="366473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commands </a:t>
            </a:r>
            <a:endParaRPr lang="en-US" dirty="0"/>
          </a:p>
        </p:txBody>
      </p:sp>
      <p:sp>
        <p:nvSpPr>
          <p:cNvPr id="3" name="Content Placeholder 2"/>
          <p:cNvSpPr>
            <a:spLocks noGrp="1"/>
          </p:cNvSpPr>
          <p:nvPr>
            <p:ph idx="1"/>
          </p:nvPr>
        </p:nvSpPr>
        <p:spPr>
          <a:xfrm>
            <a:off x="838200" y="1825625"/>
            <a:ext cx="10005291" cy="1905866"/>
          </a:xfrm>
        </p:spPr>
        <p:txBody>
          <a:bodyPr/>
          <a:lstStyle/>
          <a:p>
            <a:r>
              <a:rPr lang="en-US" dirty="0" smtClean="0"/>
              <a:t>Please login to Virtual Lab. </a:t>
            </a:r>
          </a:p>
          <a:p>
            <a:r>
              <a:rPr lang="en-US" dirty="0" smtClean="0"/>
              <a:t>Open the terminal in Virtual lab. </a:t>
            </a:r>
          </a:p>
          <a:p>
            <a:r>
              <a:rPr lang="en-US" dirty="0" smtClean="0"/>
              <a:t>Check the Docker version using the command as </a:t>
            </a:r>
          </a:p>
          <a:p>
            <a:pPr lvl="1"/>
            <a:r>
              <a:rPr lang="en-US" dirty="0" err="1"/>
              <a:t>d</a:t>
            </a:r>
            <a:r>
              <a:rPr lang="en-US" dirty="0" err="1" smtClean="0"/>
              <a:t>ocker</a:t>
            </a:r>
            <a:r>
              <a:rPr lang="en-US" dirty="0" smtClean="0"/>
              <a:t> --version </a:t>
            </a:r>
          </a:p>
          <a:p>
            <a:pPr lvl="1"/>
            <a:endParaRPr lang="en-US" dirty="0"/>
          </a:p>
        </p:txBody>
      </p:sp>
      <p:pic>
        <p:nvPicPr>
          <p:cNvPr id="4" name="Picture 3"/>
          <p:cNvPicPr>
            <a:picLocks noChangeAspect="1"/>
          </p:cNvPicPr>
          <p:nvPr/>
        </p:nvPicPr>
        <p:blipFill>
          <a:blip r:embed="rId2"/>
          <a:stretch>
            <a:fillRect/>
          </a:stretch>
        </p:blipFill>
        <p:spPr>
          <a:xfrm>
            <a:off x="2054787" y="3630478"/>
            <a:ext cx="7011008" cy="2423370"/>
          </a:xfrm>
          <a:prstGeom prst="rect">
            <a:avLst/>
          </a:prstGeom>
        </p:spPr>
      </p:pic>
    </p:spTree>
    <p:extLst>
      <p:ext uri="{BB962C8B-B14F-4D97-AF65-F5344CB8AC3E}">
        <p14:creationId xmlns:p14="http://schemas.microsoft.com/office/powerpoint/2010/main" val="23167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find running images </a:t>
            </a:r>
            <a:endParaRPr lang="en-US" dirty="0"/>
          </a:p>
        </p:txBody>
      </p:sp>
      <p:pic>
        <p:nvPicPr>
          <p:cNvPr id="4" name="Content Placeholder 3"/>
          <p:cNvPicPr>
            <a:picLocks noGrp="1" noChangeAspect="1"/>
          </p:cNvPicPr>
          <p:nvPr>
            <p:ph idx="1"/>
          </p:nvPr>
        </p:nvPicPr>
        <p:blipFill>
          <a:blip r:embed="rId2"/>
          <a:stretch>
            <a:fillRect/>
          </a:stretch>
        </p:blipFill>
        <p:spPr>
          <a:xfrm>
            <a:off x="2674323" y="2873436"/>
            <a:ext cx="6843353" cy="2255715"/>
          </a:xfrm>
          <a:prstGeom prst="rect">
            <a:avLst/>
          </a:prstGeom>
        </p:spPr>
      </p:pic>
    </p:spTree>
    <p:extLst>
      <p:ext uri="{BB962C8B-B14F-4D97-AF65-F5344CB8AC3E}">
        <p14:creationId xmlns:p14="http://schemas.microsoft.com/office/powerpoint/2010/main" val="77812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pre defined images and run the image </a:t>
            </a:r>
            <a:r>
              <a:rPr lang="en-US" dirty="0" err="1" smtClean="0"/>
              <a:t>ss</a:t>
            </a:r>
            <a:endParaRPr lang="en-US" dirty="0"/>
          </a:p>
        </p:txBody>
      </p:sp>
      <p:pic>
        <p:nvPicPr>
          <p:cNvPr id="6" name="Content Placeholder 5"/>
          <p:cNvPicPr>
            <a:picLocks noGrp="1" noChangeAspect="1"/>
          </p:cNvPicPr>
          <p:nvPr>
            <p:ph idx="1"/>
          </p:nvPr>
        </p:nvPicPr>
        <p:blipFill>
          <a:blip r:embed="rId2"/>
          <a:stretch>
            <a:fillRect/>
          </a:stretch>
        </p:blipFill>
        <p:spPr>
          <a:xfrm>
            <a:off x="3150027" y="1825625"/>
            <a:ext cx="5891946" cy="4351338"/>
          </a:xfrm>
          <a:prstGeom prst="rect">
            <a:avLst/>
          </a:prstGeom>
        </p:spPr>
      </p:pic>
    </p:spTree>
    <p:extLst>
      <p:ext uri="{BB962C8B-B14F-4D97-AF65-F5344CB8AC3E}">
        <p14:creationId xmlns:p14="http://schemas.microsoft.com/office/powerpoint/2010/main" val="198105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our own image to run simple node </a:t>
            </a:r>
            <a:r>
              <a:rPr lang="en-US" dirty="0" err="1" smtClean="0"/>
              <a:t>js</a:t>
            </a:r>
            <a:r>
              <a:rPr lang="en-US" dirty="0" smtClean="0"/>
              <a:t> program </a:t>
            </a:r>
            <a:endParaRPr lang="en-US" dirty="0"/>
          </a:p>
        </p:txBody>
      </p:sp>
      <p:sp>
        <p:nvSpPr>
          <p:cNvPr id="3" name="Content Placeholder 2"/>
          <p:cNvSpPr>
            <a:spLocks noGrp="1"/>
          </p:cNvSpPr>
          <p:nvPr>
            <p:ph idx="1"/>
          </p:nvPr>
        </p:nvSpPr>
        <p:spPr/>
        <p:txBody>
          <a:bodyPr/>
          <a:lstStyle/>
          <a:p>
            <a:r>
              <a:rPr lang="en-US" dirty="0" smtClean="0"/>
              <a:t>First create simple folder and move inside that folder </a:t>
            </a:r>
          </a:p>
          <a:p>
            <a:endParaRPr lang="en-US" dirty="0"/>
          </a:p>
        </p:txBody>
      </p:sp>
      <p:pic>
        <p:nvPicPr>
          <p:cNvPr id="4" name="Picture 3"/>
          <p:cNvPicPr>
            <a:picLocks noChangeAspect="1"/>
          </p:cNvPicPr>
          <p:nvPr/>
        </p:nvPicPr>
        <p:blipFill>
          <a:blip r:embed="rId2"/>
          <a:stretch>
            <a:fillRect/>
          </a:stretch>
        </p:blipFill>
        <p:spPr>
          <a:xfrm>
            <a:off x="1019130" y="2693459"/>
            <a:ext cx="7696867" cy="2209992"/>
          </a:xfrm>
          <a:prstGeom prst="rect">
            <a:avLst/>
          </a:prstGeom>
        </p:spPr>
      </p:pic>
    </p:spTree>
    <p:extLst>
      <p:ext uri="{BB962C8B-B14F-4D97-AF65-F5344CB8AC3E}">
        <p14:creationId xmlns:p14="http://schemas.microsoft.com/office/powerpoint/2010/main" val="306470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that folder in </a:t>
            </a:r>
            <a:r>
              <a:rPr lang="en-US" dirty="0" err="1" smtClean="0"/>
              <a:t>vscode</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053239" y="2553368"/>
            <a:ext cx="8085521" cy="2895851"/>
          </a:xfrm>
          <a:prstGeom prst="rect">
            <a:avLst/>
          </a:prstGeom>
        </p:spPr>
      </p:pic>
    </p:spTree>
    <p:extLst>
      <p:ext uri="{BB962C8B-B14F-4D97-AF65-F5344CB8AC3E}">
        <p14:creationId xmlns:p14="http://schemas.microsoft.com/office/powerpoint/2010/main" val="61972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create </a:t>
            </a:r>
            <a:r>
              <a:rPr lang="en-US" dirty="0" err="1" smtClean="0"/>
              <a:t>Dockerfile</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3188718" y="2987746"/>
            <a:ext cx="5814564" cy="2027096"/>
          </a:xfrm>
          <a:prstGeom prst="rect">
            <a:avLst/>
          </a:prstGeom>
        </p:spPr>
      </p:pic>
    </p:spTree>
    <p:extLst>
      <p:ext uri="{BB962C8B-B14F-4D97-AF65-F5344CB8AC3E}">
        <p14:creationId xmlns:p14="http://schemas.microsoft.com/office/powerpoint/2010/main" val="414869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build the image </a:t>
            </a:r>
            <a:endParaRPr lang="en-US" dirty="0"/>
          </a:p>
        </p:txBody>
      </p:sp>
      <p:pic>
        <p:nvPicPr>
          <p:cNvPr id="4" name="Content Placeholder 3"/>
          <p:cNvPicPr>
            <a:picLocks noGrp="1" noChangeAspect="1"/>
          </p:cNvPicPr>
          <p:nvPr>
            <p:ph idx="1"/>
          </p:nvPr>
        </p:nvPicPr>
        <p:blipFill>
          <a:blip r:embed="rId2"/>
          <a:stretch>
            <a:fillRect/>
          </a:stretch>
        </p:blipFill>
        <p:spPr>
          <a:xfrm>
            <a:off x="2489065" y="1825625"/>
            <a:ext cx="7213870" cy="4351338"/>
          </a:xfrm>
          <a:prstGeom prst="rect">
            <a:avLst/>
          </a:prstGeom>
        </p:spPr>
      </p:pic>
    </p:spTree>
    <p:extLst>
      <p:ext uri="{BB962C8B-B14F-4D97-AF65-F5344CB8AC3E}">
        <p14:creationId xmlns:p14="http://schemas.microsoft.com/office/powerpoint/2010/main" val="2731197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242</Words>
  <Application>Microsoft Office PowerPoint</Application>
  <PresentationFormat>Widescreen</PresentationFormat>
  <Paragraphs>26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Step 15 - Docker</vt:lpstr>
      <vt:lpstr>What is Docker </vt:lpstr>
      <vt:lpstr>Docker commands </vt:lpstr>
      <vt:lpstr>To find running images </vt:lpstr>
      <vt:lpstr>Pull pre defined images and run the image ss</vt:lpstr>
      <vt:lpstr>Creating our own image to run simple node js program </vt:lpstr>
      <vt:lpstr>Open that folder in vscode </vt:lpstr>
      <vt:lpstr>Now create Dockerfile </vt:lpstr>
      <vt:lpstr>Now build the image </vt:lpstr>
      <vt:lpstr>Now we can view our images </vt:lpstr>
      <vt:lpstr>We run our image</vt:lpstr>
      <vt:lpstr>Docker compose </vt:lpstr>
      <vt:lpstr>Sample docker compose file </vt:lpstr>
      <vt:lpstr>First check docker compose version </vt:lpstr>
      <vt:lpstr>Run docker-compose.yml file using docker-compose command </vt:lpstr>
      <vt:lpstr>Here both containers up </vt:lpstr>
      <vt:lpstr>To check those container and images details we need to open another terminal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 Step 6</dc:title>
  <dc:creator>LENOVO</dc:creator>
  <cp:lastModifiedBy>LENOVO</cp:lastModifiedBy>
  <cp:revision>37</cp:revision>
  <dcterms:created xsi:type="dcterms:W3CDTF">2022-12-24T05:17:27Z</dcterms:created>
  <dcterms:modified xsi:type="dcterms:W3CDTF">2023-04-07T05:28:10Z</dcterms:modified>
</cp:coreProperties>
</file>