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utomation/what-is-deployment-automation?cicd=32h281b" TargetMode="External"/><Relationship Id="rId2" Type="http://schemas.openxmlformats.org/officeDocument/2006/relationships/hyperlink" Target="https://www.redhat.com/en/topics/devops/what-is-application-lifecycle-management-alm?cicd=32h281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Step </a:t>
            </a:r>
            <a:r>
              <a:rPr lang="en-US" smtClean="0"/>
              <a:t>16</a:t>
            </a:r>
            <a:br>
              <a:rPr lang="en-US" smtClean="0"/>
            </a:br>
            <a:r>
              <a:rPr lang="en-US" smtClean="0"/>
              <a:t> </a:t>
            </a:r>
            <a:r>
              <a:rPr lang="en-US" dirty="0" smtClean="0"/>
              <a:t>– CI/CD tool using Jenkin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trigger this option we need to select if you want to do this task again and again.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88" y="1825625"/>
            <a:ext cx="7118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environment : before build you want to set any information then you need to selection this option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395" y="1825625"/>
            <a:ext cx="6939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4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: in this option we need to write the command to build the project.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216" y="1825625"/>
            <a:ext cx="6121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in this job we are running simple echo message as a job through Jenkin.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473" y="1825625"/>
            <a:ext cx="7379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build : after post build if you want to do any task then we need to write the code here.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119" y="1825625"/>
            <a:ext cx="64397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7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save job then click build job now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492" y="1825625"/>
            <a:ext cx="6227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see the build status : if green color means success if red color means failure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897" y="1825625"/>
            <a:ext cx="44822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2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console output option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201" y="1825625"/>
            <a:ext cx="7879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see the Jenkin executed job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99" y="1825625"/>
            <a:ext cx="74898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 and CD tool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 and Continuous delivery </a:t>
            </a:r>
          </a:p>
          <a:p>
            <a:r>
              <a:rPr lang="en-US" dirty="0" smtClean="0"/>
              <a:t>Continuous </a:t>
            </a:r>
            <a:r>
              <a:rPr lang="en-US" dirty="0"/>
              <a:t>Delivery (CD) is </a:t>
            </a:r>
            <a:r>
              <a:rPr lang="en-US" b="1" dirty="0"/>
              <a:t>an approach used by teams to release features in short cycles</a:t>
            </a:r>
            <a:r>
              <a:rPr lang="en-US" dirty="0"/>
              <a:t>. It aims to accelerate the phase at which the software is built, released, and tested. Continuous delivery tools or continuous deployment tools are related concepts that are sometimes used interchangeably</a:t>
            </a:r>
            <a:r>
              <a:rPr lang="en-US" dirty="0" smtClean="0"/>
              <a:t>.</a:t>
            </a:r>
          </a:p>
          <a:p>
            <a:r>
              <a:rPr lang="en-US" dirty="0"/>
              <a:t>Specifically, CI/CD introduces ongoing automation and continuous monitoring throughout the </a:t>
            </a:r>
            <a:r>
              <a:rPr lang="en-US" dirty="0">
                <a:hlinkClick r:id="rId2"/>
              </a:rPr>
              <a:t>lifecycle of apps</a:t>
            </a:r>
            <a:r>
              <a:rPr lang="en-US" dirty="0"/>
              <a:t>, from integration and testing phases to delivery and </a:t>
            </a:r>
            <a:r>
              <a:rPr lang="en-US" dirty="0">
                <a:hlinkClick r:id="rId3"/>
              </a:rPr>
              <a:t>deployment</a:t>
            </a:r>
            <a:r>
              <a:rPr lang="en-US" dirty="0"/>
              <a:t>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7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is an open-source automation tool written in Java with plugins built for continuous integration. </a:t>
            </a:r>
            <a:endParaRPr lang="en-US" dirty="0" smtClean="0"/>
          </a:p>
          <a:p>
            <a:r>
              <a:rPr lang="en-US" dirty="0" smtClean="0"/>
              <a:t>Jenkins </a:t>
            </a:r>
            <a:r>
              <a:rPr lang="en-US" dirty="0"/>
              <a:t>is used to build and test your software projects continuously making it easier for developers to integrate changes to the project, and making it easier for users to obtain a fresh build.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allows you to continuously deliver your software by integrating with a large number of testing and deployment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16819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work with Jenkin please login the virtual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3109" cy="723611"/>
          </a:xfrm>
        </p:spPr>
        <p:txBody>
          <a:bodyPr/>
          <a:lstStyle/>
          <a:p>
            <a:r>
              <a:rPr lang="en-US" dirty="0" smtClean="0"/>
              <a:t>And write the URL as </a:t>
            </a:r>
            <a:r>
              <a:rPr lang="en-US" dirty="0" smtClean="0">
                <a:hlinkClick r:id="rId2"/>
              </a:rPr>
              <a:t>http://localhost:8080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64" y="2507830"/>
            <a:ext cx="6828316" cy="38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 username and password in virtual lab is username is root and password is root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464" y="1825625"/>
            <a:ext cx="8631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Jenkin to do any task we need to create the job. So Creating simple job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052" y="1825625"/>
            <a:ext cx="88978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8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simple job please follow below steps.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95" y="1825625"/>
            <a:ext cx="75136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description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005" y="1825625"/>
            <a:ext cx="6127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management : if you want to pull any project from </a:t>
            </a:r>
            <a:r>
              <a:rPr lang="en-US" dirty="0" err="1" smtClean="0"/>
              <a:t>git</a:t>
            </a:r>
            <a:r>
              <a:rPr lang="en-US" dirty="0" smtClean="0"/>
              <a:t> into </a:t>
            </a:r>
            <a:r>
              <a:rPr lang="en-US" dirty="0"/>
              <a:t>J</a:t>
            </a:r>
            <a:r>
              <a:rPr lang="en-US" dirty="0" smtClean="0"/>
              <a:t>enkin environment then we need to select this option.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939" y="2065770"/>
            <a:ext cx="73769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306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Step 16  – CI/CD tool using Jenkin </vt:lpstr>
      <vt:lpstr>What is CI and CD tool </vt:lpstr>
      <vt:lpstr>Jenkin </vt:lpstr>
      <vt:lpstr>To work with Jenkin please login the virtual lab</vt:lpstr>
      <vt:lpstr>Jenkin username and password in virtual lab is username is root and password is root</vt:lpstr>
      <vt:lpstr>In Jenkin to do any task we need to create the job. So Creating simple job</vt:lpstr>
      <vt:lpstr>Creating simple job please follow below steps. </vt:lpstr>
      <vt:lpstr>General description </vt:lpstr>
      <vt:lpstr>Source code management : if you want to pull any project from git into Jenkin environment then we need to select this option. </vt:lpstr>
      <vt:lpstr>Build trigger this option we need to select if you want to do this task again and again. </vt:lpstr>
      <vt:lpstr>Build environment : before build you want to set any information then you need to selection this option </vt:lpstr>
      <vt:lpstr>Build : in this option we need to write the command to build the project. </vt:lpstr>
      <vt:lpstr>So in this job we are running simple echo message as a job through Jenkin. </vt:lpstr>
      <vt:lpstr>Post build : after post build if you want to do any task then we need to write the code here. </vt:lpstr>
      <vt:lpstr>After save job then click build job now </vt:lpstr>
      <vt:lpstr>Now you can see the build status : if green color means success if red color means failure </vt:lpstr>
      <vt:lpstr>Now click on console output option </vt:lpstr>
      <vt:lpstr>Now you can see the Jenkin executed job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43</cp:revision>
  <dcterms:created xsi:type="dcterms:W3CDTF">2022-12-24T05:17:27Z</dcterms:created>
  <dcterms:modified xsi:type="dcterms:W3CDTF">2023-04-07T10:12:04Z</dcterms:modified>
</cp:coreProperties>
</file>