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leakash/RunningBankingApp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Step </a:t>
            </a:r>
            <a:r>
              <a:rPr lang="en-US" smtClean="0"/>
              <a:t>17</a:t>
            </a:r>
            <a:br>
              <a:rPr lang="en-US" smtClean="0"/>
            </a:br>
            <a:r>
              <a:rPr lang="en-US" smtClean="0"/>
              <a:t> </a:t>
            </a:r>
            <a:r>
              <a:rPr lang="en-US" dirty="0"/>
              <a:t>- Push banking application in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the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the push the project may develop in local machine or virtual lap to </a:t>
            </a:r>
            <a:r>
              <a:rPr lang="en-US" dirty="0" err="1" smtClean="0"/>
              <a:t>git</a:t>
            </a:r>
            <a:r>
              <a:rPr lang="en-US" dirty="0" smtClean="0"/>
              <a:t> repository. </a:t>
            </a:r>
          </a:p>
          <a:p>
            <a:r>
              <a:rPr lang="en-US" dirty="0" smtClean="0"/>
              <a:t>This folder contains backend and frontend project develop using angular and express </a:t>
            </a:r>
            <a:r>
              <a:rPr lang="en-US" dirty="0" err="1" smtClean="0"/>
              <a:t>js</a:t>
            </a:r>
            <a:r>
              <a:rPr lang="en-US" dirty="0" smtClean="0"/>
              <a:t> with node </a:t>
            </a:r>
            <a:r>
              <a:rPr lang="en-US" dirty="0" err="1" smtClean="0"/>
              <a:t>js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Docker compose file is responsible to run the three contains </a:t>
            </a:r>
          </a:p>
          <a:p>
            <a:pPr lvl="1"/>
            <a:r>
              <a:rPr lang="en-US" dirty="0" smtClean="0"/>
              <a:t>Angular container  </a:t>
            </a:r>
          </a:p>
          <a:p>
            <a:pPr lvl="1"/>
            <a:r>
              <a:rPr lang="en-US" dirty="0" smtClean="0"/>
              <a:t>Express </a:t>
            </a:r>
            <a:r>
              <a:rPr lang="en-US" dirty="0" err="1" smtClean="0"/>
              <a:t>js</a:t>
            </a:r>
            <a:r>
              <a:rPr lang="en-US" dirty="0" smtClean="0"/>
              <a:t> container 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js</a:t>
            </a:r>
            <a:r>
              <a:rPr lang="en-US" smtClean="0"/>
              <a:t> container.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7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Banking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separate folder and copy and paste</a:t>
            </a:r>
          </a:p>
          <a:p>
            <a:r>
              <a:rPr lang="en-US" dirty="0" smtClean="0"/>
              <a:t>my-banking-app-backend</a:t>
            </a:r>
          </a:p>
          <a:p>
            <a:r>
              <a:rPr lang="en-US" dirty="0" smtClean="0"/>
              <a:t>my-banking-app-frontend </a:t>
            </a:r>
          </a:p>
          <a:p>
            <a:r>
              <a:rPr lang="en-US" dirty="0" smtClean="0"/>
              <a:t>Create two new files 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ocker-compose.yml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Jenkinsfile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73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014" y="2202818"/>
            <a:ext cx="7513971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6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remote repository in </a:t>
            </a:r>
            <a:r>
              <a:rPr lang="en-US" dirty="0" err="1" smtClean="0"/>
              <a:t>github</a:t>
            </a:r>
            <a:r>
              <a:rPr lang="en-US" dirty="0" smtClean="0"/>
              <a:t> account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in local machine run below command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“running capstone project ready”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origin URL 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git</a:t>
            </a:r>
            <a:r>
              <a:rPr lang="en-US" dirty="0" smtClean="0"/>
              <a:t> remote </a:t>
            </a:r>
            <a:r>
              <a:rPr lang="en-US" dirty="0"/>
              <a:t>add origin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github.com/Kaleakash/RunningBankingApp.git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–u origin HEAD</a:t>
            </a:r>
          </a:p>
        </p:txBody>
      </p:sp>
    </p:spTree>
    <p:extLst>
      <p:ext uri="{BB962C8B-B14F-4D97-AF65-F5344CB8AC3E}">
        <p14:creationId xmlns:p14="http://schemas.microsoft.com/office/powerpoint/2010/main" val="262106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project ready in </a:t>
            </a:r>
            <a:r>
              <a:rPr lang="en-US" dirty="0" err="1" smtClean="0"/>
              <a:t>git</a:t>
            </a:r>
            <a:r>
              <a:rPr lang="en-US" dirty="0" smtClean="0"/>
              <a:t> repository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2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Step 17  - Push banking application in git</vt:lpstr>
      <vt:lpstr>Here the steps </vt:lpstr>
      <vt:lpstr>Running Banking application </vt:lpstr>
      <vt:lpstr>Project structure </vt:lpstr>
      <vt:lpstr>Create remote repository in github account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22</cp:revision>
  <dcterms:created xsi:type="dcterms:W3CDTF">2022-12-24T05:17:27Z</dcterms:created>
  <dcterms:modified xsi:type="dcterms:W3CDTF">2023-04-07T10:12:15Z</dcterms:modified>
</cp:coreProperties>
</file>