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Steps 18- Launch </a:t>
            </a:r>
            <a:r>
              <a:rPr lang="en-US" dirty="0" smtClean="0"/>
              <a:t>EC2 instance in AWS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type – free tier (don’t change)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781" y="1825625"/>
            <a:ext cx="7192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4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create key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04" y="1825625"/>
            <a:ext cx="7792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1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key  (please remember path of the file which help to connect to instance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7509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Keyname</a:t>
            </a:r>
            <a:r>
              <a:rPr lang="en-US" dirty="0" smtClean="0"/>
              <a:t> is </a:t>
            </a:r>
            <a:r>
              <a:rPr lang="en-US" b="1" dirty="0" smtClean="0"/>
              <a:t>phase2-keys</a:t>
            </a:r>
          </a:p>
          <a:p>
            <a:pPr marL="0" indent="0">
              <a:buNone/>
            </a:pPr>
            <a:r>
              <a:rPr lang="en-US" dirty="0" smtClean="0"/>
              <a:t>Private key file format </a:t>
            </a:r>
          </a:p>
          <a:p>
            <a:pPr marL="514350" indent="-514350"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pem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client is SSH client you can create </a:t>
            </a:r>
          </a:p>
          <a:p>
            <a:pPr marL="457200" lvl="1" indent="0">
              <a:buNone/>
            </a:pPr>
            <a:r>
              <a:rPr lang="en-US" dirty="0" smtClean="0"/>
              <a:t>In MAC or </a:t>
            </a:r>
            <a:r>
              <a:rPr lang="en-US" dirty="0" err="1" smtClean="0"/>
              <a:t>unix</a:t>
            </a:r>
            <a:r>
              <a:rPr lang="en-US" dirty="0" smtClean="0"/>
              <a:t> we can use normal terminal as SSH client but in window we have to use </a:t>
            </a:r>
            <a:r>
              <a:rPr lang="en-US" dirty="0" err="1" smtClean="0"/>
              <a:t>gitbash</a:t>
            </a:r>
            <a:r>
              <a:rPr lang="en-US" dirty="0" smtClean="0"/>
              <a:t> which support SSH client </a:t>
            </a:r>
          </a:p>
          <a:p>
            <a:pPr marL="514350" indent="-514350"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ppk</a:t>
            </a:r>
            <a:r>
              <a:rPr lang="en-US" dirty="0" smtClean="0"/>
              <a:t> : this for window with putty tool.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53" y="1690688"/>
            <a:ext cx="5409612" cy="52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8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75909"/>
            <a:ext cx="7292972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 are default don’t do any changes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2439165"/>
            <a:ext cx="7803397" cy="406592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615"/>
            <a:ext cx="12192000" cy="57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9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for few minutes to instance to run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8165"/>
            <a:ext cx="10515600" cy="18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instance up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273"/>
            <a:ext cx="10515600" cy="20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check box of instance and click on connect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37484"/>
            <a:ext cx="10515600" cy="21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8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you have to copy and example code content which help to connect running instance through </a:t>
            </a:r>
            <a:r>
              <a:rPr lang="en-US" dirty="0" err="1" smtClean="0"/>
              <a:t>ssh</a:t>
            </a:r>
            <a:r>
              <a:rPr lang="en-US" dirty="0" smtClean="0"/>
              <a:t> client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854" y="2254250"/>
            <a:ext cx="6150292" cy="3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3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is type of cloud computing which provided different types of services. </a:t>
            </a:r>
          </a:p>
          <a:p>
            <a:r>
              <a:rPr lang="en-US" dirty="0" smtClean="0"/>
              <a:t>Amazon Web Service : it is web service provide lot of module Like </a:t>
            </a:r>
          </a:p>
          <a:p>
            <a:pPr lvl="1"/>
            <a:r>
              <a:rPr lang="en-US" dirty="0" smtClean="0"/>
              <a:t>S3 </a:t>
            </a:r>
          </a:p>
          <a:p>
            <a:pPr lvl="1"/>
            <a:r>
              <a:rPr lang="en-US" dirty="0" smtClean="0"/>
              <a:t>EBS</a:t>
            </a:r>
          </a:p>
          <a:p>
            <a:pPr lvl="1"/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RDS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84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connect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connecting from window please using </a:t>
            </a:r>
            <a:r>
              <a:rPr lang="en-US" dirty="0" err="1" smtClean="0"/>
              <a:t>gitbash</a:t>
            </a:r>
            <a:r>
              <a:rPr lang="en-US" dirty="0" smtClean="0"/>
              <a:t>. Open </a:t>
            </a:r>
            <a:r>
              <a:rPr lang="en-US" dirty="0" err="1" smtClean="0"/>
              <a:t>gitbash</a:t>
            </a:r>
            <a:r>
              <a:rPr lang="en-US" dirty="0" smtClean="0"/>
              <a:t> in the location where .</a:t>
            </a:r>
            <a:r>
              <a:rPr lang="en-US" dirty="0" err="1" smtClean="0"/>
              <a:t>pem</a:t>
            </a:r>
            <a:r>
              <a:rPr lang="en-US" dirty="0" smtClean="0"/>
              <a:t> file present </a:t>
            </a:r>
          </a:p>
          <a:p>
            <a:r>
              <a:rPr lang="en-US" dirty="0" smtClean="0"/>
              <a:t>If you are </a:t>
            </a:r>
            <a:r>
              <a:rPr lang="en-US" dirty="0" smtClean="0"/>
              <a:t>connecting </a:t>
            </a:r>
            <a:r>
              <a:rPr lang="en-US" dirty="0" smtClean="0"/>
              <a:t>from </a:t>
            </a:r>
            <a:r>
              <a:rPr lang="en-US" dirty="0" err="1" smtClean="0"/>
              <a:t>unix</a:t>
            </a:r>
            <a:r>
              <a:rPr lang="en-US" dirty="0" smtClean="0"/>
              <a:t> or mac. Please open terminal in that location where .</a:t>
            </a:r>
            <a:r>
              <a:rPr lang="en-US" dirty="0" err="1" smtClean="0"/>
              <a:t>pem</a:t>
            </a:r>
            <a:r>
              <a:rPr lang="en-US" dirty="0" smtClean="0"/>
              <a:t> file present.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2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file present in desktop so I have point to desktop using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345" y="1825625"/>
            <a:ext cx="8313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 instance : Elastic Cloud Compute is a type of </a:t>
            </a:r>
            <a:r>
              <a:rPr lang="en-US" dirty="0" err="1" smtClean="0"/>
              <a:t>aws</a:t>
            </a:r>
            <a:r>
              <a:rPr lang="en-US" dirty="0" smtClean="0"/>
              <a:t> module which provide virtual lab. </a:t>
            </a:r>
          </a:p>
          <a:p>
            <a:r>
              <a:rPr lang="en-US" dirty="0" smtClean="0"/>
              <a:t>Using EC2 we can create server machine with depending upon </a:t>
            </a:r>
            <a:r>
              <a:rPr lang="en-US" dirty="0" err="1" smtClean="0"/>
              <a:t>os</a:t>
            </a:r>
            <a:r>
              <a:rPr lang="en-US" dirty="0" smtClean="0"/>
              <a:t> like window, </a:t>
            </a:r>
            <a:r>
              <a:rPr lang="en-US" dirty="0" err="1" smtClean="0"/>
              <a:t>linux</a:t>
            </a:r>
            <a:r>
              <a:rPr lang="en-US" dirty="0" smtClean="0"/>
              <a:t>, </a:t>
            </a:r>
            <a:r>
              <a:rPr lang="en-US" dirty="0" err="1" smtClean="0"/>
              <a:t>unix</a:t>
            </a:r>
            <a:r>
              <a:rPr lang="en-US" dirty="0" smtClean="0"/>
              <a:t> or mac. </a:t>
            </a:r>
          </a:p>
          <a:p>
            <a:r>
              <a:rPr lang="en-US" dirty="0" smtClean="0"/>
              <a:t>We need to connect that instance using SSH client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window using putty or </a:t>
            </a:r>
            <a:r>
              <a:rPr lang="en-US" dirty="0" err="1" smtClean="0"/>
              <a:t>git</a:t>
            </a:r>
            <a:r>
              <a:rPr lang="en-US" dirty="0" smtClean="0"/>
              <a:t> terminal provide that features. </a:t>
            </a:r>
          </a:p>
          <a:p>
            <a:r>
              <a:rPr lang="en-US" dirty="0" smtClean="0"/>
              <a:t>In Linux or </a:t>
            </a:r>
            <a:r>
              <a:rPr lang="en-US" dirty="0" err="1" smtClean="0"/>
              <a:t>unix</a:t>
            </a:r>
            <a:r>
              <a:rPr lang="en-US" dirty="0" smtClean="0"/>
              <a:t> normal terminal provide that features. </a:t>
            </a:r>
          </a:p>
          <a:p>
            <a:r>
              <a:rPr lang="en-US" dirty="0" smtClean="0"/>
              <a:t>And we need to install required software in that instance </a:t>
            </a:r>
          </a:p>
          <a:p>
            <a:r>
              <a:rPr lang="en-US" dirty="0" smtClean="0"/>
              <a:t>So we run any angular or express </a:t>
            </a:r>
            <a:r>
              <a:rPr lang="en-US" dirty="0" err="1" smtClean="0"/>
              <a:t>js</a:t>
            </a:r>
            <a:r>
              <a:rPr lang="en-US" dirty="0" smtClean="0"/>
              <a:t> project that project we can access through IP address of that instance provided by EC2 part of AWS. </a:t>
            </a:r>
          </a:p>
        </p:txBody>
      </p:sp>
    </p:spTree>
    <p:extLst>
      <p:ext uri="{BB962C8B-B14F-4D97-AF65-F5344CB8AC3E}">
        <p14:creationId xmlns:p14="http://schemas.microsoft.com/office/powerpoint/2010/main" val="350206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do the login for </a:t>
            </a:r>
            <a:r>
              <a:rPr lang="en-US" dirty="0" err="1" smtClean="0"/>
              <a:t>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610" y="1825625"/>
            <a:ext cx="5998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bar search EC2 instance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073" y="1825625"/>
            <a:ext cx="60318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8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16" y="1825625"/>
            <a:ext cx="8354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1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click on launch button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16" y="1825625"/>
            <a:ext cx="8354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name can be anything :phase2-instance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303" y="1825625"/>
            <a:ext cx="6115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7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changes – default option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565" y="1825625"/>
            <a:ext cx="6922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5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365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Steps 18- Launch EC2 instance in AWS </vt:lpstr>
      <vt:lpstr>AWS </vt:lpstr>
      <vt:lpstr>EC2 instance </vt:lpstr>
      <vt:lpstr>Now we do the login for aws</vt:lpstr>
      <vt:lpstr>In Search bar search EC2 instance </vt:lpstr>
      <vt:lpstr>PowerPoint Presentation</vt:lpstr>
      <vt:lpstr>Now you have to click on launch button </vt:lpstr>
      <vt:lpstr>Instance name can be anything :phase2-instance </vt:lpstr>
      <vt:lpstr>No changes – default option </vt:lpstr>
      <vt:lpstr>Instance type – free tier (don’t change)</vt:lpstr>
      <vt:lpstr>Click on create key </vt:lpstr>
      <vt:lpstr>Create the key  (please remember path of the file which help to connect to instance )</vt:lpstr>
      <vt:lpstr>PowerPoint Presentation</vt:lpstr>
      <vt:lpstr>Other option are default don’t do any changes </vt:lpstr>
      <vt:lpstr>PowerPoint Presentation</vt:lpstr>
      <vt:lpstr>Wait for few minutes to instance to run </vt:lpstr>
      <vt:lpstr>Once instance up </vt:lpstr>
      <vt:lpstr>Now click on check box of instance and click on connect </vt:lpstr>
      <vt:lpstr>Now you have to copy and example code content which help to connect running instance through ssh client </vt:lpstr>
      <vt:lpstr>Steps to connect instance </vt:lpstr>
      <vt:lpstr>My file present in desktop so I have point to desktop using gitbash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18</cp:revision>
  <dcterms:created xsi:type="dcterms:W3CDTF">2022-12-24T05:17:27Z</dcterms:created>
  <dcterms:modified xsi:type="dcterms:W3CDTF">2023-04-07T10:18:36Z</dcterms:modified>
</cp:coreProperties>
</file>