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Step </a:t>
            </a:r>
            <a:r>
              <a:rPr lang="en-US" smtClean="0"/>
              <a:t>20 </a:t>
            </a:r>
            <a:r>
              <a:rPr lang="en-US" dirty="0"/>
              <a:t>- Run </a:t>
            </a:r>
            <a:r>
              <a:rPr lang="en-US" dirty="0" err="1"/>
              <a:t>Jenking</a:t>
            </a:r>
            <a:r>
              <a:rPr lang="en-US" dirty="0"/>
              <a:t> software in EC2 instance to create a job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7" y="-129310"/>
            <a:ext cx="10442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2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 dashboard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712" y="1825625"/>
            <a:ext cx="87185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4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create new job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355" y="1825625"/>
            <a:ext cx="56012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8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any description about the job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650" y="1825625"/>
            <a:ext cx="6626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6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source management we can provide the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6139" y="1825625"/>
            <a:ext cx="51797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8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trigger option we can provide when the job need to triggered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956" y="1825625"/>
            <a:ext cx="37960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2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build you want to do any setup then you have to configure here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5076" y="1825625"/>
            <a:ext cx="30618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8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Build steps you can write set of command which help to build the project.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115" y="1825625"/>
            <a:ext cx="50017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job is responsible to display simple message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913" y="1825625"/>
            <a:ext cx="71561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77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build if you want to do any post build task that task you have to write in post build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2294" y="1825625"/>
            <a:ext cx="63474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0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using IP address with port number 8080 check </a:t>
            </a:r>
            <a:r>
              <a:rPr lang="en-US" dirty="0" err="1" smtClean="0"/>
              <a:t>jenkin</a:t>
            </a:r>
            <a:r>
              <a:rPr lang="en-US" dirty="0" smtClean="0"/>
              <a:t> running or not.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0091" cy="4649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my </a:t>
            </a:r>
            <a:r>
              <a:rPr lang="en-US" dirty="0" err="1" smtClean="0"/>
              <a:t>ip</a:t>
            </a:r>
            <a:r>
              <a:rPr lang="en-US" dirty="0" smtClean="0"/>
              <a:t> address with </a:t>
            </a:r>
            <a:r>
              <a:rPr lang="en-US" dirty="0"/>
              <a:t>http://3.235.130.168:8080/login?from=%2F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1" y="2260022"/>
            <a:ext cx="7847215" cy="459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58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91" y="26375"/>
            <a:ext cx="8047417" cy="68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99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have to click on build now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655" y="1825625"/>
            <a:ext cx="57926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73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it build success we will get green color else we will get red color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825" y="1825625"/>
            <a:ext cx="49183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19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you click on hyperlink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406" y="1825625"/>
            <a:ext cx="57231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44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have to click on console output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148" y="1825625"/>
            <a:ext cx="63357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0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running </a:t>
            </a:r>
            <a:r>
              <a:rPr lang="en-US" dirty="0" err="1" smtClean="0"/>
              <a:t>jenking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96055" cy="2210666"/>
          </a:xfrm>
        </p:spPr>
        <p:txBody>
          <a:bodyPr/>
          <a:lstStyle/>
          <a:p>
            <a:r>
              <a:rPr lang="en-US" dirty="0" smtClean="0"/>
              <a:t>The default user name is :admin and password is random password generated by </a:t>
            </a:r>
            <a:r>
              <a:rPr lang="en-US" dirty="0" err="1" smtClean="0"/>
              <a:t>jenkin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To get that password you need to run the command in ec2-instance terminal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err="1" smtClean="0"/>
              <a:t>gitbash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cat 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jenkins</a:t>
            </a:r>
            <a:r>
              <a:rPr lang="en-US" dirty="0"/>
              <a:t>/secrets/</a:t>
            </a:r>
            <a:r>
              <a:rPr lang="en-US" dirty="0" err="1"/>
              <a:t>initialAdminPassword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07" y="4575872"/>
            <a:ext cx="10745131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7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 this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704" y="1825625"/>
            <a:ext cx="69665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9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password paste it will ask to install plugin. Please install suggested plugin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972" y="1825625"/>
            <a:ext cx="74020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to install all plugin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530" y="1825625"/>
            <a:ext cx="7460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1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need to create the account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078" y="1825625"/>
            <a:ext cx="68958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1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65" y="190219"/>
            <a:ext cx="8878069" cy="64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9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73" y="14944"/>
            <a:ext cx="11453853" cy="682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9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233</Words>
  <Application>Microsoft Office PowerPoint</Application>
  <PresentationFormat>Widescreen</PresentationFormat>
  <Paragraphs>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Step 20 - Run Jenking software in EC2 instance to create a job</vt:lpstr>
      <vt:lpstr>Now using IP address with port number 8080 check jenkin running or not. </vt:lpstr>
      <vt:lpstr>After running jenking </vt:lpstr>
      <vt:lpstr>Paste this password</vt:lpstr>
      <vt:lpstr>After password paste it will ask to install plugin. Please install suggested plugin </vt:lpstr>
      <vt:lpstr>Wait to install all plugin </vt:lpstr>
      <vt:lpstr>Now you need to create the account </vt:lpstr>
      <vt:lpstr>PowerPoint Presentation</vt:lpstr>
      <vt:lpstr>PowerPoint Presentation</vt:lpstr>
      <vt:lpstr>PowerPoint Presentation</vt:lpstr>
      <vt:lpstr>Jenkin dashboard </vt:lpstr>
      <vt:lpstr>Now we will create new job </vt:lpstr>
      <vt:lpstr>Write any description about the job </vt:lpstr>
      <vt:lpstr>Code source management we can provide the git url </vt:lpstr>
      <vt:lpstr>Build trigger option we can provide when the job need to triggered </vt:lpstr>
      <vt:lpstr>Before build you want to do any setup then you have to configure here </vt:lpstr>
      <vt:lpstr>In Build steps you can write set of command which help to build the project. </vt:lpstr>
      <vt:lpstr>This job is responsible to display simple message </vt:lpstr>
      <vt:lpstr>After build if you want to do any post build task that task you have to write in post build </vt:lpstr>
      <vt:lpstr>PowerPoint Presentation</vt:lpstr>
      <vt:lpstr>Now you have to click on build now </vt:lpstr>
      <vt:lpstr>If it build success we will get green color else we will get red color </vt:lpstr>
      <vt:lpstr>Once you click on hyperlink </vt:lpstr>
      <vt:lpstr>Now you have to click on console output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27</cp:revision>
  <dcterms:created xsi:type="dcterms:W3CDTF">2022-12-24T05:17:27Z</dcterms:created>
  <dcterms:modified xsi:type="dcterms:W3CDTF">2023-04-07T10:21:05Z</dcterms:modified>
</cp:coreProperties>
</file>