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r>
              <a:rPr lang="en-US" dirty="0" smtClean="0"/>
              <a:t> </a:t>
            </a:r>
            <a:r>
              <a:rPr lang="en-US" dirty="0" smtClean="0"/>
              <a:t>– Step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Node JS is a run time environment for JavaScript library and framework. </a:t>
            </a:r>
            <a:endParaRPr lang="en-US" dirty="0" smtClean="0"/>
          </a:p>
          <a:p>
            <a:r>
              <a:rPr lang="en-US" dirty="0" smtClean="0"/>
              <a:t>Before node </a:t>
            </a:r>
            <a:r>
              <a:rPr lang="en-US" dirty="0" err="1" smtClean="0"/>
              <a:t>js</a:t>
            </a:r>
            <a:r>
              <a:rPr lang="en-US" dirty="0" smtClean="0"/>
              <a:t> JavaScript is known as Client side scripting language.</a:t>
            </a:r>
          </a:p>
          <a:p>
            <a:r>
              <a:rPr lang="en-US" dirty="0" smtClean="0"/>
              <a:t>But after node </a:t>
            </a:r>
            <a:r>
              <a:rPr lang="en-US" dirty="0" err="1" smtClean="0"/>
              <a:t>js</a:t>
            </a:r>
            <a:r>
              <a:rPr lang="en-US" dirty="0" smtClean="0"/>
              <a:t> JavaScript also known as Client side as well as server side scripting language. </a:t>
            </a:r>
          </a:p>
          <a:p>
            <a:r>
              <a:rPr lang="en-US" dirty="0" smtClean="0"/>
              <a:t>Node JS provided lot of pre module which help to create the server side application. </a:t>
            </a:r>
          </a:p>
          <a:p>
            <a:r>
              <a:rPr lang="en-US" dirty="0" smtClean="0"/>
              <a:t>Node JS Modules divided into </a:t>
            </a:r>
          </a:p>
          <a:p>
            <a:pPr lvl="1"/>
            <a:r>
              <a:rPr lang="en-US" dirty="0" smtClean="0"/>
              <a:t>Core module </a:t>
            </a:r>
          </a:p>
          <a:p>
            <a:pPr lvl="1"/>
            <a:r>
              <a:rPr lang="en-US" dirty="0" smtClean="0"/>
              <a:t>User defined module </a:t>
            </a:r>
          </a:p>
          <a:p>
            <a:pPr lvl="1"/>
            <a:r>
              <a:rPr lang="en-US" dirty="0" smtClean="0"/>
              <a:t>External module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473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node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251" y="1690688"/>
            <a:ext cx="70570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1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verify node version and </a:t>
            </a:r>
            <a:r>
              <a:rPr lang="en-US" dirty="0" err="1" smtClean="0"/>
              <a:t>npm</a:t>
            </a:r>
            <a:r>
              <a:rPr lang="en-US" dirty="0" smtClean="0"/>
              <a:t> version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924" y="2660058"/>
            <a:ext cx="5662151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0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-server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-sever : it is external modules which help to make </a:t>
            </a:r>
            <a:r>
              <a:rPr lang="en-US" dirty="0" err="1" smtClean="0"/>
              <a:t>json</a:t>
            </a:r>
            <a:r>
              <a:rPr lang="en-US" dirty="0" smtClean="0"/>
              <a:t> static file as a server with default port number 3000.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7" y="3443557"/>
            <a:ext cx="5166808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6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json</a:t>
            </a:r>
            <a:r>
              <a:rPr lang="en-US" dirty="0" smtClean="0"/>
              <a:t> file </a:t>
            </a:r>
            <a:r>
              <a:rPr lang="en-US" dirty="0" err="1" smtClean="0"/>
              <a:t>bankdb.json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928" y="1825625"/>
            <a:ext cx="74879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6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running </a:t>
            </a:r>
            <a:r>
              <a:rPr lang="en-US" dirty="0" err="1" smtClean="0"/>
              <a:t>json</a:t>
            </a:r>
            <a:r>
              <a:rPr lang="en-US" dirty="0" smtClean="0"/>
              <a:t> file using </a:t>
            </a:r>
            <a:r>
              <a:rPr lang="en-US" dirty="0" err="1" smtClean="0"/>
              <a:t>json</a:t>
            </a:r>
            <a:r>
              <a:rPr lang="en-US" dirty="0" smtClean="0"/>
              <a:t>-server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9312"/>
            <a:ext cx="10515600" cy="32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8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browser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650" y="2240921"/>
            <a:ext cx="6454699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1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125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Node JS – Step 7</vt:lpstr>
      <vt:lpstr>Node JS </vt:lpstr>
      <vt:lpstr>Installation of node js </vt:lpstr>
      <vt:lpstr>To verify node version and npm version </vt:lpstr>
      <vt:lpstr>Json-server </vt:lpstr>
      <vt:lpstr>Sample json file bankdb.json </vt:lpstr>
      <vt:lpstr>After running json file using json-server </vt:lpstr>
      <vt:lpstr>Verifying browser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12</cp:revision>
  <dcterms:created xsi:type="dcterms:W3CDTF">2022-12-24T05:17:27Z</dcterms:created>
  <dcterms:modified xsi:type="dcterms:W3CDTF">2023-01-05T06:29:55Z</dcterms:modified>
</cp:coreProperties>
</file>