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7" r:id="rId11"/>
    <p:sldId id="274" r:id="rId12"/>
    <p:sldId id="276" r:id="rId13"/>
    <p:sldId id="275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framework – </a:t>
            </a:r>
            <a:r>
              <a:rPr lang="en-US" smtClean="0"/>
              <a:t>Step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in 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err="1" smtClean="0">
                <a:sym typeface="Wingdings" panose="05000000000000000000" pitchFamily="2" charset="2"/>
              </a:rPr>
              <a:t>appapp.component.ts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2438400"/>
            <a:ext cx="9266723" cy="3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0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dit in html page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>
                <a:sym typeface="Wingdings" panose="05000000000000000000" pitchFamily="2" charset="2"/>
              </a:rPr>
              <a:t> appapp.component.html page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7782"/>
            <a:ext cx="9617273" cy="37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in </a:t>
            </a:r>
            <a:r>
              <a:rPr lang="en-US" dirty="0" err="1" smtClean="0"/>
              <a:t>css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Src</a:t>
            </a:r>
            <a:r>
              <a:rPr lang="en-US" dirty="0" smtClean="0">
                <a:sym typeface="Wingdings" panose="05000000000000000000" pitchFamily="2" charset="2"/>
              </a:rPr>
              <a:t>appapp.component.css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53" y="2436907"/>
            <a:ext cx="8169348" cy="387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204"/>
            <a:ext cx="12192000" cy="54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all html pages like index.html, home.html, customerHome.html and adminHome.html page to angular component using command as </a:t>
            </a:r>
          </a:p>
          <a:p>
            <a:r>
              <a:rPr lang="en-US" dirty="0" smtClean="0"/>
              <a:t>Ng g c index </a:t>
            </a:r>
          </a:p>
          <a:p>
            <a:r>
              <a:rPr lang="en-US" dirty="0" smtClean="0"/>
              <a:t>Ng g c home </a:t>
            </a:r>
          </a:p>
          <a:p>
            <a:r>
              <a:rPr lang="en-US" dirty="0" smtClean="0"/>
              <a:t>Ng g c </a:t>
            </a:r>
            <a:r>
              <a:rPr lang="en-US" dirty="0" err="1" smtClean="0"/>
              <a:t>adminHome</a:t>
            </a:r>
            <a:endParaRPr lang="en-US" dirty="0" smtClean="0"/>
          </a:p>
          <a:p>
            <a:r>
              <a:rPr lang="en-US" dirty="0" smtClean="0"/>
              <a:t>Ng g c </a:t>
            </a:r>
            <a:r>
              <a:rPr lang="en-US" dirty="0" err="1" smtClean="0"/>
              <a:t>customerHome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6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lot of model classes and service classes. </a:t>
            </a:r>
          </a:p>
          <a:p>
            <a:r>
              <a:rPr lang="en-US" dirty="0" smtClean="0"/>
              <a:t>Model classes </a:t>
            </a:r>
          </a:p>
          <a:p>
            <a:r>
              <a:rPr lang="en-US" dirty="0" smtClean="0"/>
              <a:t>Ng g class transaction </a:t>
            </a:r>
          </a:p>
          <a:p>
            <a:r>
              <a:rPr lang="en-US" dirty="0" smtClean="0"/>
              <a:t>Ng g class logic </a:t>
            </a:r>
          </a:p>
          <a:p>
            <a:r>
              <a:rPr lang="en-US" dirty="0" smtClean="0"/>
              <a:t>Ng g class customer </a:t>
            </a:r>
          </a:p>
          <a:p>
            <a:r>
              <a:rPr lang="en-US" dirty="0" smtClean="0"/>
              <a:t>We need to create service class </a:t>
            </a:r>
          </a:p>
          <a:p>
            <a:r>
              <a:rPr lang="en-US" dirty="0" smtClean="0"/>
              <a:t>Ng g s customer </a:t>
            </a:r>
          </a:p>
          <a:p>
            <a:r>
              <a:rPr lang="en-US" dirty="0" smtClean="0"/>
              <a:t>Ng g s login </a:t>
            </a:r>
          </a:p>
          <a:p>
            <a:r>
              <a:rPr lang="en-US" dirty="0" smtClean="0"/>
              <a:t>Ng g s transaction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3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third party plugin and resources copy and paste in assets folder.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97798" cy="1661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7" y="3461068"/>
            <a:ext cx="7132969" cy="28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9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file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869" y="1825625"/>
            <a:ext cx="6940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6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</a:p>
          <a:p>
            <a:r>
              <a:rPr lang="en-US" dirty="0" smtClean="0"/>
              <a:t>Model </a:t>
            </a:r>
          </a:p>
          <a:p>
            <a:r>
              <a:rPr lang="en-US" dirty="0" smtClean="0"/>
              <a:t>Service </a:t>
            </a:r>
          </a:p>
          <a:p>
            <a:r>
              <a:rPr lang="en-US" dirty="0" smtClean="0"/>
              <a:t>Template driven form and model </a:t>
            </a:r>
            <a:r>
              <a:rPr lang="en-US" dirty="0" err="1" smtClean="0"/>
              <a:t>drivern</a:t>
            </a:r>
            <a:r>
              <a:rPr lang="en-US" dirty="0" smtClean="0"/>
              <a:t> </a:t>
            </a:r>
          </a:p>
          <a:p>
            <a:r>
              <a:rPr lang="en-US" dirty="0" smtClean="0"/>
              <a:t>Validation don </a:t>
            </a:r>
          </a:p>
          <a:p>
            <a:r>
              <a:rPr lang="en-US" dirty="0" err="1" smtClean="0"/>
              <a:t>HttpClient</a:t>
            </a:r>
            <a:r>
              <a:rPr lang="en-US" dirty="0" smtClean="0"/>
              <a:t> module to call rest </a:t>
            </a:r>
            <a:r>
              <a:rPr lang="en-US" dirty="0" err="1" smtClean="0"/>
              <a:t>api</a:t>
            </a:r>
            <a:r>
              <a:rPr lang="en-US" dirty="0" smtClean="0"/>
              <a:t> running to </a:t>
            </a:r>
            <a:r>
              <a:rPr lang="en-US" dirty="0" err="1" smtClean="0"/>
              <a:t>json</a:t>
            </a:r>
            <a:r>
              <a:rPr lang="en-US" smtClean="0"/>
              <a:t>-server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framework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is open source web framework which help to develop the SPA application. </a:t>
            </a:r>
          </a:p>
          <a:p>
            <a:r>
              <a:rPr lang="en-US" dirty="0" smtClean="0"/>
              <a:t>Angular is a part of google company. </a:t>
            </a:r>
          </a:p>
          <a:p>
            <a:r>
              <a:rPr lang="en-US" dirty="0" smtClean="0"/>
              <a:t>Angular use html, </a:t>
            </a:r>
            <a:r>
              <a:rPr lang="en-US" dirty="0" err="1" smtClean="0"/>
              <a:t>css</a:t>
            </a:r>
            <a:r>
              <a:rPr lang="en-US" dirty="0" smtClean="0"/>
              <a:t> and typescript. </a:t>
            </a:r>
          </a:p>
          <a:p>
            <a:r>
              <a:rPr lang="en-US" dirty="0" smtClean="0"/>
              <a:t>Angular is component base architecture framework. </a:t>
            </a:r>
          </a:p>
          <a:p>
            <a:r>
              <a:rPr lang="en-US" dirty="0" smtClean="0"/>
              <a:t>To create the angular project we need to use google provide angular cli. 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7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enable angular-cli using the command as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068" y="2298076"/>
            <a:ext cx="8801863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angular cli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261" y="1825625"/>
            <a:ext cx="6717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the angular project using command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106" y="2507644"/>
            <a:ext cx="1024978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4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09" y="1825625"/>
            <a:ext cx="70180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project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670" y="1825625"/>
            <a:ext cx="2960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angular sample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run the commands as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g serve </a:t>
            </a:r>
          </a:p>
          <a:p>
            <a:pPr lvl="1"/>
            <a:r>
              <a:rPr lang="en-US" dirty="0" smtClean="0"/>
              <a:t>It will run on default port number 4200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3241965"/>
            <a:ext cx="9005454" cy="26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angular project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307" y="1825625"/>
            <a:ext cx="6639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249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Angular framework – Step 9</vt:lpstr>
      <vt:lpstr>Angular framework  </vt:lpstr>
      <vt:lpstr>To enable angular-cli using the command as </vt:lpstr>
      <vt:lpstr>Verify angular cli </vt:lpstr>
      <vt:lpstr>To create the angular project using command </vt:lpstr>
      <vt:lpstr>Sample project </vt:lpstr>
      <vt:lpstr>Angular project structure </vt:lpstr>
      <vt:lpstr>To run the angular sample project </vt:lpstr>
      <vt:lpstr>Sample angular project </vt:lpstr>
      <vt:lpstr>Edit in ts page</vt:lpstr>
      <vt:lpstr>Edit in html page  </vt:lpstr>
      <vt:lpstr>Edit in css page</vt:lpstr>
      <vt:lpstr>PowerPoint Presentation</vt:lpstr>
      <vt:lpstr>PowerPoint Presentation</vt:lpstr>
      <vt:lpstr>PowerPoint Presentation</vt:lpstr>
      <vt:lpstr>All third party plugin and resources copy and paste in assets folder. </vt:lpstr>
      <vt:lpstr>Routing file </vt:lpstr>
      <vt:lpstr>Angular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31</cp:revision>
  <dcterms:created xsi:type="dcterms:W3CDTF">2022-12-24T05:17:27Z</dcterms:created>
  <dcterms:modified xsi:type="dcterms:W3CDTF">2023-02-02T09:54:53Z</dcterms:modified>
</cp:coreProperties>
</file>