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302" r:id="rId5"/>
    <p:sldId id="303" r:id="rId6"/>
    <p:sldId id="304" r:id="rId7"/>
    <p:sldId id="305" r:id="rId8"/>
    <p:sldId id="306" r:id="rId9"/>
    <p:sldId id="312" r:id="rId10"/>
    <p:sldId id="308" r:id="rId11"/>
    <p:sldId id="309" r:id="rId12"/>
    <p:sldId id="310" r:id="rId13"/>
    <p:sldId id="313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Connection Angular Application connecting to backend express with mongo </a:t>
            </a:r>
            <a:r>
              <a:rPr lang="en-US" dirty="0" err="1" smtClean="0"/>
              <a:t>db</a:t>
            </a:r>
            <a:r>
              <a:rPr lang="en-US" dirty="0" smtClean="0"/>
              <a:t>– </a:t>
            </a:r>
            <a:r>
              <a:rPr lang="en-US" dirty="0" smtClean="0"/>
              <a:t>Step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41" y="777010"/>
            <a:ext cx="10592718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3" y="2038229"/>
            <a:ext cx="8237934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0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544"/>
            <a:ext cx="12192000" cy="55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258"/>
            <a:ext cx="12192000" cy="631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9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67"/>
            <a:ext cx="12192000" cy="64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4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1798178"/>
            <a:ext cx="10607959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</a:t>
            </a:r>
            <a:r>
              <a:rPr lang="en-US" dirty="0" smtClean="0"/>
              <a:t>nd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you make sure backend application running using </a:t>
            </a:r>
            <a:r>
              <a:rPr lang="en-US" dirty="0" err="1" smtClean="0"/>
              <a:t>nodemon</a:t>
            </a:r>
            <a:r>
              <a:rPr lang="en-US" dirty="0" smtClean="0"/>
              <a:t> or node with rest </a:t>
            </a:r>
            <a:r>
              <a:rPr lang="en-US" dirty="0" err="1" smtClean="0"/>
              <a:t>api</a:t>
            </a:r>
            <a:r>
              <a:rPr lang="en-US" dirty="0" smtClean="0"/>
              <a:t> connected with mongo </a:t>
            </a:r>
            <a:r>
              <a:rPr lang="en-US" dirty="0" err="1" smtClean="0"/>
              <a:t>db</a:t>
            </a:r>
            <a:r>
              <a:rPr lang="en-US" dirty="0" smtClean="0"/>
              <a:t> database. </a:t>
            </a:r>
          </a:p>
          <a:p>
            <a:r>
              <a:rPr lang="en-US" dirty="0" smtClean="0"/>
              <a:t>So we will use step </a:t>
            </a:r>
            <a:r>
              <a:rPr lang="en-US" dirty="0" err="1" smtClean="0"/>
              <a:t>step</a:t>
            </a:r>
            <a:r>
              <a:rPr lang="en-US" dirty="0" smtClean="0"/>
              <a:t> 13 which is running backend module with express </a:t>
            </a:r>
            <a:r>
              <a:rPr lang="en-US" dirty="0" err="1" smtClean="0"/>
              <a:t>js</a:t>
            </a:r>
            <a:r>
              <a:rPr lang="en-US" dirty="0" smtClean="0"/>
              <a:t> with mongo </a:t>
            </a:r>
            <a:r>
              <a:rPr lang="en-US" dirty="0" err="1" smtClean="0"/>
              <a:t>db</a:t>
            </a:r>
            <a:r>
              <a:rPr lang="en-US" dirty="0" smtClean="0"/>
              <a:t>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5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angular project using ng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g new frontend </a:t>
            </a:r>
          </a:p>
          <a:p>
            <a:r>
              <a:rPr lang="en-US" dirty="0" smtClean="0"/>
              <a:t>It will ask you routing </a:t>
            </a:r>
            <a:r>
              <a:rPr lang="en-US" dirty="0" smtClean="0">
                <a:sym typeface="Wingdings" panose="05000000000000000000" pitchFamily="2" charset="2"/>
              </a:rPr>
              <a:t> Yes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Styling  </a:t>
            </a:r>
            <a:r>
              <a:rPr lang="en-US" dirty="0" err="1" smtClean="0">
                <a:sym typeface="Wingdings" panose="05000000000000000000" pitchFamily="2" charset="2"/>
              </a:rPr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8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angular project in vs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create the </a:t>
            </a:r>
          </a:p>
          <a:p>
            <a:r>
              <a:rPr lang="en-US" dirty="0"/>
              <a:t>n</a:t>
            </a:r>
            <a:r>
              <a:rPr lang="en-US" dirty="0" smtClean="0"/>
              <a:t>g generate component product </a:t>
            </a:r>
          </a:p>
          <a:p>
            <a:r>
              <a:rPr lang="en-US" dirty="0"/>
              <a:t>n</a:t>
            </a:r>
            <a:r>
              <a:rPr lang="en-US" dirty="0" smtClean="0"/>
              <a:t>g generate service product </a:t>
            </a:r>
          </a:p>
          <a:p>
            <a:r>
              <a:rPr lang="en-US" dirty="0"/>
              <a:t>n</a:t>
            </a:r>
            <a:r>
              <a:rPr lang="en-US" dirty="0" smtClean="0"/>
              <a:t>g generate class product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0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roduct.ts</a:t>
            </a:r>
            <a:r>
              <a:rPr lang="en-US" dirty="0" smtClean="0"/>
              <a:t> 	model file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079" y="2526696"/>
            <a:ext cx="5105842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app.module.ts</a:t>
            </a:r>
            <a:r>
              <a:rPr lang="en-US" dirty="0" smtClean="0"/>
              <a:t> file all required modules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009" y="1825625"/>
            <a:ext cx="66399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roduct.service.ts</a:t>
            </a:r>
            <a:r>
              <a:rPr lang="en-US" dirty="0" smtClean="0"/>
              <a:t> file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552" y="1825625"/>
            <a:ext cx="61928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6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pp.product.ts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953" y="1825625"/>
            <a:ext cx="5660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5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8" y="335012"/>
            <a:ext cx="8344623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105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Connection Angular Application connecting to backend express with mongo db– Step 14</vt:lpstr>
      <vt:lpstr>Backend module </vt:lpstr>
      <vt:lpstr>Create angular project using ng command </vt:lpstr>
      <vt:lpstr>Open the angular project in vs code </vt:lpstr>
      <vt:lpstr>product.ts  model file </vt:lpstr>
      <vt:lpstr>app.module.ts file all required modules </vt:lpstr>
      <vt:lpstr>product.service.ts file </vt:lpstr>
      <vt:lpstr>app.product.ts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84</cp:revision>
  <dcterms:created xsi:type="dcterms:W3CDTF">2022-12-24T05:17:27Z</dcterms:created>
  <dcterms:modified xsi:type="dcterms:W3CDTF">2023-03-16T11:55:44Z</dcterms:modified>
</cp:coreProperties>
</file>