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439" r:id="rId4"/>
    <p:sldId id="440" r:id="rId5"/>
    <p:sldId id="441" r:id="rId6"/>
    <p:sldId id="442" r:id="rId7"/>
    <p:sldId id="360" r:id="rId8"/>
    <p:sldId id="361" r:id="rId9"/>
    <p:sldId id="363" r:id="rId10"/>
    <p:sldId id="364" r:id="rId11"/>
    <p:sldId id="365" r:id="rId12"/>
    <p:sldId id="366" r:id="rId13"/>
    <p:sldId id="367" r:id="rId14"/>
    <p:sldId id="368" r:id="rId15"/>
    <p:sldId id="415" r:id="rId16"/>
    <p:sldId id="416" r:id="rId17"/>
    <p:sldId id="369" r:id="rId18"/>
    <p:sldId id="374" r:id="rId19"/>
    <p:sldId id="375" r:id="rId20"/>
    <p:sldId id="370" r:id="rId21"/>
    <p:sldId id="371" r:id="rId22"/>
    <p:sldId id="372" r:id="rId23"/>
    <p:sldId id="362" r:id="rId24"/>
    <p:sldId id="376" r:id="rId25"/>
    <p:sldId id="377" r:id="rId26"/>
    <p:sldId id="417" r:id="rId27"/>
    <p:sldId id="378" r:id="rId28"/>
    <p:sldId id="380" r:id="rId29"/>
    <p:sldId id="381" r:id="rId30"/>
    <p:sldId id="382" r:id="rId31"/>
    <p:sldId id="418" r:id="rId32"/>
    <p:sldId id="421" r:id="rId33"/>
    <p:sldId id="419" r:id="rId34"/>
    <p:sldId id="420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4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admin@gmail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Cab Service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file: this file contains the structure of collection with schema definition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930" y="2336179"/>
            <a:ext cx="8314140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252"/>
            <a:ext cx="12192000" cy="52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file : which takes </a:t>
            </a:r>
            <a:r>
              <a:rPr lang="en-US" dirty="0" err="1" smtClean="0"/>
              <a:t>req</a:t>
            </a:r>
            <a:r>
              <a:rPr lang="en-US" dirty="0" smtClean="0"/>
              <a:t> and res and do the operation 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416" y="2256163"/>
            <a:ext cx="10463167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10"/>
            <a:ext cx="12192000" cy="62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: it is use to map the request and http methods.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96" y="1897991"/>
            <a:ext cx="907620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Middleware : this file provide the authentication details for admin and customer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2" y="2107560"/>
            <a:ext cx="1011261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4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929"/>
            <a:ext cx="12192000" cy="60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 : this is main file. Entry of the application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333" y="1825625"/>
            <a:ext cx="731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0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create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run the project using </a:t>
            </a:r>
            <a:r>
              <a:rPr lang="en-US" dirty="0" err="1" smtClean="0"/>
              <a:t>docker</a:t>
            </a:r>
            <a:r>
              <a:rPr lang="en-US" dirty="0" smtClean="0"/>
              <a:t> container so we need to create the </a:t>
            </a:r>
            <a:r>
              <a:rPr lang="en-US" dirty="0" err="1" smtClean="0"/>
              <a:t>Dockerfile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77"/>
            <a:ext cx="12192000" cy="63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present in </a:t>
            </a:r>
            <a:r>
              <a:rPr lang="en-US" dirty="0" err="1" smtClean="0"/>
              <a:t>git</a:t>
            </a:r>
            <a:r>
              <a:rPr lang="en-US" dirty="0" smtClean="0"/>
              <a:t> repository in below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https://github.com/Kaleakash/cabservice.git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Plz</a:t>
            </a:r>
            <a:r>
              <a:rPr lang="en-US" dirty="0" smtClean="0"/>
              <a:t> login to virtual lab and clone this project in virtual lab using command as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/>
              <a:t> https://github.com/Kaleakash/cabservice.git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6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move inside a frontend folder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run the command as </a:t>
            </a:r>
            <a:r>
              <a:rPr lang="en-US" dirty="0" err="1" smtClean="0"/>
              <a:t>npm</a:t>
            </a:r>
            <a:r>
              <a:rPr lang="en-US" dirty="0" smtClean="0"/>
              <a:t> install --force to install all required dependencies.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2364"/>
            <a:ext cx="11887200" cy="41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– angular 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71" y="1825625"/>
            <a:ext cx="104332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project contains lot of components, service as well as model classes 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60" y="2613891"/>
            <a:ext cx="4463261" cy="42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the </a:t>
            </a:r>
            <a:r>
              <a:rPr lang="en-US" dirty="0" err="1" smtClean="0"/>
              <a:t>Dockerfile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run angular project using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11" y="3205148"/>
            <a:ext cx="9541067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will create the </a:t>
            </a:r>
            <a:r>
              <a:rPr lang="en-US" dirty="0" err="1" smtClean="0"/>
              <a:t>docker-compose.yml</a:t>
            </a:r>
            <a:r>
              <a:rPr lang="en-US" dirty="0" smtClean="0"/>
              <a:t> 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084" y="1825625"/>
            <a:ext cx="5467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7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</a:t>
            </a:r>
            <a:r>
              <a:rPr lang="en-US" dirty="0" err="1" smtClean="0"/>
              <a:t>docker</a:t>
            </a:r>
            <a:r>
              <a:rPr lang="en-US" dirty="0" smtClean="0"/>
              <a:t>-compose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4673" cy="4465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up </a:t>
            </a:r>
            <a:r>
              <a:rPr lang="en-US" dirty="0" smtClean="0"/>
              <a:t>--build –d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85" y="2718126"/>
            <a:ext cx="713293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96" y="963716"/>
            <a:ext cx="7011008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everything go fine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8593"/>
          </a:xfrm>
        </p:spPr>
        <p:txBody>
          <a:bodyPr/>
          <a:lstStyle/>
          <a:p>
            <a:r>
              <a:rPr lang="en-US" dirty="0" smtClean="0"/>
              <a:t>Then three container get start.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r>
              <a:rPr lang="en-US" dirty="0"/>
              <a:t>a</a:t>
            </a:r>
            <a:r>
              <a:rPr lang="en-US" dirty="0" smtClean="0"/>
              <a:t>ngular with </a:t>
            </a:r>
            <a:r>
              <a:rPr lang="en-US" dirty="0" err="1" smtClean="0"/>
              <a:t>nginix</a:t>
            </a:r>
            <a:r>
              <a:rPr lang="en-US" dirty="0" smtClean="0"/>
              <a:t> server running on port number 81</a:t>
            </a:r>
          </a:p>
          <a:p>
            <a:r>
              <a:rPr lang="en-US" dirty="0"/>
              <a:t>e</a:t>
            </a:r>
            <a:r>
              <a:rPr lang="en-US" dirty="0" smtClean="0"/>
              <a:t>xpress </a:t>
            </a:r>
            <a:r>
              <a:rPr lang="en-US" dirty="0" err="1" smtClean="0"/>
              <a:t>js</a:t>
            </a:r>
            <a:r>
              <a:rPr lang="en-US" dirty="0" smtClean="0"/>
              <a:t> running on 3000</a:t>
            </a:r>
          </a:p>
          <a:p>
            <a:r>
              <a:rPr lang="en-US" dirty="0"/>
              <a:t>m</a:t>
            </a:r>
            <a:r>
              <a:rPr lang="en-US" dirty="0" smtClean="0"/>
              <a:t>ongo </a:t>
            </a:r>
            <a:r>
              <a:rPr lang="en-US" dirty="0" err="1" smtClean="0"/>
              <a:t>db</a:t>
            </a:r>
            <a:r>
              <a:rPr lang="en-US" dirty="0" smtClean="0"/>
              <a:t> running on 27018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08" y="4686112"/>
            <a:ext cx="6934801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7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application using </a:t>
            </a:r>
            <a:r>
              <a:rPr lang="en-US" dirty="0" err="1" smtClean="0"/>
              <a:t>url</a:t>
            </a:r>
            <a:r>
              <a:rPr lang="en-US" dirty="0" smtClean="0"/>
              <a:t>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http://localhost:81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867"/>
            <a:ext cx="12192000" cy="39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39" y="342632"/>
            <a:ext cx="8085521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 up for the admin user with </a:t>
            </a:r>
            <a:r>
              <a:rPr lang="en-US" dirty="0" err="1" smtClean="0"/>
              <a:t>emailid</a:t>
            </a:r>
            <a:r>
              <a:rPr lang="en-US" dirty="0" smtClean="0"/>
              <a:t> as </a:t>
            </a:r>
            <a:r>
              <a:rPr lang="en-US" dirty="0" smtClean="0">
                <a:hlinkClick r:id="rId2"/>
              </a:rPr>
              <a:t>admin@gmail.com</a:t>
            </a:r>
            <a:r>
              <a:rPr lang="en-US" dirty="0" smtClean="0"/>
              <a:t> and admin@123 as password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0493" y="1825625"/>
            <a:ext cx="8671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6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signup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464" y="1825625"/>
            <a:ext cx="7979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9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do the Sign 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36" y="1825625"/>
            <a:ext cx="8218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home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304" y="1825625"/>
            <a:ext cx="7965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7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view fare information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679" y="1825625"/>
            <a:ext cx="7714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2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can add area details using Latitude and longitude (In code area is given as Bangalore </a:t>
            </a:r>
            <a:r>
              <a:rPr lang="en-US" dirty="0" err="1" smtClean="0"/>
              <a:t>lat</a:t>
            </a:r>
            <a:r>
              <a:rPr lang="en-US" dirty="0" smtClean="0"/>
              <a:t> </a:t>
            </a:r>
            <a:r>
              <a:rPr lang="en-US" smtClean="0"/>
              <a:t>and long)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64" y="1825625"/>
            <a:ext cx="8808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5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area with help of google to find latitude and longitude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538" y="1825625"/>
            <a:ext cx="4878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2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admin added more area from Bangalore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97" y="1825625"/>
            <a:ext cx="93534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1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Contact Forms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097" y="1825625"/>
            <a:ext cx="100398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Schedule cab forms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751"/>
            <a:ext cx="10515600" cy="40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36" y="849406"/>
            <a:ext cx="81617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0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the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484" y="1825625"/>
            <a:ext cx="8927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17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with customer credential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100" y="1825625"/>
            <a:ext cx="73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22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can book the cab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541" y="1825625"/>
            <a:ext cx="7942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0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submitted you will get pop up message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62" y="1825625"/>
            <a:ext cx="4618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9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fill the card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95" y="1825625"/>
            <a:ext cx="10055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9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can view payment confirmation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965" y="1825625"/>
            <a:ext cx="8006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can view its own cab booking details.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11" y="1825625"/>
            <a:ext cx="8971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7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can fill the contact form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34" y="1825625"/>
            <a:ext cx="9701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create another customer account and do the booking as well as contact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1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do the login using admin account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148" y="1825625"/>
            <a:ext cx="9849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6" y="1186910"/>
            <a:ext cx="8154107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52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all customer cab schedule details.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304" y="1825625"/>
            <a:ext cx="8613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24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contact form details send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557" y="1825625"/>
            <a:ext cx="90648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9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stop all container using command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1618" cy="557357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-compose down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52" y="2382982"/>
            <a:ext cx="6729695" cy="43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92" y="1447628"/>
            <a:ext cx="6866215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updated you can see the structure of the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9896"/>
            <a:ext cx="10515600" cy="24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app.js file we can see the database connection details. If we use local machine database then </a:t>
            </a:r>
            <a:r>
              <a:rPr lang="en-US" dirty="0" err="1" smtClean="0"/>
              <a:t>ip</a:t>
            </a:r>
            <a:r>
              <a:rPr lang="en-US" dirty="0" smtClean="0"/>
              <a:t> address must be local host or 127.0.0.1 with port number </a:t>
            </a:r>
            <a:r>
              <a:rPr lang="en-US" dirty="0" smtClean="0"/>
              <a:t>27017.if </a:t>
            </a:r>
            <a:r>
              <a:rPr lang="en-US" dirty="0" smtClean="0"/>
              <a:t>we use Docker container then mongo </a:t>
            </a:r>
            <a:r>
              <a:rPr lang="en-US" dirty="0" err="1" smtClean="0"/>
              <a:t>db</a:t>
            </a:r>
            <a:r>
              <a:rPr lang="en-US" dirty="0" smtClean="0"/>
              <a:t> container name </a:t>
            </a:r>
            <a:r>
              <a:rPr lang="en-US" dirty="0" err="1" smtClean="0"/>
              <a:t>ie</a:t>
            </a:r>
            <a:r>
              <a:rPr lang="en-US" dirty="0" smtClean="0"/>
              <a:t> present in </a:t>
            </a:r>
            <a:r>
              <a:rPr lang="en-US" dirty="0" err="1" smtClean="0"/>
              <a:t>docker-compose.yml</a:t>
            </a:r>
            <a:r>
              <a:rPr lang="en-US" dirty="0" smtClean="0"/>
              <a:t> file as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853217"/>
            <a:ext cx="11141405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3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473</Words>
  <Application>Microsoft Office PowerPoint</Application>
  <PresentationFormat>Widescreen</PresentationFormat>
  <Paragraphs>59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Cab Service </vt:lpstr>
      <vt:lpstr>This project present in git repository in below URL </vt:lpstr>
      <vt:lpstr>PowerPoint Presentation</vt:lpstr>
      <vt:lpstr>PowerPoint Presentation</vt:lpstr>
      <vt:lpstr>PowerPoint Presentation</vt:lpstr>
      <vt:lpstr>PowerPoint Presentation</vt:lpstr>
      <vt:lpstr>After updated you can see the structure of the project </vt:lpstr>
      <vt:lpstr>Project structure explanation </vt:lpstr>
      <vt:lpstr>PowerPoint Presentation</vt:lpstr>
      <vt:lpstr>Model file: this file contains the structure of collection with schema definition </vt:lpstr>
      <vt:lpstr>PowerPoint Presentation</vt:lpstr>
      <vt:lpstr>Controller file : which takes req and res and do the operation on model </vt:lpstr>
      <vt:lpstr>PowerPoint Presentation</vt:lpstr>
      <vt:lpstr>Router : it is use to map the request and http methods. </vt:lpstr>
      <vt:lpstr>Middleware : this file provide the authentication details for admin and customer </vt:lpstr>
      <vt:lpstr>PowerPoint Presentation</vt:lpstr>
      <vt:lpstr>App.js : this is main file. Entry of the application </vt:lpstr>
      <vt:lpstr>We will create Dockerfile</vt:lpstr>
      <vt:lpstr>PowerPoint Presentation</vt:lpstr>
      <vt:lpstr>Now move inside a frontend folder  </vt:lpstr>
      <vt:lpstr>Front – angular project structure </vt:lpstr>
      <vt:lpstr>Project structure </vt:lpstr>
      <vt:lpstr>Now we will create the Dockerfile  </vt:lpstr>
      <vt:lpstr>Now will create the docker-compose.yml  </vt:lpstr>
      <vt:lpstr>Now run the docker-compose file </vt:lpstr>
      <vt:lpstr>PowerPoint Presentation</vt:lpstr>
      <vt:lpstr>If everything go fine </vt:lpstr>
      <vt:lpstr>Now run the application using url as </vt:lpstr>
      <vt:lpstr>PowerPoint Presentation</vt:lpstr>
      <vt:lpstr>Sign up for the admin user with emailid as admin@gmail.com and admin@123 as password  </vt:lpstr>
      <vt:lpstr>Admin signup </vt:lpstr>
      <vt:lpstr>Admin can do the Sign In </vt:lpstr>
      <vt:lpstr>Admin home page </vt:lpstr>
      <vt:lpstr>Admin view fare information </vt:lpstr>
      <vt:lpstr>Admin can add area details using Latitude and longitude (In code area is given as Bangalore lat and long)  </vt:lpstr>
      <vt:lpstr>Add more area with help of google to find latitude and longitude </vt:lpstr>
      <vt:lpstr>After admin added more area from Bangalore </vt:lpstr>
      <vt:lpstr>View Contact Forms </vt:lpstr>
      <vt:lpstr>View Schedule cab forms details </vt:lpstr>
      <vt:lpstr>Sign Up for the Customer </vt:lpstr>
      <vt:lpstr>Sign in with customer credential </vt:lpstr>
      <vt:lpstr>Customer can book the cab </vt:lpstr>
      <vt:lpstr>After submitted you will get pop up message </vt:lpstr>
      <vt:lpstr>After fill the card details </vt:lpstr>
      <vt:lpstr>Customer can view payment confirmation </vt:lpstr>
      <vt:lpstr>Customer can view its own cab booking details. </vt:lpstr>
      <vt:lpstr>Customer can fill the contact form details </vt:lpstr>
      <vt:lpstr>You can create another customer account and do the booking as well as contact details </vt:lpstr>
      <vt:lpstr>Now do the login using admin account </vt:lpstr>
      <vt:lpstr>Admin can view all customer cab schedule details. </vt:lpstr>
      <vt:lpstr>Admin can view contact form details send by customer </vt:lpstr>
      <vt:lpstr>To stop all container using command 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236</cp:revision>
  <dcterms:created xsi:type="dcterms:W3CDTF">2022-12-24T05:17:27Z</dcterms:created>
  <dcterms:modified xsi:type="dcterms:W3CDTF">2023-04-19T12:54:13Z</dcterms:modified>
</cp:coreProperties>
</file>