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45" r:id="rId35"/>
    <p:sldId id="346" r:id="rId36"/>
    <p:sldId id="347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6" r:id="rId46"/>
    <p:sldId id="325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55" r:id="rId73"/>
    <p:sldId id="301" r:id="rId74"/>
    <p:sldId id="356" r:id="rId75"/>
    <p:sldId id="35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leakash/phase1_food_ordering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jenkins.io/redhat-stable/jenkins.io.key" TargetMode="External"/><Relationship Id="rId2" Type="http://schemas.openxmlformats.org/officeDocument/2006/relationships/hyperlink" Target="https://pkg.jenkins.io/redhat/jenkins.repo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ipaddress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Food Order Phase 1 deploy in AWS with Docker and </a:t>
            </a:r>
            <a:r>
              <a:rPr lang="en-US" dirty="0" err="1" smtClean="0"/>
              <a:t>jenkin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name can be anything :phase2-instance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303" y="1825625"/>
            <a:ext cx="82013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1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changes – default option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565" y="1825625"/>
            <a:ext cx="69228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9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type – free tier (don’t change)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781" y="1825625"/>
            <a:ext cx="71924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9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create key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704" y="1825625"/>
            <a:ext cx="7792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1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key  (please remember path of the file which help to connect to instance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7509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Keyname</a:t>
            </a:r>
            <a:r>
              <a:rPr lang="en-US" dirty="0" smtClean="0"/>
              <a:t> is </a:t>
            </a:r>
            <a:r>
              <a:rPr lang="en-US" b="1" dirty="0" smtClean="0"/>
              <a:t>phase2-keys</a:t>
            </a:r>
          </a:p>
          <a:p>
            <a:pPr marL="0" indent="0">
              <a:buNone/>
            </a:pPr>
            <a:r>
              <a:rPr lang="en-US" dirty="0" smtClean="0"/>
              <a:t>Private key file format </a:t>
            </a:r>
          </a:p>
          <a:p>
            <a:pPr marL="514350" indent="-514350"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pem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client is SSH client you can create </a:t>
            </a:r>
          </a:p>
          <a:p>
            <a:pPr marL="457200" lvl="1" indent="0">
              <a:buNone/>
            </a:pPr>
            <a:r>
              <a:rPr lang="en-US" dirty="0" smtClean="0"/>
              <a:t>In MAC or </a:t>
            </a:r>
            <a:r>
              <a:rPr lang="en-US" dirty="0" err="1" smtClean="0"/>
              <a:t>unix</a:t>
            </a:r>
            <a:r>
              <a:rPr lang="en-US" dirty="0" smtClean="0"/>
              <a:t> we can use normal terminal as SSH client but in window we have to use </a:t>
            </a:r>
            <a:r>
              <a:rPr lang="en-US" dirty="0" err="1" smtClean="0"/>
              <a:t>gitbash</a:t>
            </a:r>
            <a:r>
              <a:rPr lang="en-US" dirty="0" smtClean="0"/>
              <a:t> which support SSH client </a:t>
            </a:r>
          </a:p>
          <a:p>
            <a:pPr marL="514350" indent="-514350"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ppk</a:t>
            </a:r>
            <a:r>
              <a:rPr lang="en-US" dirty="0" smtClean="0"/>
              <a:t> : this for window with putty tool.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71" y="1613107"/>
            <a:ext cx="5439759" cy="477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7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17" y="56858"/>
            <a:ext cx="7216765" cy="67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9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 are default don’t do any changes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2439165"/>
            <a:ext cx="7803397" cy="406592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615"/>
            <a:ext cx="12192000" cy="57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for few minutes to instance to run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6550"/>
            <a:ext cx="10515600" cy="35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6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instance up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273"/>
            <a:ext cx="10515600" cy="20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2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project present in </a:t>
            </a:r>
            <a:r>
              <a:rPr lang="en-US" dirty="0" err="1" smtClean="0"/>
              <a:t>git</a:t>
            </a:r>
            <a:r>
              <a:rPr lang="en-US" dirty="0" smtClean="0"/>
              <a:t> repository in below URL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github.com/Kaleakash/phase1_food_ordering.git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Plz</a:t>
            </a:r>
            <a:r>
              <a:rPr lang="en-US" dirty="0" smtClean="0"/>
              <a:t> login to virtual lab and clone this project in virtual lab using command as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</a:t>
            </a:r>
            <a:r>
              <a:rPr lang="en-US" dirty="0">
                <a:hlinkClick r:id="rId2"/>
              </a:rPr>
              <a:t>https://github.com/Kaleakash/phase1_food_ordering.git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6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click on check box of instance and click on connect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2816"/>
            <a:ext cx="10515600" cy="23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06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8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 you have to copy and example code content which help to connect running instance through </a:t>
            </a:r>
            <a:r>
              <a:rPr lang="en-US" dirty="0" err="1" smtClean="0"/>
              <a:t>ssh</a:t>
            </a:r>
            <a:r>
              <a:rPr lang="en-US" dirty="0" smtClean="0"/>
              <a:t> client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871" y="2762250"/>
            <a:ext cx="5938258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0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connect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connecting from window please using </a:t>
            </a:r>
            <a:r>
              <a:rPr lang="en-US" dirty="0" err="1" smtClean="0"/>
              <a:t>gitbash</a:t>
            </a:r>
            <a:r>
              <a:rPr lang="en-US" dirty="0" smtClean="0"/>
              <a:t>. Open </a:t>
            </a:r>
            <a:r>
              <a:rPr lang="en-US" dirty="0" err="1" smtClean="0"/>
              <a:t>gitbash</a:t>
            </a:r>
            <a:r>
              <a:rPr lang="en-US" dirty="0" smtClean="0"/>
              <a:t> in the location where .</a:t>
            </a:r>
            <a:r>
              <a:rPr lang="en-US" dirty="0" err="1" smtClean="0"/>
              <a:t>pem</a:t>
            </a:r>
            <a:r>
              <a:rPr lang="en-US" dirty="0" smtClean="0"/>
              <a:t> file present </a:t>
            </a:r>
          </a:p>
          <a:p>
            <a:r>
              <a:rPr lang="en-US" dirty="0" smtClean="0"/>
              <a:t>If you are connection from </a:t>
            </a:r>
            <a:r>
              <a:rPr lang="en-US" dirty="0" err="1" smtClean="0"/>
              <a:t>unix</a:t>
            </a:r>
            <a:r>
              <a:rPr lang="en-US" dirty="0" smtClean="0"/>
              <a:t> or mac. Please open terminal in that location where .</a:t>
            </a:r>
            <a:r>
              <a:rPr lang="en-US" dirty="0" err="1" smtClean="0"/>
              <a:t>pem</a:t>
            </a:r>
            <a:r>
              <a:rPr lang="en-US" dirty="0" smtClean="0"/>
              <a:t> file present.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0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file present in desktop so I have point to desktop using </a:t>
            </a:r>
            <a:r>
              <a:rPr lang="en-US" dirty="0" err="1" smtClean="0"/>
              <a:t>gitbash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345" y="1825625"/>
            <a:ext cx="83133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37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paste that command to connect this terminal to </a:t>
            </a:r>
            <a:r>
              <a:rPr lang="en-US" dirty="0" err="1" smtClean="0"/>
              <a:t>aws</a:t>
            </a:r>
            <a:r>
              <a:rPr lang="en-US" dirty="0" smtClean="0"/>
              <a:t> instance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6396"/>
            <a:ext cx="10515600" cy="31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update instance using command 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yum –y update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6" y="2884123"/>
            <a:ext cx="9312447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52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need to instance </a:t>
            </a:r>
            <a:r>
              <a:rPr lang="en-US" dirty="0" err="1" smtClean="0"/>
              <a:t>git</a:t>
            </a:r>
            <a:r>
              <a:rPr lang="en-US" dirty="0" smtClean="0"/>
              <a:t> in 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–y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45" y="2385885"/>
            <a:ext cx="9167654" cy="2270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25" y="5123077"/>
            <a:ext cx="621845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12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install the </a:t>
            </a:r>
            <a:r>
              <a:rPr lang="en-US" dirty="0" err="1" smtClean="0"/>
              <a:t>docker</a:t>
            </a:r>
            <a:r>
              <a:rPr lang="en-US" dirty="0" smtClean="0"/>
              <a:t> in 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command is use to install the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yum -y install </a:t>
            </a:r>
            <a:r>
              <a:rPr lang="en-US" dirty="0" err="1" smtClean="0"/>
              <a:t>docker</a:t>
            </a:r>
            <a:r>
              <a:rPr lang="en-US" dirty="0" smtClean="0"/>
              <a:t>		</a:t>
            </a:r>
            <a:endParaRPr lang="en-US" dirty="0"/>
          </a:p>
          <a:p>
            <a:r>
              <a:rPr lang="en-US" dirty="0" smtClean="0"/>
              <a:t>This command is use to start the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service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start</a:t>
            </a:r>
            <a:endParaRPr lang="en-US" dirty="0"/>
          </a:p>
          <a:p>
            <a:r>
              <a:rPr lang="en-US" dirty="0" smtClean="0"/>
              <a:t>This command is use to verify </a:t>
            </a:r>
            <a:r>
              <a:rPr lang="en-US" dirty="0" err="1" smtClean="0"/>
              <a:t>docker</a:t>
            </a:r>
            <a:r>
              <a:rPr lang="en-US" dirty="0" smtClean="0"/>
              <a:t> details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info </a:t>
            </a:r>
          </a:p>
          <a:p>
            <a:r>
              <a:rPr lang="en-US" dirty="0" smtClean="0"/>
              <a:t>This command is use to verify </a:t>
            </a:r>
            <a:r>
              <a:rPr lang="en-US" dirty="0" err="1" smtClean="0"/>
              <a:t>docker</a:t>
            </a:r>
            <a:r>
              <a:rPr lang="en-US" dirty="0" smtClean="0"/>
              <a:t> version and </a:t>
            </a:r>
            <a:r>
              <a:rPr lang="en-US" dirty="0" err="1" smtClean="0"/>
              <a:t>docker</a:t>
            </a:r>
            <a:r>
              <a:rPr lang="en-US" dirty="0" smtClean="0"/>
              <a:t> images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doker</a:t>
            </a:r>
            <a:r>
              <a:rPr lang="en-US" dirty="0" smtClean="0"/>
              <a:t> –version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82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36" y="426460"/>
            <a:ext cx="10005927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23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47" y="2621210"/>
            <a:ext cx="6530906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9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094" y="2105891"/>
            <a:ext cx="9227505" cy="34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8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install Jenkin CI and CD tool in 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Jenkin installation we need to install Java 11 because Jenkin is base upon the Java 11. </a:t>
            </a:r>
          </a:p>
          <a:p>
            <a:r>
              <a:rPr lang="en-US" dirty="0" err="1"/>
              <a:t>sudo</a:t>
            </a:r>
            <a:r>
              <a:rPr lang="en-US" dirty="0"/>
              <a:t> amazon-</a:t>
            </a:r>
            <a:r>
              <a:rPr lang="en-US" dirty="0" err="1"/>
              <a:t>linux</a:t>
            </a:r>
            <a:r>
              <a:rPr lang="en-US" dirty="0"/>
              <a:t>-extras install </a:t>
            </a:r>
            <a:r>
              <a:rPr lang="en-US" dirty="0" smtClean="0"/>
              <a:t>java-openjdk11</a:t>
            </a:r>
          </a:p>
          <a:p>
            <a:pPr lvl="1"/>
            <a:r>
              <a:rPr lang="en-US" dirty="0" smtClean="0"/>
              <a:t>It will ask you y/n :please enter y </a:t>
            </a:r>
          </a:p>
          <a:p>
            <a:r>
              <a:rPr lang="en-US" dirty="0"/>
              <a:t>j</a:t>
            </a:r>
            <a:r>
              <a:rPr lang="en-US" dirty="0" smtClean="0"/>
              <a:t>ava --version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83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1" y="0"/>
            <a:ext cx="10600339" cy="2955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1" y="4589388"/>
            <a:ext cx="11165262" cy="10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43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install </a:t>
            </a:r>
            <a:r>
              <a:rPr lang="en-US" dirty="0" err="1" smtClean="0"/>
              <a:t>jenkin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Pull</a:t>
            </a:r>
            <a:r>
              <a:rPr lang="es-ES" dirty="0"/>
              <a:t> </a:t>
            </a:r>
            <a:r>
              <a:rPr lang="es-ES" dirty="0" err="1" smtClean="0"/>
              <a:t>jenkin</a:t>
            </a:r>
            <a:r>
              <a:rPr lang="es-ES" dirty="0" smtClean="0"/>
              <a:t> software </a:t>
            </a:r>
          </a:p>
          <a:p>
            <a:pPr lvl="1"/>
            <a:r>
              <a:rPr lang="es-ES" dirty="0" smtClean="0"/>
              <a:t>sudo </a:t>
            </a:r>
            <a:r>
              <a:rPr lang="es-ES" dirty="0" err="1"/>
              <a:t>wget</a:t>
            </a:r>
            <a:r>
              <a:rPr lang="es-ES" dirty="0"/>
              <a:t> -O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yum.repos.d</a:t>
            </a:r>
            <a:r>
              <a:rPr lang="es-ES" dirty="0"/>
              <a:t>/</a:t>
            </a:r>
            <a:r>
              <a:rPr lang="es-ES" dirty="0" err="1"/>
              <a:t>jenkins.repo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pkg.jenkins.io/redhat/jenkins.repo</a:t>
            </a:r>
            <a:endParaRPr lang="es-ES" dirty="0" smtClean="0"/>
          </a:p>
          <a:p>
            <a:r>
              <a:rPr lang="en-US" dirty="0" smtClean="0"/>
              <a:t>Extract that software </a:t>
            </a:r>
          </a:p>
          <a:p>
            <a:pPr lvl="1"/>
            <a:r>
              <a:rPr lang="pt-BR" dirty="0"/>
              <a:t>sudo rpm --import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pkg.jenkins.io/redhat-stable/jenkins.io.key</a:t>
            </a:r>
            <a:endParaRPr lang="pt-BR" dirty="0" smtClean="0"/>
          </a:p>
          <a:p>
            <a:r>
              <a:rPr lang="pt-BR" dirty="0" smtClean="0"/>
              <a:t>Now install this software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/>
              <a:t>jenkins</a:t>
            </a:r>
            <a:r>
              <a:rPr lang="en-US" dirty="0" smtClean="0"/>
              <a:t>	(please enter y) if it ask. </a:t>
            </a:r>
          </a:p>
          <a:p>
            <a:r>
              <a:rPr lang="en-US" dirty="0" smtClean="0"/>
              <a:t>Then we need to start the service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jenkins</a:t>
            </a:r>
            <a:r>
              <a:rPr lang="en-US" dirty="0"/>
              <a:t> </a:t>
            </a:r>
            <a:r>
              <a:rPr lang="en-US" dirty="0" smtClean="0"/>
              <a:t>start</a:t>
            </a:r>
          </a:p>
          <a:p>
            <a:r>
              <a:rPr lang="en-US" dirty="0" smtClean="0"/>
              <a:t>To check the service status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status </a:t>
            </a:r>
            <a:r>
              <a:rPr lang="en-US" dirty="0" err="1"/>
              <a:t>jenkins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83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0" y="146443"/>
            <a:ext cx="8291278" cy="15774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0" y="1800910"/>
            <a:ext cx="8779001" cy="1501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073" y="3446263"/>
            <a:ext cx="8632544" cy="34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05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add </a:t>
            </a:r>
            <a:r>
              <a:rPr lang="en-US" dirty="0" err="1" smtClean="0"/>
              <a:t>usermod</a:t>
            </a:r>
            <a:r>
              <a:rPr lang="en-US" dirty="0" smtClean="0"/>
              <a:t> Jenkin and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/>
          <a:lstStyle/>
          <a:p>
            <a:r>
              <a:rPr lang="de-DE" dirty="0"/>
              <a:t>sudo usermod -aG docker </a:t>
            </a:r>
            <a:r>
              <a:rPr lang="de-DE" dirty="0" smtClean="0"/>
              <a:t>jenkins</a:t>
            </a:r>
          </a:p>
          <a:p>
            <a:r>
              <a:rPr lang="de-DE" dirty="0"/>
              <a:t>sudo usermod -aG docker ec2-user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01" y="3824953"/>
            <a:ext cx="8154107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82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the effect please reboot 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720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reboot </a:t>
            </a:r>
          </a:p>
          <a:p>
            <a:r>
              <a:rPr lang="en-US" dirty="0" smtClean="0"/>
              <a:t>After reboot please </a:t>
            </a:r>
            <a:r>
              <a:rPr lang="en-US" smtClean="0"/>
              <a:t>wait </a:t>
            </a:r>
            <a:r>
              <a:rPr lang="en-US" smtClean="0"/>
              <a:t>few </a:t>
            </a:r>
            <a:r>
              <a:rPr lang="en-US" dirty="0" smtClean="0"/>
              <a:t>minutes then reconnect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19" y="2983345"/>
            <a:ext cx="9106689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12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re-connected to ec2 </a:t>
            </a:r>
            <a:r>
              <a:rPr lang="en-US" dirty="0" err="1" smtClean="0"/>
              <a:t>instane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88418" cy="1795030"/>
          </a:xfrm>
        </p:spPr>
        <p:txBody>
          <a:bodyPr/>
          <a:lstStyle/>
          <a:p>
            <a:r>
              <a:rPr lang="en-US" dirty="0" smtClean="0"/>
              <a:t>We need to start Docker and Jenkin once again </a:t>
            </a:r>
          </a:p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start</a:t>
            </a:r>
          </a:p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jenkins</a:t>
            </a:r>
            <a:r>
              <a:rPr lang="en-US" dirty="0"/>
              <a:t> start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46" y="4327405"/>
            <a:ext cx="8497036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01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ec2-instance </a:t>
            </a:r>
            <a:r>
              <a:rPr lang="en-US" dirty="0" err="1" smtClean="0"/>
              <a:t>ip</a:t>
            </a:r>
            <a:r>
              <a:rPr lang="en-US" dirty="0" smtClean="0"/>
              <a:t> address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930" y="1825625"/>
            <a:ext cx="9224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41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running on port number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 running on port number 8080 (default port number). </a:t>
            </a:r>
          </a:p>
          <a:p>
            <a:r>
              <a:rPr lang="en-US" dirty="0" smtClean="0"/>
              <a:t>Nginx server running on port number 80( default port number). </a:t>
            </a:r>
          </a:p>
          <a:p>
            <a:r>
              <a:rPr lang="en-US" dirty="0" smtClean="0"/>
              <a:t>So now we need to open both port number in inbound.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70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security option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087" y="1825625"/>
            <a:ext cx="96558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0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Virtual lab open this project in </a:t>
            </a:r>
            <a:r>
              <a:rPr lang="en-US" dirty="0" err="1" smtClean="0"/>
              <a:t>VSCode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615" y="1825625"/>
            <a:ext cx="83727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28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security launch wizard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355" y="1825625"/>
            <a:ext cx="76592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86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you click on launch wizard it open another tab in browser.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910" y="1825625"/>
            <a:ext cx="87181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64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edit inbound rules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777" y="1825625"/>
            <a:ext cx="86444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22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1311"/>
            <a:ext cx="10515600" cy="40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1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add rule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must be : custom type </a:t>
            </a:r>
          </a:p>
          <a:p>
            <a:r>
              <a:rPr lang="en-US" dirty="0" smtClean="0"/>
              <a:t>Protocol : TCP </a:t>
            </a:r>
          </a:p>
          <a:p>
            <a:r>
              <a:rPr lang="en-US" dirty="0" smtClean="0"/>
              <a:t>Port range : 80-9999 ( means we can use any port number between range 80 to 9999) </a:t>
            </a:r>
          </a:p>
          <a:p>
            <a:r>
              <a:rPr lang="en-US" dirty="0" smtClean="0"/>
              <a:t>Source : anywhere</a:t>
            </a:r>
          </a:p>
          <a:p>
            <a:r>
              <a:rPr lang="en-US" dirty="0" smtClean="0"/>
              <a:t>Click on save rules  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29" y="3380510"/>
            <a:ext cx="8110600" cy="27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46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ec2 instance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446" y="1825625"/>
            <a:ext cx="9453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42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using IP address with port number 8080 check </a:t>
            </a:r>
            <a:r>
              <a:rPr lang="en-US" dirty="0" err="1" smtClean="0"/>
              <a:t>jenkin</a:t>
            </a:r>
            <a:r>
              <a:rPr lang="en-US" dirty="0" smtClean="0"/>
              <a:t> running or not.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0091" cy="4649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my </a:t>
            </a:r>
            <a:r>
              <a:rPr lang="en-US" dirty="0" err="1" smtClean="0"/>
              <a:t>ip</a:t>
            </a:r>
            <a:r>
              <a:rPr lang="en-US" dirty="0" smtClean="0"/>
              <a:t> address with http</a:t>
            </a:r>
            <a:r>
              <a:rPr lang="en-US" dirty="0"/>
              <a:t>://54.197.90.29:8080/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1" y="2260022"/>
            <a:ext cx="7847215" cy="459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1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running </a:t>
            </a:r>
            <a:r>
              <a:rPr lang="en-US" dirty="0" err="1" smtClean="0"/>
              <a:t>jenking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96055" cy="2210666"/>
          </a:xfrm>
        </p:spPr>
        <p:txBody>
          <a:bodyPr/>
          <a:lstStyle/>
          <a:p>
            <a:r>
              <a:rPr lang="en-US" dirty="0" smtClean="0"/>
              <a:t>The default user name is :admin and password is random password generated by </a:t>
            </a:r>
            <a:r>
              <a:rPr lang="en-US" dirty="0" err="1" smtClean="0"/>
              <a:t>jenkin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To get that password you need to run the command in ec2-instance terminal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gitbash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cat 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jenkins</a:t>
            </a:r>
            <a:r>
              <a:rPr lang="en-US" dirty="0"/>
              <a:t>/secrets/</a:t>
            </a:r>
            <a:r>
              <a:rPr lang="en-US" dirty="0" err="1"/>
              <a:t>initialAdminPassword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07" y="4575872"/>
            <a:ext cx="10745131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97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this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704" y="1825625"/>
            <a:ext cx="6966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30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password paste it will ask to install plugin. Please install suggested plugin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972" y="1825625"/>
            <a:ext cx="74020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2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need to create the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2441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Dockerfile</a:t>
            </a:r>
            <a:r>
              <a:rPr lang="en-US" dirty="0" smtClean="0"/>
              <a:t>		(no </a:t>
            </a:r>
            <a:r>
              <a:rPr lang="en-US" dirty="0" err="1" smtClean="0"/>
              <a:t>extentsion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COPY . /</a:t>
            </a:r>
            <a:r>
              <a:rPr lang="en-US" dirty="0" err="1" smtClean="0"/>
              <a:t>usr</a:t>
            </a:r>
            <a:r>
              <a:rPr lang="en-US" dirty="0" smtClean="0"/>
              <a:t>/share/</a:t>
            </a:r>
            <a:r>
              <a:rPr lang="en-US" dirty="0" err="1" smtClean="0"/>
              <a:t>nginx</a:t>
            </a:r>
            <a:r>
              <a:rPr lang="en-US" dirty="0" smtClean="0"/>
              <a:t>/html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 err="1" smtClean="0"/>
              <a:t>nginx</a:t>
            </a:r>
            <a:r>
              <a:rPr lang="en-US" dirty="0" smtClean="0"/>
              <a:t> is server which we are </a:t>
            </a:r>
          </a:p>
          <a:p>
            <a:pPr marL="0" indent="0">
              <a:buNone/>
            </a:pPr>
            <a:r>
              <a:rPr lang="en-US" dirty="0" smtClean="0"/>
              <a:t>going to pull and then we copy </a:t>
            </a:r>
          </a:p>
          <a:p>
            <a:pPr marL="0" indent="0">
              <a:buNone/>
            </a:pPr>
            <a:r>
              <a:rPr lang="en-US" dirty="0" smtClean="0"/>
              <a:t>and paste all code in </a:t>
            </a:r>
            <a:r>
              <a:rPr lang="en-US" dirty="0" err="1" smtClean="0"/>
              <a:t>nginx</a:t>
            </a:r>
            <a:r>
              <a:rPr lang="en-US" dirty="0" smtClean="0"/>
              <a:t> server.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37" y="1690688"/>
            <a:ext cx="5029636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88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to install all plugin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530" y="1825625"/>
            <a:ext cx="7460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57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need to create the account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078" y="1825625"/>
            <a:ext cx="68958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65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65" y="190219"/>
            <a:ext cx="8878069" cy="6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43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10" y="26375"/>
            <a:ext cx="10836579" cy="68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2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7" y="-129310"/>
            <a:ext cx="10442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7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 dashboard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712" y="1825625"/>
            <a:ext cx="8718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84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create the Jenkin 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job is responsible to </a:t>
            </a:r>
          </a:p>
          <a:p>
            <a:r>
              <a:rPr lang="en-US" dirty="0" smtClean="0"/>
              <a:t>Pull phase1 project from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Then create </a:t>
            </a:r>
            <a:r>
              <a:rPr lang="en-US" dirty="0" err="1" smtClean="0"/>
              <a:t>docker</a:t>
            </a:r>
            <a:r>
              <a:rPr lang="en-US" dirty="0" smtClean="0"/>
              <a:t> image that </a:t>
            </a:r>
            <a:r>
              <a:rPr lang="en-US" dirty="0" err="1" smtClean="0"/>
              <a:t>Dockerfile</a:t>
            </a:r>
            <a:r>
              <a:rPr lang="en-US" dirty="0" smtClean="0"/>
              <a:t> present in </a:t>
            </a:r>
            <a:r>
              <a:rPr lang="en-US" dirty="0" err="1" smtClean="0"/>
              <a:t>git</a:t>
            </a:r>
            <a:r>
              <a:rPr lang="en-US" dirty="0" smtClean="0"/>
              <a:t> repository </a:t>
            </a:r>
          </a:p>
          <a:p>
            <a:r>
              <a:rPr lang="en-US" dirty="0" smtClean="0"/>
              <a:t>Then it will run image on ec2 instance </a:t>
            </a:r>
          </a:p>
          <a:p>
            <a:r>
              <a:rPr lang="en-US" dirty="0" smtClean="0"/>
              <a:t>So Ec2 instance provide </a:t>
            </a:r>
            <a:r>
              <a:rPr lang="en-US" dirty="0" err="1" smtClean="0"/>
              <a:t>ip</a:t>
            </a:r>
            <a:r>
              <a:rPr lang="en-US" dirty="0" smtClean="0"/>
              <a:t> address to access the phase 1 project which we are going to run the </a:t>
            </a:r>
            <a:r>
              <a:rPr lang="en-US" dirty="0" err="1" smtClean="0"/>
              <a:t>jenkin</a:t>
            </a:r>
            <a:r>
              <a:rPr lang="en-US" dirty="0" smtClean="0"/>
              <a:t> with </a:t>
            </a:r>
            <a:r>
              <a:rPr lang="en-US" dirty="0" err="1" smtClean="0"/>
              <a:t>docker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108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new item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903" y="1825625"/>
            <a:ext cx="83981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097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826" y="1825625"/>
            <a:ext cx="82583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294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18" y="365125"/>
            <a:ext cx="1172094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Source </a:t>
            </a:r>
            <a:r>
              <a:rPr lang="en-US" dirty="0"/>
              <a:t>code management</a:t>
            </a:r>
            <a:br>
              <a:rPr lang="en-US" dirty="0"/>
            </a:br>
            <a:r>
              <a:rPr lang="en-US" dirty="0"/>
              <a:t>https://github.com/Kaleakash/phase1_food_ordering.git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321" y="1825625"/>
            <a:ext cx="89733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do the login for </a:t>
            </a:r>
            <a:r>
              <a:rPr lang="en-US" dirty="0" err="1" smtClean="0"/>
              <a:t>aws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610" y="1825625"/>
            <a:ext cx="5998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719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check </a:t>
            </a:r>
            <a:r>
              <a:rPr lang="en-US" dirty="0" err="1" smtClean="0"/>
              <a:t>git</a:t>
            </a:r>
            <a:r>
              <a:rPr lang="en-US" dirty="0" smtClean="0"/>
              <a:t> branch the default names is master consider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4" y="1927225"/>
            <a:ext cx="87606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901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 check the branch name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029" y="1825625"/>
            <a:ext cx="70379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455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branch must be same if in </a:t>
            </a:r>
            <a:r>
              <a:rPr lang="en-US" dirty="0" err="1" smtClean="0"/>
              <a:t>git</a:t>
            </a:r>
            <a:r>
              <a:rPr lang="en-US" dirty="0" smtClean="0"/>
              <a:t> branch name may be main then in Jenkin job please make it main.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468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steps  - select execute shell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928" y="1825625"/>
            <a:ext cx="91681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88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we will check all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08127" cy="95452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--version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--version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528" y="2105891"/>
            <a:ext cx="7072917" cy="45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9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have to click on build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3902"/>
          </a:xfrm>
        </p:spPr>
        <p:txBody>
          <a:bodyPr/>
          <a:lstStyle/>
          <a:p>
            <a:r>
              <a:rPr lang="en-US" dirty="0" smtClean="0"/>
              <a:t>If build success we will get green color in hyper link </a:t>
            </a:r>
          </a:p>
          <a:p>
            <a:r>
              <a:rPr lang="en-US" dirty="0" smtClean="0"/>
              <a:t>If build fail we will get red color in hyper link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285" y="2780145"/>
            <a:ext cx="7529212" cy="38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239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</a:t>
            </a:r>
            <a:r>
              <a:rPr lang="en-US" dirty="0" err="1" smtClean="0"/>
              <a:t>docker</a:t>
            </a:r>
            <a:r>
              <a:rPr lang="en-US" dirty="0" smtClean="0"/>
              <a:t> the </a:t>
            </a:r>
            <a:r>
              <a:rPr lang="en-US" dirty="0" err="1" smtClean="0"/>
              <a:t>docker</a:t>
            </a:r>
            <a:r>
              <a:rPr lang="en-US" dirty="0" smtClean="0"/>
              <a:t> image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click once again on configure option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581" y="2151049"/>
            <a:ext cx="7452363" cy="456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211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build fail then run below command in ec2-instance terminal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/>
              <a:t>chmod</a:t>
            </a:r>
            <a:r>
              <a:rPr lang="en-US" dirty="0"/>
              <a:t> 777 /</a:t>
            </a:r>
            <a:r>
              <a:rPr lang="en-US" dirty="0" err="1" smtClean="0"/>
              <a:t>var</a:t>
            </a:r>
            <a:r>
              <a:rPr lang="en-US" dirty="0" smtClean="0"/>
              <a:t>/run/</a:t>
            </a:r>
            <a:r>
              <a:rPr lang="en-US" dirty="0" err="1" smtClean="0"/>
              <a:t>docker.sock</a:t>
            </a:r>
            <a:endParaRPr lang="en-US" dirty="0"/>
          </a:p>
          <a:p>
            <a:pPr lvl="1"/>
            <a:r>
              <a:rPr lang="en-US" dirty="0" smtClean="0"/>
              <a:t>This command is use to give permission to </a:t>
            </a:r>
            <a:r>
              <a:rPr lang="en-US" dirty="0" err="1" smtClean="0"/>
              <a:t>jenkin</a:t>
            </a:r>
            <a:r>
              <a:rPr lang="en-US" dirty="0" smtClean="0"/>
              <a:t> to create </a:t>
            </a:r>
            <a:r>
              <a:rPr lang="en-US" dirty="0" err="1" smtClean="0"/>
              <a:t>docker</a:t>
            </a:r>
            <a:r>
              <a:rPr lang="en-US" dirty="0" smtClean="0"/>
              <a:t> images in Jenkin environment.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24" y="4223180"/>
            <a:ext cx="9411516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804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have to verify it will create the images or not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75" y="45427"/>
            <a:ext cx="10714649" cy="6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514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this job build successfully the run image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689" y="1825625"/>
            <a:ext cx="6886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2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Search bar search EC2 instance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073" y="1825625"/>
            <a:ext cx="60318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53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check console output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609" y="1825625"/>
            <a:ext cx="65927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203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verify this images or container in ec2 instance terminal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15734"/>
            <a:ext cx="10515600" cy="13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956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can check this application running or not.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http://ipaddress:80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20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59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558"/>
            <a:ext cx="12192000" cy="563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13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473"/>
            <a:ext cx="12192000" cy="56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8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816" y="1825625"/>
            <a:ext cx="83543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have to click on launch button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816" y="1825625"/>
            <a:ext cx="83543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932</Words>
  <Application>Microsoft Office PowerPoint</Application>
  <PresentationFormat>Widescreen</PresentationFormat>
  <Paragraphs>137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Calibri Light</vt:lpstr>
      <vt:lpstr>Office Theme</vt:lpstr>
      <vt:lpstr>Food Order Phase 1 deploy in AWS with Docker and jenkin</vt:lpstr>
      <vt:lpstr>This project present in git repository in below URL </vt:lpstr>
      <vt:lpstr>PowerPoint Presentation</vt:lpstr>
      <vt:lpstr>In Virtual lab open this project in VSCode </vt:lpstr>
      <vt:lpstr>Now we need to create the Dockerfile</vt:lpstr>
      <vt:lpstr>Now we do the login for aws</vt:lpstr>
      <vt:lpstr>In Search bar search EC2 instance </vt:lpstr>
      <vt:lpstr>PowerPoint Presentation</vt:lpstr>
      <vt:lpstr>Now you have to click on launch button </vt:lpstr>
      <vt:lpstr>Instance name can be anything :phase2-instance </vt:lpstr>
      <vt:lpstr>No changes – default option </vt:lpstr>
      <vt:lpstr>Instance type – free tier (don’t change)</vt:lpstr>
      <vt:lpstr>Click on create key </vt:lpstr>
      <vt:lpstr>Create the key  (please remember path of the file which help to connect to instance )</vt:lpstr>
      <vt:lpstr>PowerPoint Presentation</vt:lpstr>
      <vt:lpstr>Other option are default don’t do any changes </vt:lpstr>
      <vt:lpstr>PowerPoint Presentation</vt:lpstr>
      <vt:lpstr>Wait for few minutes to instance to run </vt:lpstr>
      <vt:lpstr>Once instance up </vt:lpstr>
      <vt:lpstr>Now click on check box of instance and click on connect </vt:lpstr>
      <vt:lpstr>Now you have to copy and example code content which help to connect running instance through ssh client </vt:lpstr>
      <vt:lpstr>Steps to connect instance </vt:lpstr>
      <vt:lpstr>My file present in desktop so I have point to desktop using gitbash </vt:lpstr>
      <vt:lpstr>Please paste that command to connect this terminal to aws instance </vt:lpstr>
      <vt:lpstr>We need to update instance using command as </vt:lpstr>
      <vt:lpstr>Now we need to instance git in ec2 instance </vt:lpstr>
      <vt:lpstr>Now we will install the docker in EC2 instance </vt:lpstr>
      <vt:lpstr>PowerPoint Presentation</vt:lpstr>
      <vt:lpstr>PowerPoint Presentation</vt:lpstr>
      <vt:lpstr>Now we will install Jenkin CI and CD tool in EC2 instance </vt:lpstr>
      <vt:lpstr>PowerPoint Presentation</vt:lpstr>
      <vt:lpstr>Now we will install jenkin </vt:lpstr>
      <vt:lpstr>PowerPoint Presentation</vt:lpstr>
      <vt:lpstr>Now we will add usermod Jenkin and docker </vt:lpstr>
      <vt:lpstr>To get the effect please reboot ec2 instance </vt:lpstr>
      <vt:lpstr>After re-connected to ec2 instane </vt:lpstr>
      <vt:lpstr>Check ec2-instance ip address </vt:lpstr>
      <vt:lpstr>Application running on port number </vt:lpstr>
      <vt:lpstr>Select the security option </vt:lpstr>
      <vt:lpstr>Search security launch wizard </vt:lpstr>
      <vt:lpstr>Once you click on launch wizard it open another tab in browser. </vt:lpstr>
      <vt:lpstr>Search edit inbound rules </vt:lpstr>
      <vt:lpstr>PowerPoint Presentation</vt:lpstr>
      <vt:lpstr>Click on add rule</vt:lpstr>
      <vt:lpstr>Check your ec2 instance ip address</vt:lpstr>
      <vt:lpstr>Now using IP address with port number 8080 check jenkin running or not. </vt:lpstr>
      <vt:lpstr>After running jenking </vt:lpstr>
      <vt:lpstr>Paste this password</vt:lpstr>
      <vt:lpstr>After password paste it will ask to install plugin. Please install suggested plugin </vt:lpstr>
      <vt:lpstr>Wait to install all plugin </vt:lpstr>
      <vt:lpstr>Now you need to create the account </vt:lpstr>
      <vt:lpstr>PowerPoint Presentation</vt:lpstr>
      <vt:lpstr>PowerPoint Presentation</vt:lpstr>
      <vt:lpstr>PowerPoint Presentation</vt:lpstr>
      <vt:lpstr>Jenkin dashboard </vt:lpstr>
      <vt:lpstr>Now we will create the Jenkin job </vt:lpstr>
      <vt:lpstr>Click on new item </vt:lpstr>
      <vt:lpstr>General </vt:lpstr>
      <vt:lpstr>Source code management https://github.com/Kaleakash/phase1_food_ordering.git </vt:lpstr>
      <vt:lpstr>Please check git branch the default names is master consider </vt:lpstr>
      <vt:lpstr>In git check the branch name </vt:lpstr>
      <vt:lpstr>PowerPoint Presentation</vt:lpstr>
      <vt:lpstr>Build steps  - select execute shell </vt:lpstr>
      <vt:lpstr>First we will check all environment </vt:lpstr>
      <vt:lpstr>Now you have to click on build </vt:lpstr>
      <vt:lpstr>Now we will docker the docker image </vt:lpstr>
      <vt:lpstr>If build fail then run below command in ec2-instance terminal </vt:lpstr>
      <vt:lpstr>Now you have to verify it will create the images or not </vt:lpstr>
      <vt:lpstr>If this job build successfully the run image </vt:lpstr>
      <vt:lpstr>Please check console output </vt:lpstr>
      <vt:lpstr>You can verify this images or container in ec2 instance terminal </vt:lpstr>
      <vt:lpstr>Now you can check this application running or not.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115</cp:revision>
  <dcterms:created xsi:type="dcterms:W3CDTF">2022-12-24T05:17:27Z</dcterms:created>
  <dcterms:modified xsi:type="dcterms:W3CDTF">2023-02-28T05:17:22Z</dcterms:modified>
</cp:coreProperties>
</file>