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Launch EC2 instance in AWS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key  (please remember path of the file which help to connect to instance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7509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Keyname</a:t>
            </a:r>
            <a:r>
              <a:rPr lang="en-US" dirty="0" smtClean="0"/>
              <a:t> is </a:t>
            </a:r>
            <a:r>
              <a:rPr lang="en-US" b="1" dirty="0" smtClean="0"/>
              <a:t>phase2-keys</a:t>
            </a:r>
          </a:p>
          <a:p>
            <a:pPr marL="0" indent="0">
              <a:buNone/>
            </a:pPr>
            <a:r>
              <a:rPr lang="en-US" dirty="0" smtClean="0"/>
              <a:t>Private key file format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pem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client is SSH client you can create </a:t>
            </a:r>
          </a:p>
          <a:p>
            <a:pPr marL="457200" lvl="1" indent="0">
              <a:buNone/>
            </a:pPr>
            <a:r>
              <a:rPr lang="en-US" dirty="0" smtClean="0"/>
              <a:t>In MAC or </a:t>
            </a:r>
            <a:r>
              <a:rPr lang="en-US" dirty="0" err="1" smtClean="0"/>
              <a:t>unix</a:t>
            </a:r>
            <a:r>
              <a:rPr lang="en-US" dirty="0" smtClean="0"/>
              <a:t> we can use normal terminal as SSH client but in window we have to use </a:t>
            </a:r>
            <a:r>
              <a:rPr lang="en-US" dirty="0" err="1" smtClean="0"/>
              <a:t>gitbash</a:t>
            </a:r>
            <a:r>
              <a:rPr lang="en-US" dirty="0" smtClean="0"/>
              <a:t> which support SSH client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ppk</a:t>
            </a:r>
            <a:r>
              <a:rPr lang="en-US" dirty="0" smtClean="0"/>
              <a:t> : this for window with putty tool.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53" y="1690688"/>
            <a:ext cx="5409612" cy="52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8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75909"/>
            <a:ext cx="7292972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 are default don’t do any changes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2439165"/>
            <a:ext cx="7803397" cy="406592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615"/>
            <a:ext cx="12192000" cy="57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9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for few minutes to instance to run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8165"/>
            <a:ext cx="10515600" cy="18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instance 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273"/>
            <a:ext cx="10515600" cy="20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check box of instance and click on connect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7484"/>
            <a:ext cx="10515600" cy="21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you have to copy and example code content which help to connect running instance through 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854" y="2254250"/>
            <a:ext cx="6150292" cy="3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3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connect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connecting from window please using </a:t>
            </a:r>
            <a:r>
              <a:rPr lang="en-US" dirty="0" err="1" smtClean="0"/>
              <a:t>gitbash</a:t>
            </a:r>
            <a:r>
              <a:rPr lang="en-US" dirty="0" smtClean="0"/>
              <a:t>. Open </a:t>
            </a:r>
            <a:r>
              <a:rPr lang="en-US" dirty="0" err="1" smtClean="0"/>
              <a:t>gitbash</a:t>
            </a:r>
            <a:r>
              <a:rPr lang="en-US" dirty="0" smtClean="0"/>
              <a:t> in the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 </a:t>
            </a:r>
          </a:p>
          <a:p>
            <a:r>
              <a:rPr lang="en-US" dirty="0" smtClean="0"/>
              <a:t>If you are connection from </a:t>
            </a:r>
            <a:r>
              <a:rPr lang="en-US" dirty="0" err="1" smtClean="0"/>
              <a:t>unix</a:t>
            </a:r>
            <a:r>
              <a:rPr lang="en-US" dirty="0" smtClean="0"/>
              <a:t> or mac. Please open terminal in that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file present in desktop so I have point to desktop using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345" y="1825625"/>
            <a:ext cx="8313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do the login for </a:t>
            </a:r>
            <a:r>
              <a:rPr lang="en-US" dirty="0" err="1" smtClean="0"/>
              <a:t>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610" y="1825625"/>
            <a:ext cx="5998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bar search EC2 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73" y="1825625"/>
            <a:ext cx="6031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8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launch button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name can be anything :phase2-instance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303" y="1825625"/>
            <a:ext cx="6115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7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changes – default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565" y="1825625"/>
            <a:ext cx="6922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5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 – free tier (don’t change)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781" y="1825625"/>
            <a:ext cx="7192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create key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04" y="1825625"/>
            <a:ext cx="7792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1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225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Launch EC2 instance in AWS </vt:lpstr>
      <vt:lpstr>Now we do the login for aws</vt:lpstr>
      <vt:lpstr>In Search bar search EC2 instance </vt:lpstr>
      <vt:lpstr>PowerPoint Presentation</vt:lpstr>
      <vt:lpstr>Now you have to click on launch button </vt:lpstr>
      <vt:lpstr>Instance name can be anything :phase2-instance </vt:lpstr>
      <vt:lpstr>No changes – default option </vt:lpstr>
      <vt:lpstr>Instance type – free tier (don’t change)</vt:lpstr>
      <vt:lpstr>Click on create key </vt:lpstr>
      <vt:lpstr>Create the key  (please remember path of the file which help to connect to instance )</vt:lpstr>
      <vt:lpstr>PowerPoint Presentation</vt:lpstr>
      <vt:lpstr>Other option are default don’t do any changes </vt:lpstr>
      <vt:lpstr>PowerPoint Presentation</vt:lpstr>
      <vt:lpstr>Wait for few minutes to instance to run </vt:lpstr>
      <vt:lpstr>Once instance up </vt:lpstr>
      <vt:lpstr>Now click on check box of instance and click on connect </vt:lpstr>
      <vt:lpstr>Now you have to copy and example code content which help to connect running instance through ssh client </vt:lpstr>
      <vt:lpstr>Steps to connect instance </vt:lpstr>
      <vt:lpstr>My file present in desktop so I have point to desktop using gitbash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14</cp:revision>
  <dcterms:created xsi:type="dcterms:W3CDTF">2022-12-24T05:17:27Z</dcterms:created>
  <dcterms:modified xsi:type="dcterms:W3CDTF">2023-02-28T08:51:33Z</dcterms:modified>
</cp:coreProperties>
</file>