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-stable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17 - Install </a:t>
            </a:r>
            <a:r>
              <a:rPr lang="en-US" dirty="0" err="1"/>
              <a:t>git</a:t>
            </a:r>
            <a:r>
              <a:rPr lang="en-US" dirty="0"/>
              <a:t>, Jenkin, Docker in EC2 instance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Jenkin CI and CD tool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Jenkin installation we need to install Java 11 because Jenkin is base upon the Java 11. </a:t>
            </a:r>
          </a:p>
          <a:p>
            <a:r>
              <a:rPr lang="en-US" dirty="0" err="1"/>
              <a:t>sudo</a:t>
            </a:r>
            <a:r>
              <a:rPr lang="en-US" dirty="0"/>
              <a:t> amazon-</a:t>
            </a:r>
            <a:r>
              <a:rPr lang="en-US" dirty="0" err="1"/>
              <a:t>linux</a:t>
            </a:r>
            <a:r>
              <a:rPr lang="en-US" dirty="0"/>
              <a:t>-extras install </a:t>
            </a:r>
            <a:r>
              <a:rPr lang="en-US" dirty="0" smtClean="0"/>
              <a:t>java-openjdk11</a:t>
            </a:r>
          </a:p>
          <a:p>
            <a:pPr lvl="1"/>
            <a:r>
              <a:rPr lang="en-US" dirty="0" smtClean="0"/>
              <a:t>It will ask you y/n :please enter y </a:t>
            </a:r>
          </a:p>
          <a:p>
            <a:r>
              <a:rPr lang="en-US" dirty="0"/>
              <a:t>j</a:t>
            </a:r>
            <a:r>
              <a:rPr lang="en-US" dirty="0" smtClean="0"/>
              <a:t>ava --version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1" y="0"/>
            <a:ext cx="10600339" cy="295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1" y="4589388"/>
            <a:ext cx="11165262" cy="10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</a:t>
            </a:r>
            <a:r>
              <a:rPr lang="en-US" dirty="0" err="1" smtClean="0"/>
              <a:t>jenkin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Pull</a:t>
            </a:r>
            <a:r>
              <a:rPr lang="es-ES" dirty="0"/>
              <a:t> </a:t>
            </a:r>
            <a:r>
              <a:rPr lang="es-ES" dirty="0" err="1" smtClean="0"/>
              <a:t>jenkin</a:t>
            </a:r>
            <a:r>
              <a:rPr lang="es-ES" dirty="0" smtClean="0"/>
              <a:t> software </a:t>
            </a:r>
          </a:p>
          <a:p>
            <a:pPr lvl="1"/>
            <a:r>
              <a:rPr lang="es-ES" dirty="0" smtClean="0"/>
              <a:t>sudo </a:t>
            </a:r>
            <a:r>
              <a:rPr lang="es-ES" dirty="0" err="1"/>
              <a:t>wget</a:t>
            </a:r>
            <a:r>
              <a:rPr lang="es-ES" dirty="0"/>
              <a:t> -O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yum.repos.d</a:t>
            </a:r>
            <a:r>
              <a:rPr lang="es-ES" dirty="0"/>
              <a:t>/</a:t>
            </a:r>
            <a:r>
              <a:rPr lang="es-ES" dirty="0" err="1"/>
              <a:t>jenkins.repo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pkg.jenkins.io/redhat/jenkins.repo</a:t>
            </a:r>
            <a:endParaRPr lang="es-ES" dirty="0" smtClean="0"/>
          </a:p>
          <a:p>
            <a:r>
              <a:rPr lang="en-US" dirty="0" smtClean="0"/>
              <a:t>Extract that software </a:t>
            </a:r>
          </a:p>
          <a:p>
            <a:pPr lvl="1"/>
            <a:r>
              <a:rPr lang="pt-BR" dirty="0"/>
              <a:t>sudo rpm --import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pkg.jenkins.io/redhat-stable/jenkins.io.key</a:t>
            </a:r>
            <a:endParaRPr lang="pt-BR" dirty="0" smtClean="0"/>
          </a:p>
          <a:p>
            <a:r>
              <a:rPr lang="pt-BR" dirty="0" smtClean="0"/>
              <a:t>Now install this software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jenkins</a:t>
            </a:r>
            <a:r>
              <a:rPr lang="en-US" dirty="0" smtClean="0"/>
              <a:t>	(please enter y) if it ask. </a:t>
            </a:r>
          </a:p>
          <a:p>
            <a:r>
              <a:rPr lang="en-US" dirty="0" smtClean="0"/>
              <a:t>Then we need to start the service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To check the service status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3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0" y="146443"/>
            <a:ext cx="8291278" cy="1577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" y="1800910"/>
            <a:ext cx="8779001" cy="1501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3" y="3446263"/>
            <a:ext cx="8632544" cy="34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8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add </a:t>
            </a:r>
            <a:r>
              <a:rPr lang="en-US" dirty="0" err="1" smtClean="0"/>
              <a:t>usermod</a:t>
            </a:r>
            <a:r>
              <a:rPr lang="en-US" dirty="0" smtClean="0"/>
              <a:t> Jenkin and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r>
              <a:rPr lang="de-DE" dirty="0"/>
              <a:t>sudo usermod -aG docker </a:t>
            </a:r>
            <a:r>
              <a:rPr lang="de-DE" dirty="0" smtClean="0"/>
              <a:t>jenkins</a:t>
            </a:r>
          </a:p>
          <a:p>
            <a:r>
              <a:rPr lang="de-DE" dirty="0"/>
              <a:t>sudo usermod -aG docker ec2-user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1" y="3824953"/>
            <a:ext cx="8154107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the effect please reboot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reboot </a:t>
            </a:r>
          </a:p>
          <a:p>
            <a:r>
              <a:rPr lang="en-US" dirty="0" smtClean="0"/>
              <a:t>After reboot please wait few minutes then reconnect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9" y="2983345"/>
            <a:ext cx="9106689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re-connected to ec2 </a:t>
            </a:r>
            <a:r>
              <a:rPr lang="en-US" dirty="0" err="1" smtClean="0"/>
              <a:t>instane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8418" cy="1795030"/>
          </a:xfrm>
        </p:spPr>
        <p:txBody>
          <a:bodyPr/>
          <a:lstStyle/>
          <a:p>
            <a:r>
              <a:rPr lang="en-US" dirty="0" smtClean="0"/>
              <a:t>We need to start Docker and Jenkin once again 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start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46" y="4327405"/>
            <a:ext cx="849703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ec2-instance </a:t>
            </a:r>
            <a:r>
              <a:rPr lang="en-US" dirty="0" err="1" smtClean="0"/>
              <a:t>ip</a:t>
            </a:r>
            <a:r>
              <a:rPr lang="en-US" dirty="0" smtClean="0"/>
              <a:t> address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930" y="1825625"/>
            <a:ext cx="9224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running on port number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 running on port number 8080 (default port number). </a:t>
            </a:r>
          </a:p>
          <a:p>
            <a:r>
              <a:rPr lang="en-US" dirty="0" smtClean="0"/>
              <a:t>Nginx server running on port number 80( default port number). </a:t>
            </a:r>
          </a:p>
          <a:p>
            <a:r>
              <a:rPr lang="en-US" dirty="0" smtClean="0"/>
              <a:t>So now we need to open both port number in inbound.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security option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243" y="1825625"/>
            <a:ext cx="9895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file present in desktop so I have point to desktop using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345" y="1825625"/>
            <a:ext cx="8313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security launch wizard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928" y="1825625"/>
            <a:ext cx="9422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 click on launch wizard it open another tab in browser.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13" y="1825625"/>
            <a:ext cx="9624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3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edit inbound rules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777" y="1825625"/>
            <a:ext cx="8644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311"/>
            <a:ext cx="10515600" cy="40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0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add rule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must be : custom type </a:t>
            </a:r>
          </a:p>
          <a:p>
            <a:r>
              <a:rPr lang="en-US" dirty="0" smtClean="0"/>
              <a:t>Protocol : TCP </a:t>
            </a:r>
          </a:p>
          <a:p>
            <a:r>
              <a:rPr lang="en-US" dirty="0" smtClean="0"/>
              <a:t>Port range : 80-9999 ( means we can use any port number between range 80 to 9999) </a:t>
            </a:r>
          </a:p>
          <a:p>
            <a:r>
              <a:rPr lang="en-US" dirty="0" smtClean="0"/>
              <a:t>Source : anywhere</a:t>
            </a:r>
          </a:p>
          <a:p>
            <a:r>
              <a:rPr lang="en-US" dirty="0" smtClean="0"/>
              <a:t>Click on save rules 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9" y="3380510"/>
            <a:ext cx="8110600" cy="27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ec2 instance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596"/>
            <a:ext cx="10515600" cy="40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42" y="1825625"/>
            <a:ext cx="964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paste that command to connect this terminal to </a:t>
            </a:r>
            <a:r>
              <a:rPr lang="en-US" dirty="0" err="1" smtClean="0"/>
              <a:t>aws</a:t>
            </a:r>
            <a:r>
              <a:rPr lang="en-US" dirty="0" smtClean="0"/>
              <a:t> instance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5282"/>
            <a:ext cx="10515600" cy="35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update instance using command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yum –y update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2884123"/>
            <a:ext cx="931244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9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instance </a:t>
            </a:r>
            <a:r>
              <a:rPr lang="en-US" dirty="0" err="1" smtClean="0"/>
              <a:t>git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–y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45" y="2385885"/>
            <a:ext cx="9167654" cy="2270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25" y="5123077"/>
            <a:ext cx="621845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the </a:t>
            </a:r>
            <a:r>
              <a:rPr lang="en-US" dirty="0" err="1" smtClean="0"/>
              <a:t>docker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command is use to install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 -y install </a:t>
            </a:r>
            <a:r>
              <a:rPr lang="en-US" dirty="0" err="1" smtClean="0"/>
              <a:t>docker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 smtClean="0"/>
              <a:t>This command is use to start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  <a:endParaRPr lang="en-US" dirty="0"/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details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info </a:t>
            </a:r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version and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doker</a:t>
            </a:r>
            <a:r>
              <a:rPr lang="en-US" dirty="0" smtClean="0"/>
              <a:t> –version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426460"/>
            <a:ext cx="1000592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2621210"/>
            <a:ext cx="653090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0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install </a:t>
            </a: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in EC2 instance by default </a:t>
            </a:r>
            <a:r>
              <a:rPr lang="en-US" dirty="0" err="1" smtClean="0"/>
              <a:t>docker</a:t>
            </a:r>
            <a:r>
              <a:rPr lang="en-US" dirty="0" smtClean="0"/>
              <a:t>-compose command not available</a:t>
            </a:r>
          </a:p>
          <a:p>
            <a:r>
              <a:rPr lang="en-US" dirty="0" smtClean="0"/>
              <a:t>Below 2 command execute  </a:t>
            </a:r>
          </a:p>
          <a:p>
            <a:pPr lvl="1"/>
            <a:r>
              <a:rPr lang="pt-BR" dirty="0"/>
              <a:t>sudo curl -L "https://github.com/docker/compose/releases/download/1.29.2/docker-compose-$(uname -s)-$(uname -m)" -o /</a:t>
            </a:r>
            <a:r>
              <a:rPr lang="pt-BR" dirty="0" smtClean="0"/>
              <a:t>usr/local/bin/docker-compose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+x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21" y="5050521"/>
            <a:ext cx="652328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389</Words>
  <Application>Microsoft Office PowerPoint</Application>
  <PresentationFormat>Widescreen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Step 17 - Install git, Jenkin, Docker in EC2 instance</vt:lpstr>
      <vt:lpstr>My file present in desktop so I have point to desktop using gitbash </vt:lpstr>
      <vt:lpstr>Please paste that command to connect this terminal to aws instance </vt:lpstr>
      <vt:lpstr>We need to update instance using command as </vt:lpstr>
      <vt:lpstr>Now we need to instance git in ec2 instance </vt:lpstr>
      <vt:lpstr>Now we will install the docker in EC2 instance </vt:lpstr>
      <vt:lpstr>PowerPoint Presentation</vt:lpstr>
      <vt:lpstr>PowerPoint Presentation</vt:lpstr>
      <vt:lpstr>We need to install docker-compose </vt:lpstr>
      <vt:lpstr>Now we will install Jenkin CI and CD tool in EC2 instance </vt:lpstr>
      <vt:lpstr>PowerPoint Presentation</vt:lpstr>
      <vt:lpstr>Now we will install jenkin </vt:lpstr>
      <vt:lpstr>PowerPoint Presentation</vt:lpstr>
      <vt:lpstr>Now we will add usermod Jenkin and docker </vt:lpstr>
      <vt:lpstr>To get the effect please reboot ec2 instance </vt:lpstr>
      <vt:lpstr>After re-connected to ec2 instane </vt:lpstr>
      <vt:lpstr>Check ec2-instance ip address </vt:lpstr>
      <vt:lpstr>Application running on port number </vt:lpstr>
      <vt:lpstr>Select the security option </vt:lpstr>
      <vt:lpstr>Search security launch wizard </vt:lpstr>
      <vt:lpstr>Once you click on launch wizard it open another tab in browser. </vt:lpstr>
      <vt:lpstr>Search edit inbound rules </vt:lpstr>
      <vt:lpstr>PowerPoint Presentation</vt:lpstr>
      <vt:lpstr>Click on add rule</vt:lpstr>
      <vt:lpstr>Check your ec2 instance ip address</vt:lpstr>
      <vt:lpstr>Instance details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14</cp:revision>
  <dcterms:created xsi:type="dcterms:W3CDTF">2022-12-24T05:17:27Z</dcterms:created>
  <dcterms:modified xsi:type="dcterms:W3CDTF">2023-02-28T08:53:18Z</dcterms:modified>
</cp:coreProperties>
</file>