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F175EE-D323-4BC9-B150-E1CA7C6D2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3C1E3BD-4F60-4094-8D0D-29DBCCABD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467AD1-28E1-4353-A7FC-8F949E46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4DFA36-F2ED-4CD9-9AD1-99E84181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832EEF-367A-410A-BD3E-FD2FE986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75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F5B888-B461-470B-B405-EDE200F8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133CC76-3EE5-4EF6-886D-5693B9494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96DA02-9107-45A8-8B5F-2498EF93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F33F94-B428-428F-A997-881CF65F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17393E-0044-4C28-998B-9FBE626A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12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35D6F70-BDEC-4292-8063-FC4BADBFA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A984544-79C2-4D32-A609-CBC629251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7C15F6-C04E-41BE-8126-A0AB1B4B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BBC05D-17D0-4890-A251-3A9612C6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6FCDF0-839B-4D9F-9D00-A533B605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67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C24CE0-7FDC-4D5F-ABA0-36508342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3E4F6D-8AC6-4E2E-88EA-1AB2A2FDD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A8A5FF-7415-4410-A369-7A326C93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410862-9EC0-447D-A319-8171520D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46C981-7C2E-42FC-8C29-60738730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24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BB270D-37E6-437E-B662-72548843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275401-10C4-4B2E-90CD-E1DA8CEC5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144679-A9E1-43EF-8DB0-D2F5ADF0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0A7EE4-A2E3-4F37-AD57-F08A9EA7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D278DD-3C3D-4316-8F41-1EB7F824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5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5ABAA5-3468-47A6-AEB1-A5C020A9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2CA492-26A8-4562-BC25-DF698CFE6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08AB36-15BE-4C15-96D3-4BB8E3E0B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55AD76-9640-47AF-BCC1-83A15534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3BD083-A499-4BA4-BC95-1DC25824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83054D4-15E9-40F9-9143-11FEE127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68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41C110-A2CF-4CE4-8ABC-72B4066C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D0D43E-20AB-492B-8D54-6F9567354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2C32A2C-CD21-4C49-BC1D-31B57A79E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64CB07E-F1B5-425D-9891-6195E2582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C32A352-D9D3-40E1-A158-23AA56DC3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7B17E39-2473-4A1C-A431-9EC2F9E9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637EEE2-AD03-4365-9308-18ABB77A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5EF9023-594C-4E61-9AA6-6198B7FA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70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AB56FE-20F8-40AC-8C21-2FD839C7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3B6716-765C-4346-9B94-EC76621E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DDAC3E3-9F32-481D-B358-7BACD85F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0C59B2E-0537-43F3-881A-B6DF28E2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62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496B6D8-386E-4994-88CC-8D19E5CB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09F757E-BEF7-4279-AD5C-49A95380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E14B7E-8128-4964-89CF-E7A41D76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81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95D528-4EA1-4377-9321-86F38188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351EE6-7682-4F5F-97A3-078E43F3A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6CD185-DB79-45AE-BEF2-AD971F40B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78A9171-9C93-4E9F-ACC8-0AD08681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2A893C-EC44-4130-84EC-E03AEEC6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FB3505-DEAC-49FD-8A76-28A8AF43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7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3BF87C-8550-42A5-955E-09E17FC0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64DBE50-9B66-4133-B3B9-95CFD00A2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696698-840C-4894-961C-58E2DB2E5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3261B4-401A-4987-AC94-EB463994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E7DBCA-AB87-4975-AF01-E47140F7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D1F6572-4B71-419B-896F-9D608E56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59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D118909-9288-450E-AD85-6F13FECC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C5DDFB-1820-4B53-9000-C8F4167DA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F0548D-052E-4C96-9908-41F03C798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0556B-D5F6-4B1D-BF71-5036855AF6A4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E5DF0F-3491-438E-A86D-C214CE1AB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65193D-D6B0-45A8-ABA6-53198ED56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62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81246B-04AD-4B8E-BAD3-C0C476381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Simply Blogging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A339921-E74A-4CAE-B9D1-765D97E48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Phase End Project</a:t>
            </a:r>
          </a:p>
        </p:txBody>
      </p:sp>
    </p:spTree>
    <p:extLst>
      <p:ext uri="{BB962C8B-B14F-4D97-AF65-F5344CB8AC3E}">
        <p14:creationId xmlns:p14="http://schemas.microsoft.com/office/powerpoint/2010/main" val="297769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D14264-28D9-41BD-8D51-8E664F15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Description Location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C87C056-F64F-464C-8073-02BC9F203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08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/>
              <a:t>Login to LMS &amp; go to Program - Full Stack Web Developer – MEAN Stack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Under Course 2, Choose Phase 1 – Get Started with web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You will see Assessment towards the left side as below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7C6DEF-DC87-49D8-839D-973EE4228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316" y="3305734"/>
            <a:ext cx="5435477" cy="344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D14264-28D9-41BD-8D51-8E664F15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Description Location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C87C056-F64F-464C-8073-02BC9F203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08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Click on the assessment to view the project description, read the complete description in the LMS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6DBECA6-4CAA-4DAE-AE04-F83C54DD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1" y="2687163"/>
            <a:ext cx="8910069" cy="41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7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970433-3D90-4D4A-B801-DC0BA245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Submission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954B27-569B-4E92-9A9D-CBEC00A82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741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IN" dirty="0"/>
              <a:t>After you click on submit you will get a window as below</a:t>
            </a:r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667F6BC-83C5-4FC2-8B65-D499117F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217" y="2238115"/>
            <a:ext cx="4350396" cy="422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5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753"/>
            <a:ext cx="10515600" cy="46161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Write 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Don’t push the document into the Git repository, use .</a:t>
            </a:r>
            <a:r>
              <a:rPr lang="en-IN" dirty="0" err="1">
                <a:solidFill>
                  <a:srgbClr val="FF0000"/>
                </a:solidFill>
              </a:rPr>
              <a:t>gitignore</a:t>
            </a:r>
            <a:r>
              <a:rPr lang="en-IN" dirty="0"/>
              <a:t>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Better create separate folder for the project inside the git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Git repo link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folder name that has project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Give brief information about the source code files to make us understand what is the file purpose in the document.</a:t>
            </a:r>
          </a:p>
          <a:p>
            <a:pPr lvl="2"/>
            <a:r>
              <a:rPr lang="en-IN" dirty="0"/>
              <a:t>EX: index.html is the main page which has links to Home, Services, Contacts</a:t>
            </a:r>
          </a:p>
          <a:p>
            <a:pPr lvl="2"/>
            <a:r>
              <a:rPr lang="en-IN" dirty="0"/>
              <a:t>EX: styles.css is the style sheet that is used to design web page</a:t>
            </a:r>
          </a:p>
          <a:p>
            <a:pPr lvl="2"/>
            <a:r>
              <a:rPr lang="en-IN" dirty="0"/>
              <a:t>EX: myscripts.js is the javascript code which has functions like search() to search the data</a:t>
            </a:r>
          </a:p>
        </p:txBody>
      </p:sp>
    </p:spTree>
    <p:extLst>
      <p:ext uri="{BB962C8B-B14F-4D97-AF65-F5344CB8AC3E}">
        <p14:creationId xmlns:p14="http://schemas.microsoft.com/office/powerpoint/2010/main" val="41403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118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Screenshot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Add the output screen shot of the project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You are allowed to add multiple screen shots in case required</a:t>
            </a:r>
          </a:p>
          <a:p>
            <a:pPr marL="457200" lvl="1" indent="0">
              <a:buNone/>
            </a:pPr>
            <a:endParaRPr lang="en-IN" u="sng" dirty="0"/>
          </a:p>
          <a:p>
            <a:pPr marL="514350" indent="-514350">
              <a:buFont typeface="+mj-lt"/>
              <a:buAutoNum type="arabicPeriod"/>
            </a:pPr>
            <a:r>
              <a:rPr lang="en-IN" u="sng" dirty="0"/>
              <a:t>Source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Wrap all the source codes like html, </a:t>
            </a:r>
            <a:r>
              <a:rPr lang="en-IN" dirty="0" err="1"/>
              <a:t>css</a:t>
            </a:r>
            <a:r>
              <a:rPr lang="en-IN" dirty="0"/>
              <a:t>, </a:t>
            </a:r>
            <a:r>
              <a:rPr lang="en-IN" dirty="0" err="1"/>
              <a:t>js</a:t>
            </a:r>
            <a:r>
              <a:rPr lang="en-IN" dirty="0"/>
              <a:t>, </a:t>
            </a:r>
            <a:r>
              <a:rPr lang="en-IN" dirty="0" err="1"/>
              <a:t>ts</a:t>
            </a:r>
            <a:r>
              <a:rPr lang="en-IN" dirty="0"/>
              <a:t>, etc in a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Upload the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If in case zip is not supported you can attach all source codes one by one</a:t>
            </a:r>
          </a:p>
          <a:p>
            <a:pPr marL="457200" lvl="1" indent="0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u="sng" dirty="0"/>
              <a:t>Note: </a:t>
            </a:r>
          </a:p>
          <a:p>
            <a:pPr lvl="3"/>
            <a:r>
              <a:rPr lang="en-IN" dirty="0"/>
              <a:t>While pushing the project in Git repository you can have all your assignments and projects in a single repository</a:t>
            </a:r>
          </a:p>
          <a:p>
            <a:pPr lvl="3"/>
            <a:r>
              <a:rPr lang="en-IN" dirty="0"/>
              <a:t>Create separate folders for each project in the Git repository, however you can mention these folder names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6602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3B5A0-9ECC-489C-8D1F-8112819A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53C7EC-176D-4B31-9100-93419299C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303" y="1513263"/>
            <a:ext cx="6722163" cy="51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99FCCD-2D82-45A7-ABD2-A6F4A63E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to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E93B5F-8851-46D4-B261-01A63FFD7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HTML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Javascript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CSS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Bootstrap JS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457200" lvl="1" indent="0">
              <a:buNone/>
            </a:pPr>
            <a:r>
              <a:rPr lang="en-IN" u="sng" dirty="0"/>
              <a:t>Note:</a:t>
            </a:r>
            <a:r>
              <a:rPr lang="en-IN" dirty="0"/>
              <a:t>  Use any blog templates as a reference to create the web page so that it will have a very good look and feel, ex: Bootstrap simple blog</a:t>
            </a:r>
          </a:p>
        </p:txBody>
      </p:sp>
    </p:spTree>
    <p:extLst>
      <p:ext uri="{BB962C8B-B14F-4D97-AF65-F5344CB8AC3E}">
        <p14:creationId xmlns:p14="http://schemas.microsoft.com/office/powerpoint/2010/main" val="5249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562550-81E7-49BD-A594-1BC25384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Templates for reference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832B701-94B3-4237-9A7B-13133B654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53" y="2040019"/>
            <a:ext cx="4672607" cy="222750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1C209B14-09BC-424B-92B4-3540CEEDD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3890" y="2043993"/>
            <a:ext cx="5008656" cy="22275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1378A6A-DC09-437F-85BC-E8C3E7ED2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868" y="4604214"/>
            <a:ext cx="5614989" cy="21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7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348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Franklin Gothic Book</vt:lpstr>
      <vt:lpstr>Wingdings</vt:lpstr>
      <vt:lpstr>Office Theme</vt:lpstr>
      <vt:lpstr>Simply Blogging</vt:lpstr>
      <vt:lpstr>Project Description Location</vt:lpstr>
      <vt:lpstr>Project Description Location</vt:lpstr>
      <vt:lpstr>Project Submission Steps</vt:lpstr>
      <vt:lpstr>Important things to consider</vt:lpstr>
      <vt:lpstr>Important things to consider</vt:lpstr>
      <vt:lpstr>Project Implementation</vt:lpstr>
      <vt:lpstr>Technology to be used</vt:lpstr>
      <vt:lpstr>Sample Templates for 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Simply Blogging</dc:title>
  <dc:creator>Kishor</dc:creator>
  <cp:lastModifiedBy>Akash Kale</cp:lastModifiedBy>
  <cp:revision>21</cp:revision>
  <dcterms:created xsi:type="dcterms:W3CDTF">2021-03-16T03:13:06Z</dcterms:created>
  <dcterms:modified xsi:type="dcterms:W3CDTF">2021-03-27T17:54:11Z</dcterms:modified>
</cp:coreProperties>
</file>