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Step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9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</a:t>
            </a:r>
            <a:r>
              <a:rPr lang="en-US" dirty="0" err="1"/>
              <a:t>git</a:t>
            </a:r>
            <a:r>
              <a:rPr lang="en-US" dirty="0"/>
              <a:t> project structure uploaded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765" y="1690688"/>
            <a:ext cx="8814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8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the </a:t>
            </a:r>
            <a:r>
              <a:rPr lang="en-US" dirty="0" err="1"/>
              <a:t>git</a:t>
            </a:r>
            <a:r>
              <a:rPr lang="en-US" dirty="0"/>
              <a:t> we expect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1" y="18071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End of this module participants must be created </a:t>
            </a:r>
            <a:r>
              <a:rPr lang="en-US" dirty="0" err="1"/>
              <a:t>git</a:t>
            </a:r>
            <a:r>
              <a:rPr lang="en-US" dirty="0"/>
              <a:t> local repositories.</a:t>
            </a:r>
          </a:p>
          <a:p>
            <a:r>
              <a:rPr lang="en-US" dirty="0"/>
              <a:t>Must be created project structure for all the phases. </a:t>
            </a:r>
          </a:p>
          <a:p>
            <a:r>
              <a:rPr lang="en-US" dirty="0"/>
              <a:t>This create account in </a:t>
            </a:r>
            <a:r>
              <a:rPr lang="en-US" dirty="0" err="1"/>
              <a:t>git</a:t>
            </a:r>
            <a:r>
              <a:rPr lang="en-US" dirty="0"/>
              <a:t> remote repository and link local repository to remote repository.</a:t>
            </a:r>
          </a:p>
          <a:p>
            <a:r>
              <a:rPr lang="en-US" dirty="0"/>
              <a:t>Create readme file with and all phases folder contains text file.</a:t>
            </a:r>
          </a:p>
          <a:p>
            <a:r>
              <a:rPr lang="en-US" dirty="0"/>
              <a:t>This push this code to remote repository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 is an open-source distributed version control system. </a:t>
            </a:r>
          </a:p>
          <a:p>
            <a:r>
              <a:rPr lang="en-US" dirty="0" err="1"/>
              <a:t>Git</a:t>
            </a:r>
            <a:r>
              <a:rPr lang="en-US" dirty="0"/>
              <a:t> is the most commonly used version control system. </a:t>
            </a:r>
          </a:p>
          <a:p>
            <a:r>
              <a:rPr lang="en-US" dirty="0" err="1"/>
              <a:t>Git</a:t>
            </a:r>
            <a:r>
              <a:rPr lang="en-US" dirty="0"/>
              <a:t> tracks the changes you make to files, so you have a record of what has been done, and you can revert to specific versions should you ever need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8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 </a:t>
            </a:r>
            <a:r>
              <a:rPr lang="en-US" b="1" dirty="0"/>
              <a:t>repository</a:t>
            </a:r>
            <a:r>
              <a:rPr lang="en-US" dirty="0"/>
              <a:t> (or </a:t>
            </a:r>
            <a:r>
              <a:rPr lang="en-US" b="1" dirty="0"/>
              <a:t>repo</a:t>
            </a:r>
            <a:r>
              <a:rPr lang="en-US" dirty="0"/>
              <a:t> for short) contains all of the project files and the entire revision history. </a:t>
            </a:r>
          </a:p>
          <a:p>
            <a:r>
              <a:rPr lang="en-US" dirty="0"/>
              <a:t>You’ll take an ordinary folder of files (such as a website’s root folder), and tell </a:t>
            </a:r>
            <a:r>
              <a:rPr lang="en-US" dirty="0" err="1"/>
              <a:t>Git</a:t>
            </a:r>
            <a:r>
              <a:rPr lang="en-US" dirty="0"/>
              <a:t> to make it a repository. </a:t>
            </a:r>
          </a:p>
          <a:p>
            <a:r>
              <a:rPr lang="en-US" dirty="0"/>
              <a:t>This creates a </a:t>
            </a:r>
            <a:r>
              <a:rPr lang="en-US" b="1" dirty="0"/>
              <a:t>.</a:t>
            </a:r>
            <a:r>
              <a:rPr lang="en-US" b="1" dirty="0" err="1"/>
              <a:t>git</a:t>
            </a:r>
            <a:r>
              <a:rPr lang="en-US" b="1" dirty="0"/>
              <a:t> </a:t>
            </a:r>
            <a:r>
              <a:rPr lang="en-US" dirty="0"/>
              <a:t>subfolder, which contains all of the </a:t>
            </a:r>
            <a:r>
              <a:rPr lang="en-US" dirty="0" err="1"/>
              <a:t>Git</a:t>
            </a:r>
            <a:r>
              <a:rPr lang="en-US" dirty="0"/>
              <a:t> metadata for tracking changes.</a:t>
            </a:r>
          </a:p>
        </p:txBody>
      </p:sp>
    </p:spTree>
    <p:extLst>
      <p:ext uri="{BB962C8B-B14F-4D97-AF65-F5344CB8AC3E}">
        <p14:creationId xmlns:p14="http://schemas.microsoft.com/office/powerpoint/2010/main" val="331788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the Project structure and push to remote repositories.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with name : </a:t>
            </a:r>
            <a:r>
              <a:rPr lang="en-US" b="1" dirty="0"/>
              <a:t>Running Capstone Project - Banking Application</a:t>
            </a:r>
          </a:p>
          <a:p>
            <a:r>
              <a:rPr lang="en-US" dirty="0"/>
              <a:t>Then create four folder with name phase1, phase 2, phase 3 and phase 4 </a:t>
            </a:r>
          </a:p>
          <a:p>
            <a:r>
              <a:rPr lang="en-US" dirty="0"/>
              <a:t>Please make sure install </a:t>
            </a:r>
            <a:r>
              <a:rPr lang="en-US" dirty="0" err="1"/>
              <a:t>git</a:t>
            </a:r>
            <a:r>
              <a:rPr lang="en-US" dirty="0"/>
              <a:t> present in local machine or virtual lab. </a:t>
            </a:r>
          </a:p>
          <a:p>
            <a:r>
              <a:rPr lang="en-US" dirty="0"/>
              <a:t>Then open the </a:t>
            </a:r>
            <a:r>
              <a:rPr lang="en-US" dirty="0" err="1"/>
              <a:t>git</a:t>
            </a:r>
            <a:r>
              <a:rPr lang="en-US" dirty="0"/>
              <a:t> terminal inside that folder. </a:t>
            </a:r>
          </a:p>
          <a:p>
            <a:r>
              <a:rPr lang="en-US" dirty="0"/>
              <a:t>Then follow step to make the local folder as local repository. </a:t>
            </a:r>
          </a:p>
        </p:txBody>
      </p:sp>
    </p:spTree>
    <p:extLst>
      <p:ext uri="{BB962C8B-B14F-4D97-AF65-F5344CB8AC3E}">
        <p14:creationId xmlns:p14="http://schemas.microsoft.com/office/powerpoint/2010/main" val="77256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steps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03110B-C723-4923-FE08-8E055AFF6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94" y="2023167"/>
            <a:ext cx="8998412" cy="3956253"/>
          </a:xfrm>
        </p:spPr>
      </p:pic>
    </p:spTree>
    <p:extLst>
      <p:ext uri="{BB962C8B-B14F-4D97-AF65-F5344CB8AC3E}">
        <p14:creationId xmlns:p14="http://schemas.microsoft.com/office/powerpoint/2010/main" val="81281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steps to create local repository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commit –m “project structure ready”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56BC6F-91F2-2DD5-DC3D-C4C44A070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1251857"/>
            <a:ext cx="6172200" cy="4800599"/>
          </a:xfrm>
        </p:spPr>
      </p:pic>
    </p:spTree>
    <p:extLst>
      <p:ext uri="{BB962C8B-B14F-4D97-AF65-F5344CB8AC3E}">
        <p14:creationId xmlns:p14="http://schemas.microsoft.com/office/powerpoint/2010/main" val="8786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will create remote repository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28AFD4-0BEB-5B96-8238-BE56323FF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306" y="2015002"/>
            <a:ext cx="9487388" cy="3994355"/>
          </a:xfrm>
        </p:spPr>
      </p:pic>
    </p:spTree>
    <p:extLst>
      <p:ext uri="{BB962C8B-B14F-4D97-AF65-F5344CB8AC3E}">
        <p14:creationId xmlns:p14="http://schemas.microsoft.com/office/powerpoint/2010/main" val="218301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local to remote repository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080AE5-6D36-4970-ECE8-0172AC35B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042" y="1880285"/>
            <a:ext cx="9061916" cy="4242018"/>
          </a:xfrm>
        </p:spPr>
      </p:pic>
    </p:spTree>
    <p:extLst>
      <p:ext uri="{BB962C8B-B14F-4D97-AF65-F5344CB8AC3E}">
        <p14:creationId xmlns:p14="http://schemas.microsoft.com/office/powerpoint/2010/main" val="78015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connecting local to remote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EA69B1-ECEF-2820-CBA0-24389189F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583" y="2524843"/>
            <a:ext cx="9404833" cy="2952902"/>
          </a:xfrm>
        </p:spPr>
      </p:pic>
    </p:spTree>
    <p:extLst>
      <p:ext uri="{BB962C8B-B14F-4D97-AF65-F5344CB8AC3E}">
        <p14:creationId xmlns:p14="http://schemas.microsoft.com/office/powerpoint/2010/main" val="293492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 Step 2</vt:lpstr>
      <vt:lpstr>Git </vt:lpstr>
      <vt:lpstr>Git Repositories</vt:lpstr>
      <vt:lpstr>Steps to create the Project structure and push to remote repositories. </vt:lpstr>
      <vt:lpstr>Git steps </vt:lpstr>
      <vt:lpstr>Git steps to create local repository </vt:lpstr>
      <vt:lpstr>Now we will create remote repository </vt:lpstr>
      <vt:lpstr>Connecting to local to remote repository </vt:lpstr>
      <vt:lpstr>Command connecting local to remote </vt:lpstr>
      <vt:lpstr>Remote git project structure uploaded </vt:lpstr>
      <vt:lpstr>End of the git we expect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Step 2</dc:title>
  <dc:creator>LENOVO</dc:creator>
  <cp:lastModifiedBy>Akash Kale</cp:lastModifiedBy>
  <cp:revision>18</cp:revision>
  <dcterms:created xsi:type="dcterms:W3CDTF">2022-12-23T17:46:24Z</dcterms:created>
  <dcterms:modified xsi:type="dcterms:W3CDTF">2023-11-06T10:00:12Z</dcterms:modified>
</cp:coreProperties>
</file>