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9FDF-D06F-4EC6-8007-1CFC1463B45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C865-A420-4621-8906-77BA9BA5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2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9FDF-D06F-4EC6-8007-1CFC1463B45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C865-A420-4621-8906-77BA9BA5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7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9FDF-D06F-4EC6-8007-1CFC1463B45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C865-A420-4621-8906-77BA9BA5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9FDF-D06F-4EC6-8007-1CFC1463B45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C865-A420-4621-8906-77BA9BA5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9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9FDF-D06F-4EC6-8007-1CFC1463B45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C865-A420-4621-8906-77BA9BA5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9FDF-D06F-4EC6-8007-1CFC1463B45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C865-A420-4621-8906-77BA9BA5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9FDF-D06F-4EC6-8007-1CFC1463B45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C865-A420-4621-8906-77BA9BA5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9FDF-D06F-4EC6-8007-1CFC1463B45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C865-A420-4621-8906-77BA9BA5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0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9FDF-D06F-4EC6-8007-1CFC1463B45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C865-A420-4621-8906-77BA9BA5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9FDF-D06F-4EC6-8007-1CFC1463B45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C865-A420-4621-8906-77BA9BA5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9FDF-D06F-4EC6-8007-1CFC1463B45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C865-A420-4621-8906-77BA9BA5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9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9FDF-D06F-4EC6-8007-1CFC1463B45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C865-A420-4621-8906-77BA9BA5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CSS/CSS3 – Step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: Cascading style sheet. </a:t>
            </a:r>
          </a:p>
          <a:p>
            <a:r>
              <a:rPr lang="en-US" dirty="0" smtClean="0"/>
              <a:t>CSS provided lot of properties in the form of key-value pairs which help to apply formatting style for the web page. </a:t>
            </a:r>
          </a:p>
          <a:p>
            <a:r>
              <a:rPr lang="en-US" dirty="0" smtClean="0"/>
              <a:t>Using CSS we can achieve separation of concern. </a:t>
            </a:r>
            <a:r>
              <a:rPr lang="en-US" dirty="0" err="1" smtClean="0"/>
              <a:t>Ie</a:t>
            </a:r>
            <a:r>
              <a:rPr lang="en-US" dirty="0" smtClean="0"/>
              <a:t> actual content and formatting style.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5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CSS </a:t>
            </a:r>
          </a:p>
          <a:p>
            <a:r>
              <a:rPr lang="en-US" dirty="0" smtClean="0"/>
              <a:t>Internal CSS or embedded CSS </a:t>
            </a:r>
          </a:p>
          <a:p>
            <a:r>
              <a:rPr lang="en-US" dirty="0" smtClean="0"/>
              <a:t>External CSS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0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 style=“</a:t>
            </a:r>
            <a:r>
              <a:rPr lang="en-US" dirty="0" err="1" smtClean="0"/>
              <a:t>property:value</a:t>
            </a:r>
            <a:r>
              <a:rPr lang="en-US" dirty="0" smtClean="0"/>
              <a:t>”&gt;Content&lt;/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49" y="3006163"/>
            <a:ext cx="830652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1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or Embedded CSS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&lt;style type=“text/</a:t>
            </a:r>
            <a:r>
              <a:rPr lang="en-US" dirty="0" err="1" smtClean="0"/>
              <a:t>css</a:t>
            </a:r>
            <a:r>
              <a:rPr lang="en-US" dirty="0" smtClean="0"/>
              <a:t>”&gt;</a:t>
            </a:r>
          </a:p>
          <a:p>
            <a:pPr marL="457200" lvl="1" indent="0">
              <a:buNone/>
            </a:pPr>
            <a:r>
              <a:rPr lang="en-US" dirty="0" smtClean="0"/>
              <a:t>*{margin:0px}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70" y="2199341"/>
            <a:ext cx="7637086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6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external CSS file with different types of selector with more then one properties and values and connect this file in all web pages where you need to use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7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569527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26" y="56762"/>
            <a:ext cx="6377392" cy="65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3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</a:t>
            </a:r>
            <a:r>
              <a:rPr lang="en-US" dirty="0" err="1" smtClean="0"/>
              <a:t>css</a:t>
            </a:r>
            <a:r>
              <a:rPr lang="en-US" dirty="0" smtClean="0"/>
              <a:t> we </a:t>
            </a:r>
            <a:r>
              <a:rPr lang="en-US" dirty="0" smtClean="0"/>
              <a:t>expect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91" y="1807153"/>
            <a:ext cx="10515600" cy="4351338"/>
          </a:xfrm>
        </p:spPr>
        <p:txBody>
          <a:bodyPr/>
          <a:lstStyle/>
          <a:p>
            <a:r>
              <a:rPr lang="en-US" dirty="0" smtClean="0"/>
              <a:t>Apply static styling for all web pages using type of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internal or embedded or external. </a:t>
            </a:r>
          </a:p>
          <a:p>
            <a:r>
              <a:rPr lang="en-US" dirty="0" smtClean="0"/>
              <a:t>As a good practice use one external </a:t>
            </a:r>
            <a:r>
              <a:rPr lang="en-US" dirty="0" err="1" smtClean="0"/>
              <a:t>css</a:t>
            </a:r>
            <a:r>
              <a:rPr lang="en-US" dirty="0" smtClean="0"/>
              <a:t> page with name styles.css.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0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CSS/CSS3 – Step 4</vt:lpstr>
      <vt:lpstr>CSS introduction </vt:lpstr>
      <vt:lpstr>Types of css</vt:lpstr>
      <vt:lpstr>Inline CSS </vt:lpstr>
      <vt:lpstr>Internal or Embedded CSS </vt:lpstr>
      <vt:lpstr>External CSS</vt:lpstr>
      <vt:lpstr>PowerPoint Presentation</vt:lpstr>
      <vt:lpstr>End of the css we expect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CSS/CSS3</dc:title>
  <dc:creator>LENOVO</dc:creator>
  <cp:lastModifiedBy>LENOVO</cp:lastModifiedBy>
  <cp:revision>8</cp:revision>
  <dcterms:created xsi:type="dcterms:W3CDTF">2022-12-23T18:27:31Z</dcterms:created>
  <dcterms:modified xsi:type="dcterms:W3CDTF">2022-12-24T18:16:31Z</dcterms:modified>
</cp:coreProperties>
</file>