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897F-AD0C-4043-9526-A7DB5E523C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– Step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object based interpreter scripting language which help to apply dynamic effect for web pages. </a:t>
            </a:r>
          </a:p>
          <a:p>
            <a:r>
              <a:rPr lang="en-US" dirty="0"/>
              <a:t>From ES6 onward we can say JavaScript is object oriented interpreter scripting language. </a:t>
            </a:r>
          </a:p>
          <a:p>
            <a:r>
              <a:rPr lang="en-US" dirty="0"/>
              <a:t>We can use JavaScript internal as well as external JavaScript </a:t>
            </a:r>
          </a:p>
        </p:txBody>
      </p:sp>
    </p:spTree>
    <p:extLst>
      <p:ext uri="{BB962C8B-B14F-4D97-AF65-F5344CB8AC3E}">
        <p14:creationId xmlns:p14="http://schemas.microsoft.com/office/powerpoint/2010/main" val="37006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concept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use variable, looping, array, function, event, asynchronous concept to load the static data from array to show all banking related data on web pages. </a:t>
            </a:r>
          </a:p>
          <a:p>
            <a:r>
              <a:rPr lang="en-US" dirty="0"/>
              <a:t>Using JavaScript do validation with help of HTML5 features or Custom Validation where ever required. </a:t>
            </a:r>
          </a:p>
          <a:p>
            <a:r>
              <a:rPr lang="en-US" dirty="0"/>
              <a:t>Using JavaScript apply dynamic effect for the web page. </a:t>
            </a:r>
          </a:p>
        </p:txBody>
      </p:sp>
    </p:spTree>
    <p:extLst>
      <p:ext uri="{BB962C8B-B14F-4D97-AF65-F5344CB8AC3E}">
        <p14:creationId xmlns:p14="http://schemas.microsoft.com/office/powerpoint/2010/main" val="35890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admin hard coding </a:t>
            </a:r>
            <a:r>
              <a:rPr lang="en-US" dirty="0" err="1"/>
              <a:t>emaild</a:t>
            </a:r>
            <a:r>
              <a:rPr lang="en-US" dirty="0"/>
              <a:t> and password check in client side JavaScript if it is correct then open the admin home page else display error message. </a:t>
            </a:r>
          </a:p>
          <a:p>
            <a:r>
              <a:rPr lang="en-US" dirty="0"/>
              <a:t>Admin can view all account details present in array (dummy data). </a:t>
            </a:r>
          </a:p>
          <a:p>
            <a:r>
              <a:rPr lang="en-US" dirty="0"/>
              <a:t>Admin can logout for the  web page. </a:t>
            </a:r>
          </a:p>
        </p:txBody>
      </p:sp>
    </p:spTree>
    <p:extLst>
      <p:ext uri="{BB962C8B-B14F-4D97-AF65-F5344CB8AC3E}">
        <p14:creationId xmlns:p14="http://schemas.microsoft.com/office/powerpoint/2010/main" val="4463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can do the login with dummy account hold by array variable. </a:t>
            </a:r>
          </a:p>
          <a:p>
            <a:r>
              <a:rPr lang="en-US" dirty="0"/>
              <a:t>If account is correct customer can do the login. </a:t>
            </a:r>
          </a:p>
          <a:p>
            <a:r>
              <a:rPr lang="en-US" dirty="0"/>
              <a:t>Customer can view its own account details. </a:t>
            </a:r>
          </a:p>
          <a:p>
            <a:r>
              <a:rPr lang="en-US" dirty="0"/>
              <a:t>It can view its account transaction details. </a:t>
            </a:r>
          </a:p>
          <a:p>
            <a:r>
              <a:rPr lang="en-US" dirty="0"/>
              <a:t>It can check it static web pages which help to do the transaction as transfer the amount, check balance, withdraw, deposit etc. </a:t>
            </a:r>
          </a:p>
        </p:txBody>
      </p:sp>
    </p:spTree>
    <p:extLst>
      <p:ext uri="{BB962C8B-B14F-4D97-AF65-F5344CB8AC3E}">
        <p14:creationId xmlns:p14="http://schemas.microsoft.com/office/powerpoint/2010/main" val="136262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JavaScript we expect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/>
          <a:lstStyle/>
          <a:p>
            <a:r>
              <a:rPr lang="en-US" dirty="0"/>
              <a:t>We expect validation done through html5 or JavaScript. </a:t>
            </a:r>
          </a:p>
          <a:p>
            <a:r>
              <a:rPr lang="en-US" dirty="0"/>
              <a:t>Display appropriate error message for the validation. </a:t>
            </a:r>
          </a:p>
          <a:p>
            <a:r>
              <a:rPr lang="en-US" dirty="0"/>
              <a:t>Load the static data from array using JavaScript and display on </a:t>
            </a:r>
            <a:r>
              <a:rPr lang="en-US"/>
              <a:t>web pages.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9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JavaScript – Step 5</vt:lpstr>
      <vt:lpstr>JavaScript </vt:lpstr>
      <vt:lpstr>JavaScript concept </vt:lpstr>
      <vt:lpstr>Admin login </vt:lpstr>
      <vt:lpstr>Customer login </vt:lpstr>
      <vt:lpstr>End of the JavaScript we expect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Step 5</dc:title>
  <dc:creator>LENOVO</dc:creator>
  <cp:lastModifiedBy>Akash Kale</cp:lastModifiedBy>
  <cp:revision>5</cp:revision>
  <dcterms:created xsi:type="dcterms:W3CDTF">2022-12-24T01:46:26Z</dcterms:created>
  <dcterms:modified xsi:type="dcterms:W3CDTF">2023-11-06T09:49:05Z</dcterms:modified>
</cp:coreProperties>
</file>