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7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7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1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6099-759E-47AF-B5BA-C91AC6CEC5A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 – Step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is a open source </a:t>
            </a:r>
            <a:r>
              <a:rPr lang="en-US" dirty="0" err="1" smtClean="0"/>
              <a:t>css</a:t>
            </a:r>
            <a:r>
              <a:rPr lang="en-US" dirty="0" smtClean="0"/>
              <a:t> web responsive web framework. </a:t>
            </a:r>
          </a:p>
          <a:p>
            <a:r>
              <a:rPr lang="en-US" dirty="0" smtClean="0"/>
              <a:t>Bootstrap provided lot of pre defined classes base upon the </a:t>
            </a:r>
            <a:r>
              <a:rPr lang="en-US" dirty="0" err="1" smtClean="0"/>
              <a:t>dom</a:t>
            </a:r>
            <a:r>
              <a:rPr lang="en-US" dirty="0" smtClean="0"/>
              <a:t> elements. </a:t>
            </a:r>
          </a:p>
          <a:p>
            <a:r>
              <a:rPr lang="en-US" dirty="0" smtClean="0"/>
              <a:t>Rather than writing all </a:t>
            </a:r>
            <a:r>
              <a:rPr lang="en-US" dirty="0" err="1" smtClean="0"/>
              <a:t>css</a:t>
            </a:r>
            <a:r>
              <a:rPr lang="en-US" dirty="0" smtClean="0"/>
              <a:t> rules from scratch. We can take the help of bootstrap to add the bootstrap features. </a:t>
            </a:r>
          </a:p>
          <a:p>
            <a:r>
              <a:rPr lang="en-US" dirty="0" smtClean="0"/>
              <a:t>Bootstrap is not a replacement of CSS. </a:t>
            </a:r>
          </a:p>
          <a:p>
            <a:r>
              <a:rPr lang="en-US" dirty="0" smtClean="0"/>
              <a:t>The provided standard Pre defined classes which we can use it. If you need to custom CSS then we can use </a:t>
            </a:r>
            <a:r>
              <a:rPr lang="en-US" dirty="0" err="1" smtClean="0"/>
              <a:t>css</a:t>
            </a:r>
            <a:r>
              <a:rPr lang="en-US" dirty="0" smtClean="0"/>
              <a:t> also.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3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bootstrap features for the web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913" y="1840837"/>
            <a:ext cx="8916173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0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important bootstrap classes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 </a:t>
            </a:r>
          </a:p>
          <a:p>
            <a:r>
              <a:rPr lang="en-US" dirty="0" smtClean="0"/>
              <a:t>Container-</a:t>
            </a:r>
            <a:r>
              <a:rPr lang="en-US" dirty="0" err="1" smtClean="0"/>
              <a:t>flud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-success </a:t>
            </a:r>
          </a:p>
          <a:p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-failure </a:t>
            </a:r>
          </a:p>
          <a:p>
            <a:r>
              <a:rPr lang="en-US" dirty="0" smtClean="0"/>
              <a:t>Form-group</a:t>
            </a:r>
          </a:p>
          <a:p>
            <a:r>
              <a:rPr lang="en-US" dirty="0" smtClean="0"/>
              <a:t>Form-control-name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tc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2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the </a:t>
            </a:r>
            <a:r>
              <a:rPr lang="en-US" dirty="0" smtClean="0"/>
              <a:t>bootstrap we </a:t>
            </a:r>
            <a:r>
              <a:rPr lang="en-US" dirty="0" smtClean="0"/>
              <a:t>expect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891" y="1807153"/>
            <a:ext cx="10515600" cy="4351338"/>
          </a:xfrm>
        </p:spPr>
        <p:txBody>
          <a:bodyPr/>
          <a:lstStyle/>
          <a:p>
            <a:r>
              <a:rPr lang="en-US" dirty="0" smtClean="0"/>
              <a:t>Apply bootstrap classes for all web pages. </a:t>
            </a:r>
          </a:p>
          <a:p>
            <a:r>
              <a:rPr lang="en-US" dirty="0" smtClean="0"/>
              <a:t>Make sure web page must be responsive. </a:t>
            </a:r>
          </a:p>
          <a:p>
            <a:r>
              <a:rPr lang="en-US" dirty="0" smtClean="0"/>
              <a:t>Try to use other third party library if required to make good look and feel </a:t>
            </a:r>
            <a:r>
              <a:rPr lang="en-US" smtClean="0"/>
              <a:t>like jQuery.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7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Bootstrap – Step 6</vt:lpstr>
      <vt:lpstr>Bootstrap </vt:lpstr>
      <vt:lpstr>Adding bootstrap features for the web page</vt:lpstr>
      <vt:lpstr>Few important bootstrap classes </vt:lpstr>
      <vt:lpstr>End of the bootstrap we expect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– Step 6</dc:title>
  <dc:creator>LENOVO</dc:creator>
  <cp:lastModifiedBy>LENOVO</cp:lastModifiedBy>
  <cp:revision>3</cp:revision>
  <dcterms:created xsi:type="dcterms:W3CDTF">2022-12-24T05:17:27Z</dcterms:created>
  <dcterms:modified xsi:type="dcterms:W3CDTF">2022-12-24T18:21:55Z</dcterms:modified>
</cp:coreProperties>
</file>