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CF35B4-8310-4B5F-9FCA-57652201825D}"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42998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15655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402276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70807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F35B4-8310-4B5F-9FCA-57652201825D}"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98360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CF35B4-8310-4B5F-9FCA-57652201825D}"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9104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CF35B4-8310-4B5F-9FCA-57652201825D}"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00980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CF35B4-8310-4B5F-9FCA-57652201825D}"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89689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35B4-8310-4B5F-9FCA-57652201825D}"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125160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71578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6763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F35B4-8310-4B5F-9FCA-57652201825D}" type="datetimeFigureOut">
              <a:rPr lang="en-US" smtClean="0"/>
              <a:t>11/17/2023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1512E-9B0C-468C-9D58-F0281CF8C6C2}" type="slidenum">
              <a:rPr lang="en-US" smtClean="0"/>
              <a:t>‹#›</a:t>
            </a:fld>
            <a:endParaRPr lang="en-US"/>
          </a:p>
        </p:txBody>
      </p:sp>
    </p:spTree>
    <p:extLst>
      <p:ext uri="{BB962C8B-B14F-4D97-AF65-F5344CB8AC3E}">
        <p14:creationId xmlns:p14="http://schemas.microsoft.com/office/powerpoint/2010/main" val="13226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3000/api/doctor/viewDoctor" TargetMode="External"/><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 Id="rId4" Type="http://schemas.openxmlformats.org/officeDocument/2006/relationships/hyperlink" Target="http://localhost:3000/api/doctor/changePasswo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3000/api/doctor/register" TargetMode="External"/><Relationship Id="rId2" Type="http://schemas.openxmlformats.org/officeDocument/2006/relationships/hyperlink" Target="http://localhost:3000/api/patient/register" TargetMode="External"/><Relationship Id="rId1" Type="http://schemas.openxmlformats.org/officeDocument/2006/relationships/slideLayout" Target="../slideLayouts/slideLayout2.xml"/><Relationship Id="rId4" Type="http://schemas.openxmlformats.org/officeDocument/2006/relationships/hyperlink" Target="http://localhost:3000/api/patient/:id/createReport"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localhost:3000/api/patient/register"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3000/api/patient/register"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Hospital Management System REST API</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45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description </a:t>
            </a:r>
          </a:p>
        </p:txBody>
      </p:sp>
      <p:sp>
        <p:nvSpPr>
          <p:cNvPr id="3" name="Content Placeholder 2"/>
          <p:cNvSpPr>
            <a:spLocks noGrp="1"/>
          </p:cNvSpPr>
          <p:nvPr>
            <p:ph idx="1"/>
          </p:nvPr>
        </p:nvSpPr>
        <p:spPr/>
        <p:txBody>
          <a:bodyPr>
            <a:normAutofit fontScale="92500" lnSpcReduction="20000"/>
          </a:bodyPr>
          <a:lstStyle/>
          <a:p>
            <a:r>
              <a:rPr lang="en-US" dirty="0" err="1"/>
              <a:t>Config</a:t>
            </a:r>
            <a:r>
              <a:rPr lang="en-US" dirty="0"/>
              <a:t> : This folder contains </a:t>
            </a:r>
            <a:r>
              <a:rPr lang="en-US" dirty="0" err="1"/>
              <a:t>dbConfig</a:t>
            </a:r>
            <a:r>
              <a:rPr lang="en-US" dirty="0"/>
              <a:t> file which provide the database     connection details. </a:t>
            </a:r>
          </a:p>
          <a:p>
            <a:pPr marL="0" indent="0">
              <a:buNone/>
            </a:pPr>
            <a:r>
              <a:rPr lang="en-US" dirty="0"/>
              <a:t>                  status file provide the dieses details. </a:t>
            </a:r>
          </a:p>
          <a:p>
            <a:r>
              <a:rPr lang="en-US" dirty="0"/>
              <a:t>Model : This folder contains more than model file which provide the structure for Doctor, Patient and Report collection schema details </a:t>
            </a:r>
          </a:p>
          <a:p>
            <a:r>
              <a:rPr lang="en-US" dirty="0"/>
              <a:t>Controller : This folder contains more than controller file which contains set of method which help to do the operation on collection using model files. Which takes request from router file do the operation and provide the response to client. </a:t>
            </a:r>
          </a:p>
          <a:p>
            <a:r>
              <a:rPr lang="en-US" dirty="0"/>
              <a:t>Router : This folder contains more than one file which help to map the sub path and http method base upon the request. </a:t>
            </a:r>
          </a:p>
          <a:p>
            <a:r>
              <a:rPr lang="en-US" dirty="0"/>
              <a:t>App.js : This file in entry of the application. </a:t>
            </a:r>
          </a:p>
        </p:txBody>
      </p:sp>
    </p:spTree>
    <p:extLst>
      <p:ext uri="{BB962C8B-B14F-4D97-AF65-F5344CB8AC3E}">
        <p14:creationId xmlns:p14="http://schemas.microsoft.com/office/powerpoint/2010/main" val="322321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run the app.js file using command as </a:t>
            </a:r>
          </a:p>
        </p:txBody>
      </p:sp>
      <p:sp>
        <p:nvSpPr>
          <p:cNvPr id="3" name="Content Placeholder 2"/>
          <p:cNvSpPr>
            <a:spLocks noGrp="1"/>
          </p:cNvSpPr>
          <p:nvPr>
            <p:ph idx="1"/>
          </p:nvPr>
        </p:nvSpPr>
        <p:spPr>
          <a:xfrm>
            <a:off x="838200" y="1825625"/>
            <a:ext cx="10347036" cy="1148484"/>
          </a:xfrm>
        </p:spPr>
        <p:txBody>
          <a:bodyPr/>
          <a:lstStyle/>
          <a:p>
            <a:r>
              <a:rPr lang="en-US" dirty="0"/>
              <a:t>node app.js 	or      </a:t>
            </a:r>
            <a:r>
              <a:rPr lang="en-US" dirty="0" err="1"/>
              <a:t>nodemon</a:t>
            </a:r>
            <a:r>
              <a:rPr lang="en-US" dirty="0"/>
              <a:t> app.js (before running this command install </a:t>
            </a:r>
            <a:r>
              <a:rPr lang="en-US" dirty="0" err="1"/>
              <a:t>npm</a:t>
            </a:r>
            <a:r>
              <a:rPr lang="en-US" dirty="0"/>
              <a:t> install –g </a:t>
            </a:r>
            <a:r>
              <a:rPr lang="en-US" dirty="0" err="1"/>
              <a:t>nodemon</a:t>
            </a:r>
            <a:r>
              <a:rPr lang="en-US" dirty="0"/>
              <a:t> </a:t>
            </a:r>
          </a:p>
        </p:txBody>
      </p:sp>
      <p:pic>
        <p:nvPicPr>
          <p:cNvPr id="4" name="Picture 3"/>
          <p:cNvPicPr>
            <a:picLocks noChangeAspect="1"/>
          </p:cNvPicPr>
          <p:nvPr/>
        </p:nvPicPr>
        <p:blipFill>
          <a:blip r:embed="rId2"/>
          <a:stretch>
            <a:fillRect/>
          </a:stretch>
        </p:blipFill>
        <p:spPr>
          <a:xfrm>
            <a:off x="1462933" y="3109046"/>
            <a:ext cx="7788315" cy="2819644"/>
          </a:xfrm>
          <a:prstGeom prst="rect">
            <a:avLst/>
          </a:prstGeom>
        </p:spPr>
      </p:pic>
    </p:spTree>
    <p:extLst>
      <p:ext uri="{BB962C8B-B14F-4D97-AF65-F5344CB8AC3E}">
        <p14:creationId xmlns:p14="http://schemas.microsoft.com/office/powerpoint/2010/main" val="319324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you can check all REST API using </a:t>
            </a:r>
          </a:p>
        </p:txBody>
      </p:sp>
      <p:sp>
        <p:nvSpPr>
          <p:cNvPr id="3" name="Content Placeholder 2"/>
          <p:cNvSpPr>
            <a:spLocks noGrp="1"/>
          </p:cNvSpPr>
          <p:nvPr>
            <p:ph idx="1"/>
          </p:nvPr>
        </p:nvSpPr>
        <p:spPr/>
        <p:txBody>
          <a:bodyPr/>
          <a:lstStyle/>
          <a:p>
            <a:r>
              <a:rPr lang="en-US" dirty="0"/>
              <a:t>REST client </a:t>
            </a:r>
          </a:p>
          <a:p>
            <a:r>
              <a:rPr lang="en-US" dirty="0"/>
              <a:t>POST Man tool </a:t>
            </a:r>
          </a:p>
          <a:p>
            <a:r>
              <a:rPr lang="en-US" dirty="0"/>
              <a:t>Command line client as </a:t>
            </a:r>
            <a:r>
              <a:rPr lang="en-US" dirty="0" err="1"/>
              <a:t>Git</a:t>
            </a:r>
            <a:r>
              <a:rPr lang="en-US" dirty="0"/>
              <a:t> </a:t>
            </a:r>
          </a:p>
          <a:p>
            <a:r>
              <a:rPr lang="en-US" dirty="0"/>
              <a:t>So we are using </a:t>
            </a:r>
            <a:r>
              <a:rPr lang="en-US" dirty="0" err="1"/>
              <a:t>Git</a:t>
            </a:r>
            <a:r>
              <a:rPr lang="en-US" dirty="0"/>
              <a:t> command prompt with CRL command to verify all rest API. </a:t>
            </a:r>
          </a:p>
        </p:txBody>
      </p:sp>
    </p:spTree>
    <p:extLst>
      <p:ext uri="{BB962C8B-B14F-4D97-AF65-F5344CB8AC3E}">
        <p14:creationId xmlns:p14="http://schemas.microsoft.com/office/powerpoint/2010/main" val="189118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verify database created or not in mongo </a:t>
            </a:r>
            <a:r>
              <a:rPr lang="en-US" dirty="0" err="1"/>
              <a:t>db</a:t>
            </a:r>
            <a:r>
              <a:rPr lang="en-US" dirty="0"/>
              <a:t> database </a:t>
            </a:r>
          </a:p>
        </p:txBody>
      </p:sp>
      <p:sp>
        <p:nvSpPr>
          <p:cNvPr id="3" name="Content Placeholder 2"/>
          <p:cNvSpPr>
            <a:spLocks noGrp="1"/>
          </p:cNvSpPr>
          <p:nvPr>
            <p:ph idx="1"/>
          </p:nvPr>
        </p:nvSpPr>
        <p:spPr/>
        <p:txBody>
          <a:bodyPr/>
          <a:lstStyle/>
          <a:p>
            <a:r>
              <a:rPr lang="en-US" dirty="0"/>
              <a:t>Make sure database must be running </a:t>
            </a:r>
          </a:p>
          <a:p>
            <a:endParaRPr lang="en-US" dirty="0"/>
          </a:p>
        </p:txBody>
      </p:sp>
      <p:pic>
        <p:nvPicPr>
          <p:cNvPr id="5" name="Picture 4"/>
          <p:cNvPicPr>
            <a:picLocks noChangeAspect="1"/>
          </p:cNvPicPr>
          <p:nvPr/>
        </p:nvPicPr>
        <p:blipFill>
          <a:blip r:embed="rId2"/>
          <a:stretch>
            <a:fillRect/>
          </a:stretch>
        </p:blipFill>
        <p:spPr>
          <a:xfrm>
            <a:off x="1163407" y="2930588"/>
            <a:ext cx="3307367" cy="2530059"/>
          </a:xfrm>
          <a:prstGeom prst="rect">
            <a:avLst/>
          </a:prstGeom>
        </p:spPr>
      </p:pic>
      <p:pic>
        <p:nvPicPr>
          <p:cNvPr id="6" name="Picture 5"/>
          <p:cNvPicPr>
            <a:picLocks noChangeAspect="1"/>
          </p:cNvPicPr>
          <p:nvPr/>
        </p:nvPicPr>
        <p:blipFill>
          <a:blip r:embed="rId3"/>
          <a:stretch>
            <a:fillRect/>
          </a:stretch>
        </p:blipFill>
        <p:spPr>
          <a:xfrm>
            <a:off x="6549823" y="2930587"/>
            <a:ext cx="3322608" cy="2530059"/>
          </a:xfrm>
          <a:prstGeom prst="rect">
            <a:avLst/>
          </a:prstGeom>
        </p:spPr>
      </p:pic>
    </p:spTree>
    <p:extLst>
      <p:ext uri="{BB962C8B-B14F-4D97-AF65-F5344CB8AC3E}">
        <p14:creationId xmlns:p14="http://schemas.microsoft.com/office/powerpoint/2010/main" val="307888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REST API </a:t>
            </a:r>
          </a:p>
        </p:txBody>
      </p:sp>
      <p:sp>
        <p:nvSpPr>
          <p:cNvPr id="3" name="Content Placeholder 2"/>
          <p:cNvSpPr>
            <a:spLocks noGrp="1"/>
          </p:cNvSpPr>
          <p:nvPr>
            <p:ph idx="1"/>
          </p:nvPr>
        </p:nvSpPr>
        <p:spPr/>
        <p:txBody>
          <a:bodyPr>
            <a:normAutofit/>
          </a:bodyPr>
          <a:lstStyle/>
          <a:p>
            <a:r>
              <a:rPr lang="en-US" dirty="0"/>
              <a:t>Post method : register for doctor details  </a:t>
            </a:r>
            <a:endParaRPr lang="en-US" dirty="0">
              <a:hlinkClick r:id="rId2"/>
            </a:endParaRPr>
          </a:p>
          <a:p>
            <a:pPr lvl="1"/>
            <a:r>
              <a:rPr lang="en-US" dirty="0">
                <a:hlinkClick r:id="rId2"/>
              </a:rPr>
              <a:t>http://localhost:3000/api/doctor/register</a:t>
            </a:r>
            <a:endParaRPr lang="en-US" dirty="0"/>
          </a:p>
          <a:p>
            <a:r>
              <a:rPr lang="en-US" dirty="0"/>
              <a:t>Post method : login for doctor </a:t>
            </a:r>
          </a:p>
          <a:p>
            <a:pPr lvl="1"/>
            <a:r>
              <a:rPr lang="en-US" dirty="0"/>
              <a:t>http://localhost:3000/api/doctor/login</a:t>
            </a:r>
          </a:p>
          <a:p>
            <a:r>
              <a:rPr lang="en-US" dirty="0"/>
              <a:t>Get method : view all doctors details </a:t>
            </a:r>
          </a:p>
          <a:p>
            <a:pPr lvl="1"/>
            <a:r>
              <a:rPr lang="en-US" dirty="0">
                <a:hlinkClick r:id="rId3"/>
              </a:rPr>
              <a:t>http://localhost:3000/api/doctor/viewDoctor</a:t>
            </a:r>
            <a:r>
              <a:rPr lang="en-US" dirty="0"/>
              <a:t> </a:t>
            </a:r>
          </a:p>
          <a:p>
            <a:r>
              <a:rPr lang="en-US" dirty="0"/>
              <a:t>Put method : change doctor password  </a:t>
            </a:r>
          </a:p>
          <a:p>
            <a:pPr lvl="1"/>
            <a:r>
              <a:rPr lang="en-US" dirty="0">
                <a:hlinkClick r:id="rId4"/>
              </a:rPr>
              <a:t>http://localhost:3000/api/doctor/changePassword</a:t>
            </a:r>
            <a:r>
              <a:rPr lang="en-US" dirty="0"/>
              <a:t> </a:t>
            </a:r>
          </a:p>
          <a:p>
            <a:endParaRPr lang="en-US" dirty="0"/>
          </a:p>
        </p:txBody>
      </p:sp>
    </p:spTree>
    <p:extLst>
      <p:ext uri="{BB962C8B-B14F-4D97-AF65-F5344CB8AC3E}">
        <p14:creationId xmlns:p14="http://schemas.microsoft.com/office/powerpoint/2010/main" val="185291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REST API </a:t>
            </a:r>
          </a:p>
        </p:txBody>
      </p:sp>
      <p:sp>
        <p:nvSpPr>
          <p:cNvPr id="3" name="Content Placeholder 2"/>
          <p:cNvSpPr>
            <a:spLocks noGrp="1"/>
          </p:cNvSpPr>
          <p:nvPr>
            <p:ph idx="1"/>
          </p:nvPr>
        </p:nvSpPr>
        <p:spPr/>
        <p:txBody>
          <a:bodyPr/>
          <a:lstStyle/>
          <a:p>
            <a:r>
              <a:rPr lang="en-US" dirty="0"/>
              <a:t>Post method  : register for patient details </a:t>
            </a:r>
          </a:p>
          <a:p>
            <a:pPr lvl="1"/>
            <a:r>
              <a:rPr lang="en-US" dirty="0">
                <a:hlinkClick r:id="rId2"/>
              </a:rPr>
              <a:t>http://localhost:3000/api/patient/register</a:t>
            </a:r>
            <a:r>
              <a:rPr lang="en-US" dirty="0"/>
              <a:t> </a:t>
            </a:r>
          </a:p>
          <a:p>
            <a:r>
              <a:rPr lang="en-US" dirty="0"/>
              <a:t>Post method  : patient can create the report  </a:t>
            </a:r>
            <a:endParaRPr lang="en-US" dirty="0">
              <a:hlinkClick r:id="rId3"/>
            </a:endParaRPr>
          </a:p>
          <a:p>
            <a:pPr lvl="1"/>
            <a:r>
              <a:rPr lang="en-US" dirty="0">
                <a:hlinkClick r:id="rId4"/>
              </a:rPr>
              <a:t>http://localhost:3000/api/patient/:id/createReport</a:t>
            </a:r>
            <a:r>
              <a:rPr lang="en-US" dirty="0"/>
              <a:t> </a:t>
            </a:r>
          </a:p>
          <a:p>
            <a:r>
              <a:rPr lang="en-US" dirty="0"/>
              <a:t>Get method : Patient can view its own report </a:t>
            </a:r>
            <a:endParaRPr lang="en-US" dirty="0">
              <a:hlinkClick r:id="rId3"/>
            </a:endParaRPr>
          </a:p>
          <a:p>
            <a:pPr lvl="1"/>
            <a:r>
              <a:rPr lang="en-US" dirty="0"/>
              <a:t>http://localhost:3000/api/patient/:id/viewPatientReports </a:t>
            </a:r>
          </a:p>
          <a:p>
            <a:endParaRPr lang="en-US" dirty="0"/>
          </a:p>
        </p:txBody>
      </p:sp>
    </p:spTree>
    <p:extLst>
      <p:ext uri="{BB962C8B-B14F-4D97-AF65-F5344CB8AC3E}">
        <p14:creationId xmlns:p14="http://schemas.microsoft.com/office/powerpoint/2010/main" val="56258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REST API </a:t>
            </a:r>
          </a:p>
        </p:txBody>
      </p:sp>
      <p:sp>
        <p:nvSpPr>
          <p:cNvPr id="3" name="Content Placeholder 2"/>
          <p:cNvSpPr>
            <a:spLocks noGrp="1"/>
          </p:cNvSpPr>
          <p:nvPr>
            <p:ph idx="1"/>
          </p:nvPr>
        </p:nvSpPr>
        <p:spPr/>
        <p:txBody>
          <a:bodyPr/>
          <a:lstStyle/>
          <a:p>
            <a:r>
              <a:rPr lang="en-US" dirty="0"/>
              <a:t>Get method : fetch report by status </a:t>
            </a:r>
            <a:endParaRPr lang="en-US" dirty="0">
              <a:hlinkClick r:id="rId2"/>
            </a:endParaRPr>
          </a:p>
          <a:p>
            <a:pPr lvl="1"/>
            <a:r>
              <a:rPr lang="en-US" dirty="0">
                <a:hlinkClick r:id="rId2"/>
              </a:rPr>
              <a:t>http://localhost:3000/api/report/0</a:t>
            </a:r>
            <a:endParaRPr lang="en-US" dirty="0"/>
          </a:p>
          <a:p>
            <a:endParaRPr lang="en-US" dirty="0"/>
          </a:p>
          <a:p>
            <a:r>
              <a:rPr lang="en-US" dirty="0"/>
              <a:t>Get method : fetch all reports  </a:t>
            </a:r>
            <a:endParaRPr lang="en-US" dirty="0">
              <a:hlinkClick r:id="rId2"/>
            </a:endParaRPr>
          </a:p>
          <a:p>
            <a:pPr lvl="1"/>
            <a:r>
              <a:rPr lang="en-US" dirty="0">
                <a:hlinkClick r:id="rId2"/>
              </a:rPr>
              <a:t>http://localhost:3000/api/report/fetchAllReports</a:t>
            </a:r>
            <a:endParaRPr lang="en-US" dirty="0"/>
          </a:p>
          <a:p>
            <a:endParaRPr lang="en-US" dirty="0"/>
          </a:p>
        </p:txBody>
      </p:sp>
    </p:spTree>
    <p:extLst>
      <p:ext uri="{BB962C8B-B14F-4D97-AF65-F5344CB8AC3E}">
        <p14:creationId xmlns:p14="http://schemas.microsoft.com/office/powerpoint/2010/main" val="194165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600" dirty="0">
                <a:hlinkClick r:id="rId2"/>
              </a:rPr>
              <a:t>http://localhost:3000/api/doctor/register</a:t>
            </a:r>
            <a:endParaRPr lang="en-US" sz="3600" dirty="0"/>
          </a:p>
        </p:txBody>
      </p:sp>
      <p:sp>
        <p:nvSpPr>
          <p:cNvPr id="3" name="Content Placeholder 2"/>
          <p:cNvSpPr>
            <a:spLocks noGrp="1"/>
          </p:cNvSpPr>
          <p:nvPr>
            <p:ph idx="1"/>
          </p:nvPr>
        </p:nvSpPr>
        <p:spPr>
          <a:xfrm>
            <a:off x="838200" y="1825625"/>
            <a:ext cx="10515600" cy="1296266"/>
          </a:xfrm>
        </p:spPr>
        <p:txBody>
          <a:bodyPr/>
          <a:lstStyle/>
          <a:p>
            <a:r>
              <a:rPr lang="en-US" dirty="0"/>
              <a:t>curl -X POST -H '</a:t>
            </a:r>
            <a:r>
              <a:rPr lang="en-US" dirty="0" err="1"/>
              <a:t>content-type:application</a:t>
            </a:r>
            <a:r>
              <a:rPr lang="en-US" dirty="0"/>
              <a:t>/</a:t>
            </a:r>
            <a:r>
              <a:rPr lang="en-US" dirty="0" err="1"/>
              <a:t>json</a:t>
            </a:r>
            <a:r>
              <a:rPr lang="en-US" dirty="0"/>
              <a:t>' -d '{"name":"</a:t>
            </a:r>
            <a:r>
              <a:rPr lang="en-US" dirty="0" err="1"/>
              <a:t>Dr</a:t>
            </a:r>
            <a:r>
              <a:rPr lang="en-US" dirty="0"/>
              <a:t> Steven","email":"Steven@ggmail.com","password":"steven@123"}' http://localhost:3000/api/doctor/register</a:t>
            </a:r>
          </a:p>
        </p:txBody>
      </p:sp>
      <p:pic>
        <p:nvPicPr>
          <p:cNvPr id="5" name="Picture 4"/>
          <p:cNvPicPr>
            <a:picLocks noChangeAspect="1"/>
          </p:cNvPicPr>
          <p:nvPr/>
        </p:nvPicPr>
        <p:blipFill>
          <a:blip r:embed="rId3"/>
          <a:stretch>
            <a:fillRect/>
          </a:stretch>
        </p:blipFill>
        <p:spPr>
          <a:xfrm>
            <a:off x="929192" y="3121891"/>
            <a:ext cx="10333615" cy="3635055"/>
          </a:xfrm>
          <a:prstGeom prst="rect">
            <a:avLst/>
          </a:prstGeom>
        </p:spPr>
      </p:pic>
    </p:spTree>
    <p:extLst>
      <p:ext uri="{BB962C8B-B14F-4D97-AF65-F5344CB8AC3E}">
        <p14:creationId xmlns:p14="http://schemas.microsoft.com/office/powerpoint/2010/main" val="292996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http://localhost:3000/api/doctor/register</a:t>
            </a:r>
            <a:endParaRPr lang="en-US" dirty="0"/>
          </a:p>
        </p:txBody>
      </p:sp>
      <p:sp>
        <p:nvSpPr>
          <p:cNvPr id="3" name="Content Placeholder 2"/>
          <p:cNvSpPr>
            <a:spLocks noGrp="1"/>
          </p:cNvSpPr>
          <p:nvPr>
            <p:ph idx="1"/>
          </p:nvPr>
        </p:nvSpPr>
        <p:spPr/>
        <p:txBody>
          <a:bodyPr/>
          <a:lstStyle/>
          <a:p>
            <a:r>
              <a:rPr lang="en-US" dirty="0"/>
              <a:t>curl -X POST -H '</a:t>
            </a:r>
            <a:r>
              <a:rPr lang="en-US" dirty="0" err="1"/>
              <a:t>content-type:application</a:t>
            </a:r>
            <a:r>
              <a:rPr lang="en-US" dirty="0"/>
              <a:t>/</a:t>
            </a:r>
            <a:r>
              <a:rPr lang="en-US" dirty="0" err="1"/>
              <a:t>json</a:t>
            </a:r>
            <a:r>
              <a:rPr lang="en-US" dirty="0"/>
              <a:t>' -d '{"name":"</a:t>
            </a:r>
            <a:r>
              <a:rPr lang="en-US" dirty="0" err="1"/>
              <a:t>Dr</a:t>
            </a:r>
            <a:r>
              <a:rPr lang="en-US" dirty="0"/>
              <a:t> </a:t>
            </a:r>
            <a:r>
              <a:rPr lang="en-US" dirty="0" err="1"/>
              <a:t>Steven","email":"Steven@ggmail.com</a:t>
            </a:r>
            <a:r>
              <a:rPr lang="en-US" dirty="0"/>
              <a:t>}' http://localhost:3000/api/doctor/register</a:t>
            </a:r>
          </a:p>
          <a:p>
            <a:pPr marL="0" indent="0">
              <a:buNone/>
            </a:pPr>
            <a:r>
              <a:rPr lang="en-US" dirty="0"/>
              <a:t>	if we miss some property </a:t>
            </a:r>
          </a:p>
          <a:p>
            <a:pPr marL="0" indent="0">
              <a:buNone/>
            </a:pPr>
            <a:endParaRPr lang="en-US" dirty="0"/>
          </a:p>
        </p:txBody>
      </p:sp>
      <p:pic>
        <p:nvPicPr>
          <p:cNvPr id="4" name="Picture 3"/>
          <p:cNvPicPr>
            <a:picLocks noChangeAspect="1"/>
          </p:cNvPicPr>
          <p:nvPr/>
        </p:nvPicPr>
        <p:blipFill>
          <a:blip r:embed="rId3"/>
          <a:stretch>
            <a:fillRect/>
          </a:stretch>
        </p:blipFill>
        <p:spPr>
          <a:xfrm>
            <a:off x="1012564" y="3909670"/>
            <a:ext cx="10341236" cy="1920406"/>
          </a:xfrm>
          <a:prstGeom prst="rect">
            <a:avLst/>
          </a:prstGeom>
        </p:spPr>
      </p:pic>
    </p:spTree>
    <p:extLst>
      <p:ext uri="{BB962C8B-B14F-4D97-AF65-F5344CB8AC3E}">
        <p14:creationId xmlns:p14="http://schemas.microsoft.com/office/powerpoint/2010/main" val="181032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stored all information view in </a:t>
            </a:r>
            <a:r>
              <a:rPr lang="en-US" dirty="0" err="1"/>
              <a:t>db</a:t>
            </a:r>
            <a:endParaRPr lang="en-US" dirty="0"/>
          </a:p>
        </p:txBody>
      </p:sp>
      <p:pic>
        <p:nvPicPr>
          <p:cNvPr id="4" name="Content Placeholder 3"/>
          <p:cNvPicPr>
            <a:picLocks noGrp="1" noChangeAspect="1"/>
          </p:cNvPicPr>
          <p:nvPr>
            <p:ph idx="1"/>
          </p:nvPr>
        </p:nvPicPr>
        <p:blipFill>
          <a:blip r:embed="rId2"/>
          <a:stretch>
            <a:fillRect/>
          </a:stretch>
        </p:blipFill>
        <p:spPr>
          <a:xfrm>
            <a:off x="1459330" y="1690688"/>
            <a:ext cx="4710576" cy="4351338"/>
          </a:xfrm>
          <a:prstGeom prst="rect">
            <a:avLst/>
          </a:prstGeom>
        </p:spPr>
      </p:pic>
    </p:spTree>
    <p:extLst>
      <p:ext uri="{BB962C8B-B14F-4D97-AF65-F5344CB8AC3E}">
        <p14:creationId xmlns:p14="http://schemas.microsoft.com/office/powerpoint/2010/main" val="312816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 </a:t>
            </a:r>
          </a:p>
        </p:txBody>
      </p:sp>
      <p:sp>
        <p:nvSpPr>
          <p:cNvPr id="3" name="Content Placeholder 2"/>
          <p:cNvSpPr>
            <a:spLocks noGrp="1"/>
          </p:cNvSpPr>
          <p:nvPr>
            <p:ph idx="1"/>
          </p:nvPr>
        </p:nvSpPr>
        <p:spPr/>
        <p:txBody>
          <a:bodyPr/>
          <a:lstStyle/>
          <a:p>
            <a:r>
              <a:rPr lang="en-US" dirty="0"/>
              <a:t>Node JS </a:t>
            </a:r>
          </a:p>
          <a:p>
            <a:r>
              <a:rPr lang="en-US" dirty="0"/>
              <a:t>Express JS module </a:t>
            </a:r>
          </a:p>
          <a:p>
            <a:r>
              <a:rPr lang="en-US" dirty="0"/>
              <a:t>Mongoose </a:t>
            </a:r>
            <a:r>
              <a:rPr lang="en-US" dirty="0" err="1"/>
              <a:t>db</a:t>
            </a:r>
            <a:r>
              <a:rPr lang="en-US" dirty="0"/>
              <a:t> module </a:t>
            </a:r>
          </a:p>
          <a:p>
            <a:r>
              <a:rPr lang="en-US" dirty="0"/>
              <a:t>Mongo </a:t>
            </a:r>
            <a:r>
              <a:rPr lang="en-US" dirty="0" err="1"/>
              <a:t>db</a:t>
            </a:r>
            <a:r>
              <a:rPr lang="en-US" dirty="0"/>
              <a:t> database </a:t>
            </a:r>
          </a:p>
          <a:p>
            <a:r>
              <a:rPr lang="en-US" dirty="0" err="1"/>
              <a:t>Nodemon</a:t>
            </a:r>
            <a:r>
              <a:rPr lang="en-US" dirty="0"/>
              <a:t> module </a:t>
            </a:r>
          </a:p>
          <a:p>
            <a:endParaRPr lang="en-US" dirty="0"/>
          </a:p>
        </p:txBody>
      </p:sp>
    </p:spTree>
    <p:extLst>
      <p:ext uri="{BB962C8B-B14F-4D97-AF65-F5344CB8AC3E}">
        <p14:creationId xmlns:p14="http://schemas.microsoft.com/office/powerpoint/2010/main" val="2498144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http://localhost:3000/api/doctor/login</a:t>
            </a:r>
          </a:p>
        </p:txBody>
      </p:sp>
      <p:pic>
        <p:nvPicPr>
          <p:cNvPr id="4" name="Content Placeholder 3"/>
          <p:cNvPicPr>
            <a:picLocks noGrp="1" noChangeAspect="1"/>
          </p:cNvPicPr>
          <p:nvPr>
            <p:ph idx="1"/>
          </p:nvPr>
        </p:nvPicPr>
        <p:blipFill>
          <a:blip r:embed="rId2"/>
          <a:stretch>
            <a:fillRect/>
          </a:stretch>
        </p:blipFill>
        <p:spPr>
          <a:xfrm>
            <a:off x="856673" y="1311027"/>
            <a:ext cx="10515600" cy="2051009"/>
          </a:xfrm>
          <a:prstGeom prst="rect">
            <a:avLst/>
          </a:prstGeom>
        </p:spPr>
      </p:pic>
      <p:pic>
        <p:nvPicPr>
          <p:cNvPr id="5" name="Picture 4"/>
          <p:cNvPicPr>
            <a:picLocks noChangeAspect="1"/>
          </p:cNvPicPr>
          <p:nvPr/>
        </p:nvPicPr>
        <p:blipFill>
          <a:blip r:embed="rId3"/>
          <a:stretch>
            <a:fillRect/>
          </a:stretch>
        </p:blipFill>
        <p:spPr>
          <a:xfrm>
            <a:off x="757382" y="3458153"/>
            <a:ext cx="10714182" cy="1699569"/>
          </a:xfrm>
          <a:prstGeom prst="rect">
            <a:avLst/>
          </a:prstGeom>
        </p:spPr>
      </p:pic>
      <p:pic>
        <p:nvPicPr>
          <p:cNvPr id="6" name="Picture 5"/>
          <p:cNvPicPr>
            <a:picLocks noChangeAspect="1"/>
          </p:cNvPicPr>
          <p:nvPr/>
        </p:nvPicPr>
        <p:blipFill>
          <a:blip r:embed="rId4"/>
          <a:stretch>
            <a:fillRect/>
          </a:stretch>
        </p:blipFill>
        <p:spPr>
          <a:xfrm>
            <a:off x="683491" y="5326636"/>
            <a:ext cx="10788073" cy="1414037"/>
          </a:xfrm>
          <a:prstGeom prst="rect">
            <a:avLst/>
          </a:prstGeom>
        </p:spPr>
      </p:pic>
    </p:spTree>
    <p:extLst>
      <p:ext uri="{BB962C8B-B14F-4D97-AF65-F5344CB8AC3E}">
        <p14:creationId xmlns:p14="http://schemas.microsoft.com/office/powerpoint/2010/main" val="325648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http://localhost:3000/api/doctor/viewAllDoctors</a:t>
            </a:r>
          </a:p>
        </p:txBody>
      </p:sp>
      <p:pic>
        <p:nvPicPr>
          <p:cNvPr id="4" name="Content Placeholder 3"/>
          <p:cNvPicPr>
            <a:picLocks noGrp="1" noChangeAspect="1"/>
          </p:cNvPicPr>
          <p:nvPr>
            <p:ph idx="1"/>
          </p:nvPr>
        </p:nvPicPr>
        <p:blipFill>
          <a:blip r:embed="rId2"/>
          <a:stretch>
            <a:fillRect/>
          </a:stretch>
        </p:blipFill>
        <p:spPr>
          <a:xfrm>
            <a:off x="912091" y="1583475"/>
            <a:ext cx="10515600" cy="1972367"/>
          </a:xfrm>
          <a:prstGeom prst="rect">
            <a:avLst/>
          </a:prstGeom>
        </p:spPr>
      </p:pic>
      <p:pic>
        <p:nvPicPr>
          <p:cNvPr id="5" name="Picture 4"/>
          <p:cNvPicPr>
            <a:picLocks noChangeAspect="1"/>
          </p:cNvPicPr>
          <p:nvPr/>
        </p:nvPicPr>
        <p:blipFill>
          <a:blip r:embed="rId3"/>
          <a:stretch>
            <a:fillRect/>
          </a:stretch>
        </p:blipFill>
        <p:spPr>
          <a:xfrm>
            <a:off x="912092" y="3703782"/>
            <a:ext cx="10587182" cy="2975876"/>
          </a:xfrm>
          <a:prstGeom prst="rect">
            <a:avLst/>
          </a:prstGeom>
        </p:spPr>
      </p:pic>
    </p:spTree>
    <p:extLst>
      <p:ext uri="{BB962C8B-B14F-4D97-AF65-F5344CB8AC3E}">
        <p14:creationId xmlns:p14="http://schemas.microsoft.com/office/powerpoint/2010/main" val="400183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http://localhost:3000/api/patient/register</a:t>
            </a:r>
            <a:r>
              <a:rPr lang="en-US" dirty="0"/>
              <a:t> </a:t>
            </a:r>
          </a:p>
        </p:txBody>
      </p:sp>
      <p:pic>
        <p:nvPicPr>
          <p:cNvPr id="4" name="Content Placeholder 3"/>
          <p:cNvPicPr>
            <a:picLocks noGrp="1" noChangeAspect="1"/>
          </p:cNvPicPr>
          <p:nvPr>
            <p:ph idx="1"/>
          </p:nvPr>
        </p:nvPicPr>
        <p:blipFill>
          <a:blip r:embed="rId3"/>
          <a:stretch>
            <a:fillRect/>
          </a:stretch>
        </p:blipFill>
        <p:spPr>
          <a:xfrm>
            <a:off x="985982" y="1851691"/>
            <a:ext cx="10515600" cy="1676079"/>
          </a:xfrm>
          <a:prstGeom prst="rect">
            <a:avLst/>
          </a:prstGeom>
        </p:spPr>
      </p:pic>
      <p:pic>
        <p:nvPicPr>
          <p:cNvPr id="5" name="Picture 4"/>
          <p:cNvPicPr>
            <a:picLocks noChangeAspect="1"/>
          </p:cNvPicPr>
          <p:nvPr/>
        </p:nvPicPr>
        <p:blipFill>
          <a:blip r:embed="rId4"/>
          <a:stretch>
            <a:fillRect/>
          </a:stretch>
        </p:blipFill>
        <p:spPr>
          <a:xfrm>
            <a:off x="985982" y="4106018"/>
            <a:ext cx="10515600" cy="1804800"/>
          </a:xfrm>
          <a:prstGeom prst="rect">
            <a:avLst/>
          </a:prstGeom>
        </p:spPr>
      </p:pic>
    </p:spTree>
    <p:extLst>
      <p:ext uri="{BB962C8B-B14F-4D97-AF65-F5344CB8AC3E}">
        <p14:creationId xmlns:p14="http://schemas.microsoft.com/office/powerpoint/2010/main" val="298560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http://localhost:3000/api/patient/register</a:t>
            </a:r>
            <a:r>
              <a:rPr lang="en-US" dirty="0"/>
              <a:t> </a:t>
            </a:r>
          </a:p>
        </p:txBody>
      </p:sp>
      <p:pic>
        <p:nvPicPr>
          <p:cNvPr id="4" name="Content Placeholder 3"/>
          <p:cNvPicPr>
            <a:picLocks noGrp="1" noChangeAspect="1"/>
          </p:cNvPicPr>
          <p:nvPr>
            <p:ph idx="1"/>
          </p:nvPr>
        </p:nvPicPr>
        <p:blipFill>
          <a:blip r:embed="rId3"/>
          <a:stretch>
            <a:fillRect/>
          </a:stretch>
        </p:blipFill>
        <p:spPr>
          <a:xfrm>
            <a:off x="838200" y="1690688"/>
            <a:ext cx="10515600" cy="1779308"/>
          </a:xfrm>
          <a:prstGeom prst="rect">
            <a:avLst/>
          </a:prstGeom>
        </p:spPr>
      </p:pic>
      <p:pic>
        <p:nvPicPr>
          <p:cNvPr id="5" name="Picture 4"/>
          <p:cNvPicPr>
            <a:picLocks noChangeAspect="1"/>
          </p:cNvPicPr>
          <p:nvPr/>
        </p:nvPicPr>
        <p:blipFill>
          <a:blip r:embed="rId4"/>
          <a:stretch>
            <a:fillRect/>
          </a:stretch>
        </p:blipFill>
        <p:spPr>
          <a:xfrm>
            <a:off x="838200" y="4464200"/>
            <a:ext cx="10596418" cy="1587200"/>
          </a:xfrm>
          <a:prstGeom prst="rect">
            <a:avLst/>
          </a:prstGeom>
        </p:spPr>
      </p:pic>
    </p:spTree>
    <p:extLst>
      <p:ext uri="{BB962C8B-B14F-4D97-AF65-F5344CB8AC3E}">
        <p14:creationId xmlns:p14="http://schemas.microsoft.com/office/powerpoint/2010/main" val="80744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http://localhost:3000/api/patient/id/createReport</a:t>
            </a:r>
          </a:p>
        </p:txBody>
      </p:sp>
      <p:sp>
        <p:nvSpPr>
          <p:cNvPr id="3" name="Content Placeholder 2"/>
          <p:cNvSpPr>
            <a:spLocks noGrp="1"/>
          </p:cNvSpPr>
          <p:nvPr>
            <p:ph idx="1"/>
          </p:nvPr>
        </p:nvSpPr>
        <p:spPr/>
        <p:txBody>
          <a:bodyPr/>
          <a:lstStyle/>
          <a:p>
            <a:r>
              <a:rPr lang="en-US" dirty="0"/>
              <a:t>We need to pass the patient id, doctor id and status </a:t>
            </a:r>
            <a:r>
              <a:rPr lang="en-US" dirty="0" err="1"/>
              <a:t>ie</a:t>
            </a:r>
            <a:r>
              <a:rPr lang="en-US" dirty="0"/>
              <a:t> present in status.js inside </a:t>
            </a:r>
            <a:r>
              <a:rPr lang="en-US" dirty="0" err="1"/>
              <a:t>config</a:t>
            </a:r>
            <a:r>
              <a:rPr lang="en-US" dirty="0"/>
              <a:t> file </a:t>
            </a:r>
          </a:p>
          <a:p>
            <a:endParaRPr lang="en-US" dirty="0"/>
          </a:p>
        </p:txBody>
      </p:sp>
      <p:pic>
        <p:nvPicPr>
          <p:cNvPr id="5" name="Picture 4"/>
          <p:cNvPicPr>
            <a:picLocks noChangeAspect="1"/>
          </p:cNvPicPr>
          <p:nvPr/>
        </p:nvPicPr>
        <p:blipFill>
          <a:blip r:embed="rId2"/>
          <a:stretch>
            <a:fillRect/>
          </a:stretch>
        </p:blipFill>
        <p:spPr>
          <a:xfrm>
            <a:off x="1034473" y="2710696"/>
            <a:ext cx="10547927" cy="2101626"/>
          </a:xfrm>
          <a:prstGeom prst="rect">
            <a:avLst/>
          </a:prstGeom>
        </p:spPr>
      </p:pic>
      <p:pic>
        <p:nvPicPr>
          <p:cNvPr id="6" name="Picture 5"/>
          <p:cNvPicPr>
            <a:picLocks noChangeAspect="1"/>
          </p:cNvPicPr>
          <p:nvPr/>
        </p:nvPicPr>
        <p:blipFill>
          <a:blip r:embed="rId3"/>
          <a:stretch>
            <a:fillRect/>
          </a:stretch>
        </p:blipFill>
        <p:spPr>
          <a:xfrm>
            <a:off x="1034473" y="4878730"/>
            <a:ext cx="10670309" cy="1907200"/>
          </a:xfrm>
          <a:prstGeom prst="rect">
            <a:avLst/>
          </a:prstGeom>
        </p:spPr>
      </p:pic>
    </p:spTree>
    <p:extLst>
      <p:ext uri="{BB962C8B-B14F-4D97-AF65-F5344CB8AC3E}">
        <p14:creationId xmlns:p14="http://schemas.microsoft.com/office/powerpoint/2010/main" val="84414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http://localhost:3000/api/patient/id/viewPatientReports</a:t>
            </a:r>
          </a:p>
        </p:txBody>
      </p:sp>
      <p:pic>
        <p:nvPicPr>
          <p:cNvPr id="4" name="Content Placeholder 3"/>
          <p:cNvPicPr>
            <a:picLocks noGrp="1" noChangeAspect="1"/>
          </p:cNvPicPr>
          <p:nvPr>
            <p:ph idx="1"/>
          </p:nvPr>
        </p:nvPicPr>
        <p:blipFill>
          <a:blip r:embed="rId2"/>
          <a:stretch>
            <a:fillRect/>
          </a:stretch>
        </p:blipFill>
        <p:spPr>
          <a:xfrm>
            <a:off x="976746" y="1690688"/>
            <a:ext cx="10515600" cy="2481024"/>
          </a:xfrm>
          <a:prstGeom prst="rect">
            <a:avLst/>
          </a:prstGeom>
        </p:spPr>
      </p:pic>
      <p:pic>
        <p:nvPicPr>
          <p:cNvPr id="5" name="Picture 4"/>
          <p:cNvPicPr>
            <a:picLocks noChangeAspect="1"/>
          </p:cNvPicPr>
          <p:nvPr/>
        </p:nvPicPr>
        <p:blipFill>
          <a:blip r:embed="rId3"/>
          <a:stretch>
            <a:fillRect/>
          </a:stretch>
        </p:blipFill>
        <p:spPr>
          <a:xfrm>
            <a:off x="838200" y="4429432"/>
            <a:ext cx="10654146" cy="2135685"/>
          </a:xfrm>
          <a:prstGeom prst="rect">
            <a:avLst/>
          </a:prstGeom>
        </p:spPr>
      </p:pic>
    </p:spTree>
    <p:extLst>
      <p:ext uri="{BB962C8B-B14F-4D97-AF65-F5344CB8AC3E}">
        <p14:creationId xmlns:p14="http://schemas.microsoft.com/office/powerpoint/2010/main" val="419163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r>
              <a:rPr lang="en-US"/>
              <a:t>://localhost:3000/api/reports/0/status</a:t>
            </a:r>
            <a:endParaRPr lang="en-US" dirty="0"/>
          </a:p>
        </p:txBody>
      </p:sp>
      <p:pic>
        <p:nvPicPr>
          <p:cNvPr id="4" name="Content Placeholder 3"/>
          <p:cNvPicPr>
            <a:picLocks noGrp="1" noChangeAspect="1"/>
          </p:cNvPicPr>
          <p:nvPr>
            <p:ph idx="1"/>
          </p:nvPr>
        </p:nvPicPr>
        <p:blipFill>
          <a:blip r:embed="rId2"/>
          <a:stretch>
            <a:fillRect/>
          </a:stretch>
        </p:blipFill>
        <p:spPr>
          <a:xfrm>
            <a:off x="838200" y="1487833"/>
            <a:ext cx="10515600" cy="1868085"/>
          </a:xfrm>
          <a:prstGeom prst="rect">
            <a:avLst/>
          </a:prstGeom>
        </p:spPr>
      </p:pic>
      <p:pic>
        <p:nvPicPr>
          <p:cNvPr id="5" name="Picture 4"/>
          <p:cNvPicPr>
            <a:picLocks noChangeAspect="1"/>
          </p:cNvPicPr>
          <p:nvPr/>
        </p:nvPicPr>
        <p:blipFill>
          <a:blip r:embed="rId3"/>
          <a:stretch>
            <a:fillRect/>
          </a:stretch>
        </p:blipFill>
        <p:spPr>
          <a:xfrm>
            <a:off x="838200" y="4305371"/>
            <a:ext cx="10515600" cy="1590821"/>
          </a:xfrm>
          <a:prstGeom prst="rect">
            <a:avLst/>
          </a:prstGeom>
        </p:spPr>
      </p:pic>
    </p:spTree>
    <p:extLst>
      <p:ext uri="{BB962C8B-B14F-4D97-AF65-F5344CB8AC3E}">
        <p14:creationId xmlns:p14="http://schemas.microsoft.com/office/powerpoint/2010/main" val="1193947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http://localhost:3000/api/reports/fetchAllReports</a:t>
            </a:r>
          </a:p>
        </p:txBody>
      </p:sp>
      <p:pic>
        <p:nvPicPr>
          <p:cNvPr id="4" name="Content Placeholder 3"/>
          <p:cNvPicPr>
            <a:picLocks noGrp="1" noChangeAspect="1"/>
          </p:cNvPicPr>
          <p:nvPr>
            <p:ph idx="1"/>
          </p:nvPr>
        </p:nvPicPr>
        <p:blipFill>
          <a:blip r:embed="rId2"/>
          <a:stretch>
            <a:fillRect/>
          </a:stretch>
        </p:blipFill>
        <p:spPr>
          <a:xfrm>
            <a:off x="838200" y="2984638"/>
            <a:ext cx="10515600" cy="2033311"/>
          </a:xfrm>
          <a:prstGeom prst="rect">
            <a:avLst/>
          </a:prstGeom>
        </p:spPr>
      </p:pic>
    </p:spTree>
    <p:extLst>
      <p:ext uri="{BB962C8B-B14F-4D97-AF65-F5344CB8AC3E}">
        <p14:creationId xmlns:p14="http://schemas.microsoft.com/office/powerpoint/2010/main" val="369862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download the project from </a:t>
            </a:r>
            <a:r>
              <a:rPr lang="en-US" dirty="0" err="1"/>
              <a:t>git</a:t>
            </a:r>
            <a:r>
              <a:rPr lang="en-US" dirty="0"/>
              <a:t> </a:t>
            </a:r>
          </a:p>
        </p:txBody>
      </p:sp>
      <p:pic>
        <p:nvPicPr>
          <p:cNvPr id="7" name="Content Placeholder 6">
            <a:extLst>
              <a:ext uri="{FF2B5EF4-FFF2-40B4-BE49-F238E27FC236}">
                <a16:creationId xmlns:a16="http://schemas.microsoft.com/office/drawing/2014/main" id="{6985593C-2272-86B8-A5CF-EDE26B6C4FC9}"/>
              </a:ext>
            </a:extLst>
          </p:cNvPr>
          <p:cNvPicPr>
            <a:picLocks noGrp="1" noChangeAspect="1"/>
          </p:cNvPicPr>
          <p:nvPr>
            <p:ph idx="1"/>
          </p:nvPr>
        </p:nvPicPr>
        <p:blipFill>
          <a:blip r:embed="rId2"/>
          <a:stretch>
            <a:fillRect/>
          </a:stretch>
        </p:blipFill>
        <p:spPr>
          <a:xfrm>
            <a:off x="838200" y="1869255"/>
            <a:ext cx="10515600" cy="4264078"/>
          </a:xfrm>
        </p:spPr>
      </p:pic>
    </p:spTree>
    <p:extLst>
      <p:ext uri="{BB962C8B-B14F-4D97-AF65-F5344CB8AC3E}">
        <p14:creationId xmlns:p14="http://schemas.microsoft.com/office/powerpoint/2010/main" val="10051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the </a:t>
            </a:r>
            <a:r>
              <a:rPr lang="en-US" dirty="0" err="1"/>
              <a:t>package.json</a:t>
            </a:r>
            <a:r>
              <a:rPr lang="en-US" dirty="0"/>
              <a:t> file </a:t>
            </a:r>
          </a:p>
        </p:txBody>
      </p:sp>
      <p:pic>
        <p:nvPicPr>
          <p:cNvPr id="4" name="Content Placeholder 3"/>
          <p:cNvPicPr>
            <a:picLocks noGrp="1" noChangeAspect="1"/>
          </p:cNvPicPr>
          <p:nvPr>
            <p:ph idx="1"/>
          </p:nvPr>
        </p:nvPicPr>
        <p:blipFill>
          <a:blip r:embed="rId2"/>
          <a:stretch>
            <a:fillRect/>
          </a:stretch>
        </p:blipFill>
        <p:spPr>
          <a:xfrm>
            <a:off x="2980717" y="1825625"/>
            <a:ext cx="6230565" cy="4351338"/>
          </a:xfrm>
          <a:prstGeom prst="rect">
            <a:avLst/>
          </a:prstGeom>
        </p:spPr>
      </p:pic>
    </p:spTree>
    <p:extLst>
      <p:ext uri="{BB962C8B-B14F-4D97-AF65-F5344CB8AC3E}">
        <p14:creationId xmlns:p14="http://schemas.microsoft.com/office/powerpoint/2010/main" val="241730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required node module using command as </a:t>
            </a:r>
          </a:p>
        </p:txBody>
      </p:sp>
      <p:sp>
        <p:nvSpPr>
          <p:cNvPr id="3" name="Content Placeholder 2"/>
          <p:cNvSpPr>
            <a:spLocks noGrp="1"/>
          </p:cNvSpPr>
          <p:nvPr>
            <p:ph idx="1"/>
          </p:nvPr>
        </p:nvSpPr>
        <p:spPr>
          <a:xfrm>
            <a:off x="838200" y="1825625"/>
            <a:ext cx="10023764" cy="538884"/>
          </a:xfrm>
        </p:spPr>
        <p:txBody>
          <a:bodyPr/>
          <a:lstStyle/>
          <a:p>
            <a:r>
              <a:rPr lang="en-US" dirty="0" err="1"/>
              <a:t>npm</a:t>
            </a:r>
            <a:r>
              <a:rPr lang="en-US" dirty="0"/>
              <a:t> install </a:t>
            </a:r>
          </a:p>
          <a:p>
            <a:endParaRPr lang="en-US" dirty="0"/>
          </a:p>
        </p:txBody>
      </p:sp>
      <p:pic>
        <p:nvPicPr>
          <p:cNvPr id="4" name="Picture 3"/>
          <p:cNvPicPr>
            <a:picLocks noChangeAspect="1"/>
          </p:cNvPicPr>
          <p:nvPr/>
        </p:nvPicPr>
        <p:blipFill>
          <a:blip r:embed="rId2"/>
          <a:stretch>
            <a:fillRect/>
          </a:stretch>
        </p:blipFill>
        <p:spPr>
          <a:xfrm>
            <a:off x="838200" y="2739251"/>
            <a:ext cx="10714649" cy="3208298"/>
          </a:xfrm>
          <a:prstGeom prst="rect">
            <a:avLst/>
          </a:prstGeom>
        </p:spPr>
      </p:pic>
    </p:spTree>
    <p:extLst>
      <p:ext uri="{BB962C8B-B14F-4D97-AF65-F5344CB8AC3E}">
        <p14:creationId xmlns:p14="http://schemas.microsoft.com/office/powerpoint/2010/main" val="78232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mongo </a:t>
            </a:r>
            <a:r>
              <a:rPr lang="en-US" dirty="0" err="1"/>
              <a:t>db</a:t>
            </a:r>
            <a:r>
              <a:rPr lang="en-US" dirty="0"/>
              <a:t> database in your machine </a:t>
            </a:r>
          </a:p>
        </p:txBody>
      </p:sp>
      <p:pic>
        <p:nvPicPr>
          <p:cNvPr id="4" name="Content Placeholder 3"/>
          <p:cNvPicPr>
            <a:picLocks noGrp="1" noChangeAspect="1"/>
          </p:cNvPicPr>
          <p:nvPr>
            <p:ph idx="1"/>
          </p:nvPr>
        </p:nvPicPr>
        <p:blipFill>
          <a:blip r:embed="rId2"/>
          <a:stretch>
            <a:fillRect/>
          </a:stretch>
        </p:blipFill>
        <p:spPr>
          <a:xfrm>
            <a:off x="1599810" y="1901802"/>
            <a:ext cx="8992379" cy="4198984"/>
          </a:xfrm>
          <a:prstGeom prst="rect">
            <a:avLst/>
          </a:prstGeom>
        </p:spPr>
      </p:pic>
    </p:spTree>
    <p:extLst>
      <p:ext uri="{BB962C8B-B14F-4D97-AF65-F5344CB8AC3E}">
        <p14:creationId xmlns:p14="http://schemas.microsoft.com/office/powerpoint/2010/main" val="386057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start mongo </a:t>
            </a:r>
            <a:r>
              <a:rPr lang="en-US" dirty="0" err="1"/>
              <a:t>db</a:t>
            </a:r>
            <a:r>
              <a:rPr lang="en-US" dirty="0"/>
              <a:t> database </a:t>
            </a:r>
          </a:p>
        </p:txBody>
      </p:sp>
      <p:sp>
        <p:nvSpPr>
          <p:cNvPr id="3" name="Content Placeholder 2"/>
          <p:cNvSpPr>
            <a:spLocks noGrp="1"/>
          </p:cNvSpPr>
          <p:nvPr>
            <p:ph idx="1"/>
          </p:nvPr>
        </p:nvSpPr>
        <p:spPr>
          <a:xfrm>
            <a:off x="838200" y="1825625"/>
            <a:ext cx="9663545" cy="631248"/>
          </a:xfrm>
        </p:spPr>
        <p:txBody>
          <a:bodyPr/>
          <a:lstStyle/>
          <a:p>
            <a:r>
              <a:rPr lang="en-US" dirty="0" err="1"/>
              <a:t>mongod</a:t>
            </a:r>
            <a:r>
              <a:rPr lang="en-US" dirty="0"/>
              <a:t> </a:t>
            </a:r>
          </a:p>
        </p:txBody>
      </p:sp>
      <p:pic>
        <p:nvPicPr>
          <p:cNvPr id="4" name="Picture 3"/>
          <p:cNvPicPr>
            <a:picLocks noChangeAspect="1"/>
          </p:cNvPicPr>
          <p:nvPr/>
        </p:nvPicPr>
        <p:blipFill>
          <a:blip r:embed="rId2"/>
          <a:stretch>
            <a:fillRect/>
          </a:stretch>
        </p:blipFill>
        <p:spPr>
          <a:xfrm>
            <a:off x="356603" y="2334912"/>
            <a:ext cx="10997197" cy="4523088"/>
          </a:xfrm>
          <a:prstGeom prst="rect">
            <a:avLst/>
          </a:prstGeom>
        </p:spPr>
      </p:pic>
    </p:spTree>
    <p:extLst>
      <p:ext uri="{BB962C8B-B14F-4D97-AF65-F5344CB8AC3E}">
        <p14:creationId xmlns:p14="http://schemas.microsoft.com/office/powerpoint/2010/main" val="321825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open mongo terminal </a:t>
            </a:r>
          </a:p>
        </p:txBody>
      </p:sp>
      <p:sp>
        <p:nvSpPr>
          <p:cNvPr id="3" name="Content Placeholder 2"/>
          <p:cNvSpPr>
            <a:spLocks noGrp="1"/>
          </p:cNvSpPr>
          <p:nvPr>
            <p:ph idx="1"/>
          </p:nvPr>
        </p:nvSpPr>
        <p:spPr>
          <a:xfrm>
            <a:off x="838200" y="1825625"/>
            <a:ext cx="9839036" cy="686666"/>
          </a:xfrm>
        </p:spPr>
        <p:txBody>
          <a:bodyPr/>
          <a:lstStyle/>
          <a:p>
            <a:r>
              <a:rPr lang="en-US" dirty="0"/>
              <a:t>mongo </a:t>
            </a:r>
          </a:p>
          <a:p>
            <a:endParaRPr lang="en-US" dirty="0"/>
          </a:p>
        </p:txBody>
      </p:sp>
      <p:pic>
        <p:nvPicPr>
          <p:cNvPr id="4" name="Picture 3"/>
          <p:cNvPicPr>
            <a:picLocks noChangeAspect="1"/>
          </p:cNvPicPr>
          <p:nvPr/>
        </p:nvPicPr>
        <p:blipFill>
          <a:blip r:embed="rId2"/>
          <a:stretch>
            <a:fillRect/>
          </a:stretch>
        </p:blipFill>
        <p:spPr>
          <a:xfrm>
            <a:off x="2909454" y="1597084"/>
            <a:ext cx="8807967" cy="5042772"/>
          </a:xfrm>
          <a:prstGeom prst="rect">
            <a:avLst/>
          </a:prstGeom>
        </p:spPr>
      </p:pic>
    </p:spTree>
    <p:extLst>
      <p:ext uri="{BB962C8B-B14F-4D97-AF65-F5344CB8AC3E}">
        <p14:creationId xmlns:p14="http://schemas.microsoft.com/office/powerpoint/2010/main" val="338103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a:t>
            </a:r>
            <a:r>
              <a:rPr lang="en-US" dirty="0" err="1"/>
              <a:t>js</a:t>
            </a:r>
            <a:r>
              <a:rPr lang="en-US" dirty="0"/>
              <a:t> project structure </a:t>
            </a:r>
          </a:p>
        </p:txBody>
      </p:sp>
      <p:pic>
        <p:nvPicPr>
          <p:cNvPr id="4" name="Content Placeholder 3"/>
          <p:cNvPicPr>
            <a:picLocks noGrp="1" noChangeAspect="1"/>
          </p:cNvPicPr>
          <p:nvPr>
            <p:ph idx="1"/>
          </p:nvPr>
        </p:nvPicPr>
        <p:blipFill>
          <a:blip r:embed="rId2"/>
          <a:stretch>
            <a:fillRect/>
          </a:stretch>
        </p:blipFill>
        <p:spPr>
          <a:xfrm>
            <a:off x="1126835" y="1982643"/>
            <a:ext cx="4322619" cy="4351338"/>
          </a:xfrm>
          <a:prstGeom prst="rect">
            <a:avLst/>
          </a:prstGeom>
        </p:spPr>
      </p:pic>
    </p:spTree>
    <p:extLst>
      <p:ext uri="{BB962C8B-B14F-4D97-AF65-F5344CB8AC3E}">
        <p14:creationId xmlns:p14="http://schemas.microsoft.com/office/powerpoint/2010/main" val="2075592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677</Words>
  <Application>Microsoft Office PowerPoint</Application>
  <PresentationFormat>Widescreen</PresentationFormat>
  <Paragraphs>70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Hospital Management System REST API</vt:lpstr>
      <vt:lpstr>Technologies use </vt:lpstr>
      <vt:lpstr>First download the project from git </vt:lpstr>
      <vt:lpstr>Open the package.json file </vt:lpstr>
      <vt:lpstr>Download required node module using command as </vt:lpstr>
      <vt:lpstr>Install mongo db database in your machine </vt:lpstr>
      <vt:lpstr>Now start mongo db database </vt:lpstr>
      <vt:lpstr>Now open mongo terminal </vt:lpstr>
      <vt:lpstr>Express js project structure </vt:lpstr>
      <vt:lpstr>Folder description </vt:lpstr>
      <vt:lpstr>Now run the app.js file using command as </vt:lpstr>
      <vt:lpstr>Now you can check all REST API using </vt:lpstr>
      <vt:lpstr>Please verify database created or not in mongo db database </vt:lpstr>
      <vt:lpstr>Doctor REST API </vt:lpstr>
      <vt:lpstr>Patient REST API </vt:lpstr>
      <vt:lpstr>Report REST API </vt:lpstr>
      <vt:lpstr>http://localhost:3000/api/doctor/register</vt:lpstr>
      <vt:lpstr>http://localhost:3000/api/doctor/register</vt:lpstr>
      <vt:lpstr>After stored all information view in db</vt:lpstr>
      <vt:lpstr>http://localhost:3000/api/doctor/login</vt:lpstr>
      <vt:lpstr>http://localhost:3000/api/doctor/viewAllDoctors</vt:lpstr>
      <vt:lpstr>http://localhost:3000/api/patient/register </vt:lpstr>
      <vt:lpstr>http://localhost:3000/api/patient/register </vt:lpstr>
      <vt:lpstr>http://localhost:3000/api/patient/id/createReport</vt:lpstr>
      <vt:lpstr>http://localhost:3000/api/patient/id/viewPatientReports</vt:lpstr>
      <vt:lpstr>http://localhost:3000/api/reports/0/status</vt:lpstr>
      <vt:lpstr>http://localhost:3000/api/reports/fetchAllReports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App</dc:title>
  <dc:creator>LENOVO</dc:creator>
  <cp:lastModifiedBy>Akash Kale</cp:lastModifiedBy>
  <cp:revision>46</cp:revision>
  <dcterms:created xsi:type="dcterms:W3CDTF">2022-12-25T14:43:40Z</dcterms:created>
  <dcterms:modified xsi:type="dcterms:W3CDTF">2023-11-17T07:09:40Z</dcterms:modified>
</cp:coreProperties>
</file>