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5" r:id="rId15"/>
    <p:sldId id="316" r:id="rId16"/>
    <p:sldId id="318" r:id="rId17"/>
    <p:sldId id="319" r:id="rId18"/>
    <p:sldId id="320" r:id="rId19"/>
    <p:sldId id="321" r:id="rId20"/>
    <p:sldId id="32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9090/api/product/getProductDetail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9090/api/product/updateProductDetai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:9090/api/product/deleteProductDetails/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Mongo DB Database using Express </a:t>
            </a:r>
            <a:r>
              <a:rPr lang="en-US" dirty="0" err="1" smtClean="0"/>
              <a:t>js</a:t>
            </a:r>
            <a:r>
              <a:rPr lang="en-US" dirty="0" smtClean="0"/>
              <a:t> with mongoose </a:t>
            </a:r>
            <a:r>
              <a:rPr lang="en-US" dirty="0" smtClean="0"/>
              <a:t>– </a:t>
            </a:r>
            <a:r>
              <a:rPr lang="en-US" dirty="0" smtClean="0"/>
              <a:t>Step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need to create router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file is use to route the request. </a:t>
            </a:r>
          </a:p>
          <a:p>
            <a:r>
              <a:rPr lang="en-US" dirty="0" smtClean="0"/>
              <a:t>It will check sub path of the request and http method and base upon client request it will re direct to specific controller methods. </a:t>
            </a:r>
          </a:p>
          <a:p>
            <a:r>
              <a:rPr lang="en-US" dirty="0" smtClean="0"/>
              <a:t>This is centralize file which help to keep the track about the all operation doing on product entity.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8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13" y="1481921"/>
            <a:ext cx="8695173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3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create the app.js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main file </a:t>
            </a:r>
          </a:p>
          <a:p>
            <a:r>
              <a:rPr lang="en-US" dirty="0" smtClean="0"/>
              <a:t>This file load all the required module like express, mongoose, </a:t>
            </a:r>
            <a:r>
              <a:rPr lang="en-US" dirty="0" err="1" smtClean="0"/>
              <a:t>cors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Create the reference of express. </a:t>
            </a:r>
          </a:p>
          <a:p>
            <a:r>
              <a:rPr lang="en-US" dirty="0" smtClean="0"/>
              <a:t>All middleware base upon the requirement like enable </a:t>
            </a:r>
            <a:r>
              <a:rPr lang="en-US" dirty="0" err="1" smtClean="0"/>
              <a:t>cors</a:t>
            </a:r>
            <a:r>
              <a:rPr lang="en-US" dirty="0" smtClean="0"/>
              <a:t> policy which help to call frontend technologies. </a:t>
            </a:r>
          </a:p>
          <a:p>
            <a:r>
              <a:rPr lang="en-US" dirty="0" smtClean="0"/>
              <a:t>Then add router as a middleware </a:t>
            </a:r>
          </a:p>
          <a:p>
            <a:r>
              <a:rPr lang="en-US" dirty="0" smtClean="0"/>
              <a:t>Then run the application on specific port number like 9090 or 3000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618" y="125443"/>
            <a:ext cx="7658764" cy="66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21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rest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reference file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513" y="1607127"/>
            <a:ext cx="5971814" cy="47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5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run the app.js file using command prompt- store more documents.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584" y="2736264"/>
            <a:ext cx="7978831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8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open the </a:t>
            </a:r>
            <a:r>
              <a:rPr lang="en-US" dirty="0" err="1" smtClean="0"/>
              <a:t>Git</a:t>
            </a:r>
            <a:r>
              <a:rPr lang="en-US" dirty="0" smtClean="0"/>
              <a:t> terminal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4339"/>
          </a:xfrm>
        </p:spPr>
        <p:txBody>
          <a:bodyPr/>
          <a:lstStyle/>
          <a:p>
            <a:r>
              <a:rPr lang="en-US" dirty="0" smtClean="0"/>
              <a:t>To store the product </a:t>
            </a:r>
          </a:p>
          <a:p>
            <a:pPr marL="0" indent="0">
              <a:buNone/>
            </a:pPr>
            <a:r>
              <a:rPr lang="en-US" dirty="0"/>
              <a:t>curl -X POST -H "</a:t>
            </a:r>
            <a:r>
              <a:rPr lang="en-US" dirty="0" err="1"/>
              <a:t>content-type:application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" -d '{"_id":1,"pname":"TV","price":45000}' http://localhost:9090/api/product/storeProductDetails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1004"/>
            <a:ext cx="12192000" cy="14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5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Mongo </a:t>
            </a:r>
            <a:r>
              <a:rPr lang="en-US" dirty="0" err="1" smtClean="0"/>
              <a:t>db</a:t>
            </a:r>
            <a:r>
              <a:rPr lang="en-US" dirty="0" smtClean="0"/>
              <a:t> database mean </a:t>
            </a:r>
            <a:r>
              <a:rPr lang="en-US" dirty="0" err="1" smtClean="0"/>
              <a:t>db</a:t>
            </a:r>
            <a:r>
              <a:rPr lang="en-US" dirty="0" smtClean="0"/>
              <a:t> created and you can check product collection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639" y="1825625"/>
            <a:ext cx="60427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8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all documents from product collection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curl -X GET 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localhost:9090/api/product/getProductDetails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3996"/>
            <a:ext cx="12192000" cy="16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2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price using _id value in product document.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curl -X PUT -H "</a:t>
            </a:r>
            <a:r>
              <a:rPr lang="en-US" dirty="0" err="1"/>
              <a:t>content-type:application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" -d '{"_id":1,"price":38000}'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localhost:9090/api/product/updateProductDetails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685"/>
            <a:ext cx="12192000" cy="29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1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Frist create the folder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 folder </a:t>
            </a:r>
          </a:p>
          <a:p>
            <a:r>
              <a:rPr lang="en-US" dirty="0" smtClean="0"/>
              <a:t>Open this folder in vs code 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r>
              <a:rPr lang="en-US" dirty="0" smtClean="0"/>
              <a:t> file using the command as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Install created dependencies like 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express 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mongoose 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</a:t>
            </a:r>
            <a:r>
              <a:rPr lang="en-US" dirty="0" err="1" smtClean="0"/>
              <a:t>cors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1591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product information using _id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curl -X DELETE -H "</a:t>
            </a:r>
            <a:r>
              <a:rPr lang="en-US" dirty="0" err="1"/>
              <a:t>content-type:application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"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localhost:9090/api/product/deleteProductDetails/1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34936"/>
            <a:ext cx="12192000" cy="14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5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85" y="1078026"/>
            <a:ext cx="6797629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2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create the folder structure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709" y="1690688"/>
            <a:ext cx="4003356" cy="431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5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model file as productModel.js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file hold the schema details like collection name, number of fields required inside that collection with their data types. </a:t>
            </a:r>
          </a:p>
          <a:p>
            <a:r>
              <a:rPr lang="en-US" dirty="0" smtClean="0"/>
              <a:t>And this model need to export so in another file we can import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452582"/>
            <a:ext cx="8977746" cy="564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8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need to create controller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file contains more than one methods and which takes request and response as a parameter  and it will import the model and base upon the client request it will do the operation on model which link with mongo </a:t>
            </a:r>
            <a:r>
              <a:rPr lang="en-US" dirty="0" err="1" smtClean="0"/>
              <a:t>db</a:t>
            </a:r>
            <a:r>
              <a:rPr lang="en-US" dirty="0" smtClean="0"/>
              <a:t> collection. Like </a:t>
            </a:r>
          </a:p>
          <a:p>
            <a:r>
              <a:rPr lang="en-US" dirty="0" smtClean="0"/>
              <a:t>Get : to get all product details or get specific product details base upon the any field. </a:t>
            </a:r>
          </a:p>
          <a:p>
            <a:r>
              <a:rPr lang="en-US" dirty="0" smtClean="0"/>
              <a:t>Post : to store product information </a:t>
            </a:r>
          </a:p>
          <a:p>
            <a:r>
              <a:rPr lang="en-US" dirty="0" smtClean="0"/>
              <a:t>Put : to update the product price using product id. </a:t>
            </a:r>
            <a:endParaRPr lang="en-US" dirty="0"/>
          </a:p>
          <a:p>
            <a:r>
              <a:rPr lang="en-US" dirty="0" smtClean="0"/>
              <a:t>Delete : to delete the product details using product id </a:t>
            </a:r>
          </a:p>
        </p:txBody>
      </p:sp>
    </p:spTree>
    <p:extLst>
      <p:ext uri="{BB962C8B-B14F-4D97-AF65-F5344CB8AC3E}">
        <p14:creationId xmlns:p14="http://schemas.microsoft.com/office/powerpoint/2010/main" val="399396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82" y="754148"/>
            <a:ext cx="8497036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15" y="921802"/>
            <a:ext cx="9800169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6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449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Connecting Mongo DB Database using Express js with mongoose – Step 10</vt:lpstr>
      <vt:lpstr>Frist create the folder structure </vt:lpstr>
      <vt:lpstr>PowerPoint Presentation</vt:lpstr>
      <vt:lpstr>Now create the folder structure </vt:lpstr>
      <vt:lpstr>Create the model file as productModel.js </vt:lpstr>
      <vt:lpstr>PowerPoint Presentation</vt:lpstr>
      <vt:lpstr>Now we need to create controller file </vt:lpstr>
      <vt:lpstr>PowerPoint Presentation</vt:lpstr>
      <vt:lpstr>PowerPoint Presentation</vt:lpstr>
      <vt:lpstr>Now we need to create router file </vt:lpstr>
      <vt:lpstr>PowerPoint Presentation</vt:lpstr>
      <vt:lpstr>Now we will create the app.js file </vt:lpstr>
      <vt:lpstr>PowerPoint Presentation</vt:lpstr>
      <vt:lpstr>All rest api url reference file </vt:lpstr>
      <vt:lpstr>Now run the app.js file using command prompt- store more documents. </vt:lpstr>
      <vt:lpstr>Now open the Git terminal </vt:lpstr>
      <vt:lpstr>In Mongo db database mean db created and you can check product collection </vt:lpstr>
      <vt:lpstr>View all documents from product collection </vt:lpstr>
      <vt:lpstr>Update the price using _id value in product document. </vt:lpstr>
      <vt:lpstr>Delete product information using _id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92</cp:revision>
  <dcterms:created xsi:type="dcterms:W3CDTF">2022-12-24T05:17:27Z</dcterms:created>
  <dcterms:modified xsi:type="dcterms:W3CDTF">2023-03-16T11:02:23Z</dcterms:modified>
</cp:coreProperties>
</file>