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localhost:3000/storeCustomerInfo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localhost:3000/storeCustomerInfo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localhost:3000/deleteCustomerInfo/10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Express JS Application – </a:t>
            </a:r>
            <a:r>
              <a:rPr lang="en-US" dirty="0" smtClean="0"/>
              <a:t>Step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create two html pages </a:t>
            </a:r>
            <a:r>
              <a:rPr lang="en-US" dirty="0" err="1" smtClean="0"/>
              <a:t>ie</a:t>
            </a:r>
            <a:r>
              <a:rPr lang="en-US" dirty="0" smtClean="0"/>
              <a:t> index.html and login.html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911" y="1825625"/>
            <a:ext cx="73001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0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703" y="18754"/>
            <a:ext cx="6858594" cy="68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0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41" y="102361"/>
            <a:ext cx="9304826" cy="10745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01" y="2152539"/>
            <a:ext cx="7597798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7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8" y="256459"/>
            <a:ext cx="5997460" cy="18746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45" y="256459"/>
            <a:ext cx="4976291" cy="2118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709" y="2507951"/>
            <a:ext cx="4252328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7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14" y="326796"/>
            <a:ext cx="3939881" cy="39322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345" y="326796"/>
            <a:ext cx="4023709" cy="17679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345" y="3217184"/>
            <a:ext cx="4008467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08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REST API Using Express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folder as Express JS REST API</a:t>
            </a:r>
          </a:p>
          <a:p>
            <a:r>
              <a:rPr lang="en-US" dirty="0" smtClean="0"/>
              <a:t>Install express </a:t>
            </a:r>
            <a:r>
              <a:rPr lang="en-US" dirty="0" err="1" smtClean="0"/>
              <a:t>js</a:t>
            </a:r>
            <a:r>
              <a:rPr lang="en-US" dirty="0" smtClean="0"/>
              <a:t> module </a:t>
            </a:r>
          </a:p>
          <a:p>
            <a:r>
              <a:rPr lang="en-US" dirty="0" smtClean="0"/>
              <a:t>Then create the app.js file </a:t>
            </a:r>
          </a:p>
          <a:p>
            <a:r>
              <a:rPr lang="en-US" dirty="0" smtClean="0"/>
              <a:t>We are creating Rest API using </a:t>
            </a:r>
          </a:p>
          <a:p>
            <a:r>
              <a:rPr lang="en-US" dirty="0" smtClean="0"/>
              <a:t>Get Method : Get resources </a:t>
            </a:r>
          </a:p>
          <a:p>
            <a:r>
              <a:rPr lang="en-US" dirty="0" smtClean="0"/>
              <a:t>Post method : Create resources </a:t>
            </a:r>
          </a:p>
          <a:p>
            <a:r>
              <a:rPr lang="en-US" dirty="0" smtClean="0"/>
              <a:t>Put method : Update resources</a:t>
            </a:r>
          </a:p>
          <a:p>
            <a:r>
              <a:rPr lang="en-US" dirty="0" smtClean="0"/>
              <a:t>Delete method : Delete resources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6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6" y="140467"/>
            <a:ext cx="12007273" cy="657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74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47"/>
            <a:ext cx="9430327" cy="68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1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13" y="415029"/>
            <a:ext cx="8474174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72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70" y="68289"/>
            <a:ext cx="7620660" cy="67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8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JS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Express Module : Express Module is third party module base upon the http module. </a:t>
            </a:r>
            <a:endParaRPr lang="en-US" dirty="0"/>
          </a:p>
          <a:p>
            <a:r>
              <a:rPr lang="en-IN" dirty="0"/>
              <a:t>Which help to create node JS web application and REST full API very easily. </a:t>
            </a:r>
            <a:endParaRPr lang="en-US" dirty="0"/>
          </a:p>
          <a:p>
            <a:r>
              <a:rPr lang="en-US" dirty="0" smtClean="0"/>
              <a:t>Other third party node </a:t>
            </a:r>
            <a:r>
              <a:rPr lang="en-US" dirty="0" err="1" smtClean="0"/>
              <a:t>js</a:t>
            </a:r>
            <a:r>
              <a:rPr lang="en-US" dirty="0" smtClean="0"/>
              <a:t> web framework. </a:t>
            </a:r>
          </a:p>
          <a:p>
            <a:pPr lvl="1"/>
            <a:r>
              <a:rPr lang="en-IN" dirty="0"/>
              <a:t>Express.js- Express for Everyone</a:t>
            </a:r>
            <a:endParaRPr lang="en-US" dirty="0"/>
          </a:p>
          <a:p>
            <a:pPr lvl="1"/>
            <a:r>
              <a:rPr lang="en-IN" dirty="0"/>
              <a:t>Koa.js- Next Generation Node.js Framework</a:t>
            </a:r>
            <a:endParaRPr lang="en-US" dirty="0"/>
          </a:p>
          <a:p>
            <a:pPr lvl="1"/>
            <a:r>
              <a:rPr lang="en-IN" dirty="0"/>
              <a:t>Meteor.js- One Application, One Language</a:t>
            </a:r>
            <a:endParaRPr lang="en-US" dirty="0"/>
          </a:p>
          <a:p>
            <a:pPr lvl="1"/>
            <a:r>
              <a:rPr lang="en-IN" dirty="0"/>
              <a:t>Socket.io- Chat Apps Made Easy with Socket.io</a:t>
            </a:r>
            <a:endParaRPr lang="en-US" dirty="0"/>
          </a:p>
          <a:p>
            <a:pPr lvl="1"/>
            <a:r>
              <a:rPr lang="en-IN" dirty="0"/>
              <a:t>Nest.js- A Nestling of Code</a:t>
            </a:r>
            <a:endParaRPr lang="en-US" dirty="0"/>
          </a:p>
          <a:p>
            <a:pPr lvl="1"/>
            <a:r>
              <a:rPr lang="en-IN" dirty="0"/>
              <a:t>Sails.js- Modernized Data-Oriented MVC Framework </a:t>
            </a:r>
            <a:endParaRPr lang="en-US" dirty="0"/>
          </a:p>
          <a:p>
            <a:pPr lvl="1"/>
            <a:r>
              <a:rPr lang="en-IN" dirty="0"/>
              <a:t>Total.js- A Complete Framework</a:t>
            </a:r>
            <a:endParaRPr lang="en-US" dirty="0"/>
          </a:p>
          <a:p>
            <a:pPr lvl="1"/>
            <a:r>
              <a:rPr lang="en-IN" dirty="0"/>
              <a:t>Hapi.js- Secure than Ever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58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rest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all rest </a:t>
            </a:r>
            <a:r>
              <a:rPr lang="en-US" dirty="0" err="1" smtClean="0"/>
              <a:t>api</a:t>
            </a:r>
            <a:r>
              <a:rPr lang="en-US" dirty="0" smtClean="0"/>
              <a:t> we can’t test except get method through browser. So we can check the rest </a:t>
            </a:r>
            <a:r>
              <a:rPr lang="en-US" dirty="0" err="1" smtClean="0"/>
              <a:t>api</a:t>
            </a:r>
            <a:r>
              <a:rPr lang="en-US" dirty="0" smtClean="0"/>
              <a:t> using rest client tool. </a:t>
            </a:r>
          </a:p>
          <a:p>
            <a:r>
              <a:rPr lang="en-US" dirty="0" smtClean="0"/>
              <a:t>We can use any tool </a:t>
            </a:r>
          </a:p>
          <a:p>
            <a:r>
              <a:rPr lang="en-US" dirty="0" smtClean="0"/>
              <a:t>Like browse depends tool like ARC or post man </a:t>
            </a:r>
          </a:p>
          <a:p>
            <a:r>
              <a:rPr lang="en-US" dirty="0" smtClean="0"/>
              <a:t>Command prompt tool like </a:t>
            </a:r>
            <a:r>
              <a:rPr lang="en-US" dirty="0" err="1" smtClean="0"/>
              <a:t>ssh</a:t>
            </a:r>
            <a:r>
              <a:rPr lang="en-US" dirty="0" smtClean="0"/>
              <a:t> client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bash </a:t>
            </a:r>
          </a:p>
          <a:p>
            <a:r>
              <a:rPr lang="en-US" dirty="0" smtClean="0"/>
              <a:t>So we are using </a:t>
            </a:r>
            <a:r>
              <a:rPr lang="en-US" dirty="0" err="1" smtClean="0"/>
              <a:t>git</a:t>
            </a:r>
            <a:r>
              <a:rPr lang="en-US" dirty="0" smtClean="0"/>
              <a:t> bash to check these rest </a:t>
            </a:r>
            <a:r>
              <a:rPr lang="en-US" dirty="0" err="1" smtClean="0"/>
              <a:t>api</a:t>
            </a:r>
            <a:r>
              <a:rPr lang="en-US" dirty="0" smtClean="0"/>
              <a:t> using curl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74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methods using </a:t>
            </a:r>
            <a:r>
              <a:rPr lang="en-US" dirty="0" err="1" smtClean="0"/>
              <a:t>git</a:t>
            </a:r>
            <a:r>
              <a:rPr lang="en-US" dirty="0" smtClean="0"/>
              <a:t> bash client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5284"/>
            <a:ext cx="10515600" cy="401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09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method query </a:t>
            </a:r>
            <a:r>
              <a:rPr lang="en-US" dirty="0" err="1" smtClean="0"/>
              <a:t>param</a:t>
            </a:r>
            <a:r>
              <a:rPr lang="en-US" dirty="0" smtClean="0"/>
              <a:t> and path 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55873"/>
            <a:ext cx="10515600" cy="289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36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2666"/>
          </a:xfrm>
        </p:spPr>
        <p:txBody>
          <a:bodyPr/>
          <a:lstStyle/>
          <a:p>
            <a:r>
              <a:rPr lang="en-US" dirty="0" smtClean="0"/>
              <a:t>curl –X POST –H “</a:t>
            </a:r>
            <a:r>
              <a:rPr lang="en-US" dirty="0" err="1" smtClean="0"/>
              <a:t>content-type:application</a:t>
            </a:r>
            <a:r>
              <a:rPr lang="en-US" dirty="0" smtClean="0"/>
              <a:t>/</a:t>
            </a:r>
            <a:r>
              <a:rPr lang="en-US" dirty="0" err="1" smtClean="0"/>
              <a:t>json</a:t>
            </a:r>
            <a:r>
              <a:rPr lang="en-US" dirty="0" smtClean="0"/>
              <a:t>” –d ‘{“cid”:100,”cname”:”Ravi”,”age”:21}’ </a:t>
            </a:r>
            <a:r>
              <a:rPr lang="en-US" dirty="0" smtClean="0">
                <a:hlinkClick r:id="rId2"/>
              </a:rPr>
              <a:t>http://localhost:3000/storeCustomerInfo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5479"/>
            <a:ext cx="12192000" cy="167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71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curl –X </a:t>
            </a:r>
            <a:r>
              <a:rPr lang="en-US" dirty="0" smtClean="0"/>
              <a:t>PUT </a:t>
            </a:r>
            <a:r>
              <a:rPr lang="en-US" dirty="0"/>
              <a:t>–H “</a:t>
            </a:r>
            <a:r>
              <a:rPr lang="en-US" dirty="0" err="1"/>
              <a:t>content-type:application</a:t>
            </a:r>
            <a:r>
              <a:rPr lang="en-US" dirty="0"/>
              <a:t>/</a:t>
            </a:r>
            <a:r>
              <a:rPr lang="en-US" dirty="0" err="1"/>
              <a:t>json</a:t>
            </a:r>
            <a:r>
              <a:rPr lang="en-US" dirty="0"/>
              <a:t>” –d ‘{“cid”:100,”cname”:”</a:t>
            </a:r>
            <a:r>
              <a:rPr lang="en-US" dirty="0" smtClean="0"/>
              <a:t>Ravi Kumar”,”</a:t>
            </a:r>
            <a:r>
              <a:rPr lang="en-US" dirty="0"/>
              <a:t>age”:</a:t>
            </a:r>
            <a:r>
              <a:rPr lang="en-US" dirty="0" smtClean="0"/>
              <a:t>26}’ </a:t>
            </a:r>
            <a:r>
              <a:rPr lang="en-US" dirty="0">
                <a:hlinkClick r:id="rId2"/>
              </a:rPr>
              <a:t>http://localhost:3000/storeCustomerInfo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1342"/>
            <a:ext cx="12192000" cy="1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90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curl –X </a:t>
            </a:r>
            <a:r>
              <a:rPr lang="en-US" dirty="0" smtClean="0"/>
              <a:t>DELETE </a:t>
            </a:r>
            <a:r>
              <a:rPr lang="en-US" dirty="0"/>
              <a:t>–H “</a:t>
            </a:r>
            <a:r>
              <a:rPr lang="en-US" dirty="0" err="1"/>
              <a:t>content-type:application</a:t>
            </a:r>
            <a:r>
              <a:rPr lang="en-US" dirty="0"/>
              <a:t>/</a:t>
            </a:r>
            <a:r>
              <a:rPr lang="en-US" dirty="0" err="1"/>
              <a:t>json</a:t>
            </a:r>
            <a:r>
              <a:rPr lang="en-US" dirty="0"/>
              <a:t>” 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localhost:3000/deleteCustomerInfo/100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8976"/>
            <a:ext cx="12192000" cy="168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6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Express is third party module so whenever we are creating application using express module we have to install this module. </a:t>
            </a:r>
            <a:endParaRPr lang="en-IN" dirty="0" smtClean="0"/>
          </a:p>
          <a:p>
            <a:r>
              <a:rPr lang="en-IN" dirty="0" err="1"/>
              <a:t>npm</a:t>
            </a:r>
            <a:r>
              <a:rPr lang="en-IN" dirty="0"/>
              <a:t> install express </a:t>
            </a:r>
            <a:endParaRPr lang="en-IN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82" y="3311595"/>
            <a:ext cx="10562235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8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simple express program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394" y="2141853"/>
            <a:ext cx="7971211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1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this application using command as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904" y="1690688"/>
            <a:ext cx="9312447" cy="92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621" y="3214255"/>
            <a:ext cx="5133288" cy="226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9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static web page as well as login page and checking user details using express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install </a:t>
            </a:r>
            <a:r>
              <a:rPr lang="en-US" dirty="0" err="1" smtClean="0"/>
              <a:t>npm</a:t>
            </a:r>
            <a:r>
              <a:rPr lang="en-US" dirty="0" smtClean="0"/>
              <a:t> install express </a:t>
            </a:r>
          </a:p>
          <a:p>
            <a:r>
              <a:rPr lang="en-US" dirty="0" smtClean="0"/>
              <a:t>Then create the app.js file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0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77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0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16" y="700803"/>
            <a:ext cx="8397968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7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85" y="373115"/>
            <a:ext cx="8420830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4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356</Words>
  <Application>Microsoft Office PowerPoint</Application>
  <PresentationFormat>Widescreen</PresentationFormat>
  <Paragraphs>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Creating Express JS Application – Step 10</vt:lpstr>
      <vt:lpstr>Express JS  </vt:lpstr>
      <vt:lpstr>Express js  </vt:lpstr>
      <vt:lpstr>Write simple express program </vt:lpstr>
      <vt:lpstr>Run this application using command as </vt:lpstr>
      <vt:lpstr>Creating static web page as well as login page and checking user details using express js </vt:lpstr>
      <vt:lpstr>PowerPoint Presentation</vt:lpstr>
      <vt:lpstr>PowerPoint Presentation</vt:lpstr>
      <vt:lpstr>PowerPoint Presentation</vt:lpstr>
      <vt:lpstr>Then create two html pages ie index.html and login.html </vt:lpstr>
      <vt:lpstr>PowerPoint Presentation</vt:lpstr>
      <vt:lpstr>PowerPoint Presentation</vt:lpstr>
      <vt:lpstr>PowerPoint Presentation</vt:lpstr>
      <vt:lpstr>PowerPoint Presentation</vt:lpstr>
      <vt:lpstr>Creating REST API Using Express JS</vt:lpstr>
      <vt:lpstr>PowerPoint Presentation</vt:lpstr>
      <vt:lpstr>PowerPoint Presentation</vt:lpstr>
      <vt:lpstr>PowerPoint Presentation</vt:lpstr>
      <vt:lpstr>PowerPoint Presentation</vt:lpstr>
      <vt:lpstr>Testing rest api </vt:lpstr>
      <vt:lpstr>Get methods using git bash client </vt:lpstr>
      <vt:lpstr>Get method query param and path param </vt:lpstr>
      <vt:lpstr>Post method </vt:lpstr>
      <vt:lpstr>Put method </vt:lpstr>
      <vt:lpstr>Delete method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Step 6</dc:title>
  <dc:creator>LENOVO</dc:creator>
  <cp:lastModifiedBy>LENOVO</cp:lastModifiedBy>
  <cp:revision>79</cp:revision>
  <dcterms:created xsi:type="dcterms:W3CDTF">2022-12-24T05:17:27Z</dcterms:created>
  <dcterms:modified xsi:type="dcterms:W3CDTF">2023-03-16T08:52:48Z</dcterms:modified>
</cp:coreProperties>
</file>