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3" r:id="rId3"/>
    <p:sldId id="278" r:id="rId4"/>
    <p:sldId id="302" r:id="rId5"/>
    <p:sldId id="304" r:id="rId6"/>
    <p:sldId id="305" r:id="rId7"/>
    <p:sldId id="306" r:id="rId8"/>
    <p:sldId id="307" r:id="rId9"/>
    <p:sldId id="308" r:id="rId10"/>
    <p:sldId id="30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1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3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4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7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5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7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4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1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86099-759E-47AF-B5BA-C91AC6CEC5A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4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target.com/searchdatamanagement/definition/NoSQL-Not-Only-SQ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 DB– </a:t>
            </a:r>
            <a:r>
              <a:rPr lang="en-US" dirty="0" smtClean="0"/>
              <a:t>Step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50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and delete documents from collection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9954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Update document field value in mongo </a:t>
            </a:r>
            <a:r>
              <a:rPr lang="en-US" dirty="0" err="1" smtClean="0"/>
              <a:t>db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db.collectionName.update</a:t>
            </a:r>
            <a:r>
              <a:rPr lang="en-US" dirty="0" smtClean="0"/>
              <a:t>({</a:t>
            </a:r>
            <a:r>
              <a:rPr lang="en-US" dirty="0" err="1" smtClean="0"/>
              <a:t>key:value</a:t>
            </a:r>
            <a:r>
              <a:rPr lang="en-US" dirty="0" smtClean="0"/>
              <a:t>},{$set:{</a:t>
            </a:r>
            <a:r>
              <a:rPr lang="en-US" dirty="0" err="1" smtClean="0"/>
              <a:t>key:value</a:t>
            </a:r>
            <a:r>
              <a:rPr lang="en-US" dirty="0" smtClean="0"/>
              <a:t>})</a:t>
            </a:r>
          </a:p>
          <a:p>
            <a:pPr lvl="1"/>
            <a:r>
              <a:rPr lang="en-US" dirty="0" err="1" smtClean="0"/>
              <a:t>db.Employee.update</a:t>
            </a:r>
            <a:r>
              <a:rPr lang="en-US" dirty="0" smtClean="0"/>
              <a:t>({name:”</a:t>
            </a:r>
            <a:r>
              <a:rPr lang="en-US" dirty="0" err="1" smtClean="0"/>
              <a:t>Lokesh</a:t>
            </a:r>
            <a:r>
              <a:rPr lang="en-US" dirty="0" smtClean="0"/>
              <a:t>”},{$set:{age:24}})</a:t>
            </a:r>
          </a:p>
          <a:p>
            <a:r>
              <a:rPr lang="en-US" dirty="0" smtClean="0"/>
              <a:t>Remove document field value in </a:t>
            </a:r>
            <a:r>
              <a:rPr lang="en-US" dirty="0" err="1" smtClean="0"/>
              <a:t>mogno</a:t>
            </a:r>
            <a:r>
              <a:rPr lang="en-US" dirty="0" smtClean="0"/>
              <a:t> </a:t>
            </a:r>
            <a:r>
              <a:rPr lang="en-US" dirty="0" err="1" smtClean="0"/>
              <a:t>db</a:t>
            </a:r>
            <a:r>
              <a:rPr lang="en-US" dirty="0" smtClean="0"/>
              <a:t> 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b.collectionName.remove</a:t>
            </a:r>
            <a:r>
              <a:rPr lang="en-US" dirty="0" smtClean="0"/>
              <a:t>({</a:t>
            </a:r>
            <a:r>
              <a:rPr lang="en-US" dirty="0" err="1" smtClean="0"/>
              <a:t>key:value</a:t>
            </a:r>
            <a:r>
              <a:rPr lang="en-US" dirty="0" smtClean="0"/>
              <a:t>})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b.Employee.remove</a:t>
            </a:r>
            <a:r>
              <a:rPr lang="en-US" dirty="0" smtClean="0"/>
              <a:t>({</a:t>
            </a:r>
            <a:r>
              <a:rPr lang="en-US" dirty="0" err="1" smtClean="0"/>
              <a:t>name:”Ravi</a:t>
            </a:r>
            <a:r>
              <a:rPr lang="en-US" dirty="0" smtClean="0"/>
              <a:t>”})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745" y="1626467"/>
            <a:ext cx="5783224" cy="490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8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SQL Database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SQL database we store the data in table format. </a:t>
            </a:r>
          </a:p>
          <a:p>
            <a:r>
              <a:rPr lang="en-US" dirty="0" smtClean="0"/>
              <a:t>In SQL we use column and row concept which help to store homogenous data </a:t>
            </a:r>
          </a:p>
          <a:p>
            <a:r>
              <a:rPr lang="en-US" dirty="0" smtClean="0"/>
              <a:t>In SQL before storing we have to define the schema and then we have to store </a:t>
            </a:r>
          </a:p>
          <a:p>
            <a:r>
              <a:rPr lang="en-US" dirty="0" smtClean="0"/>
              <a:t>But we if want to store heterogeneous and schema less databases are</a:t>
            </a:r>
          </a:p>
          <a:p>
            <a:r>
              <a:rPr lang="en-US" dirty="0"/>
              <a:t>No SQL Databases present in market are </a:t>
            </a:r>
          </a:p>
          <a:p>
            <a:pPr lvl="1"/>
            <a:r>
              <a:rPr lang="en-IN" dirty="0"/>
              <a:t>Key-value -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 </a:t>
            </a:r>
            <a:r>
              <a:rPr lang="en-IN" dirty="0" err="1"/>
              <a:t>redis</a:t>
            </a:r>
            <a:r>
              <a:rPr lang="en-IN" dirty="0"/>
              <a:t> </a:t>
            </a:r>
            <a:endParaRPr lang="en-US" dirty="0"/>
          </a:p>
          <a:p>
            <a:pPr lvl="1"/>
            <a:r>
              <a:rPr lang="en-IN" dirty="0"/>
              <a:t>Graph database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 Neo4j </a:t>
            </a:r>
            <a:endParaRPr lang="en-US" dirty="0"/>
          </a:p>
          <a:p>
            <a:pPr lvl="1"/>
            <a:r>
              <a:rPr lang="en-IN" dirty="0"/>
              <a:t>Document oriented -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 Mongo DB </a:t>
            </a:r>
            <a:endParaRPr lang="en-US" dirty="0"/>
          </a:p>
          <a:p>
            <a:pPr lvl="1"/>
            <a:r>
              <a:rPr lang="en-IN" dirty="0"/>
              <a:t>Column family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 Cassandra and </a:t>
            </a:r>
            <a:r>
              <a:rPr lang="en-IN" dirty="0" err="1"/>
              <a:t>HBase</a:t>
            </a:r>
            <a:r>
              <a:rPr lang="en-IN" dirty="0"/>
              <a:t> 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198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 DB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MongoDB is an open source </a:t>
            </a:r>
            <a:r>
              <a:rPr lang="en-US" u="sng" dirty="0">
                <a:hlinkClick r:id="rId2"/>
              </a:rPr>
              <a:t>NoSQL</a:t>
            </a:r>
            <a:r>
              <a:rPr lang="en-US" dirty="0"/>
              <a:t> database management program</a:t>
            </a:r>
            <a:r>
              <a:rPr lang="en-US" dirty="0" smtClean="0"/>
              <a:t>.</a:t>
            </a:r>
          </a:p>
          <a:p>
            <a:r>
              <a:rPr lang="en-US" dirty="0"/>
              <a:t>NoSQL (Not only SQL) is used as an alternative to traditional relational databases. </a:t>
            </a:r>
            <a:endParaRPr lang="en-US" dirty="0" smtClean="0"/>
          </a:p>
          <a:p>
            <a:r>
              <a:rPr lang="en-US" dirty="0"/>
              <a:t> NoSQL databases are quite useful for working with large sets of distributed data</a:t>
            </a:r>
            <a:r>
              <a:rPr lang="en-US" dirty="0" smtClean="0"/>
              <a:t>.</a:t>
            </a:r>
          </a:p>
          <a:p>
            <a:r>
              <a:rPr lang="en-US" dirty="0"/>
              <a:t>MongoDB is a tool that can manage document-oriented information, store or retrieve information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Mongo </a:t>
            </a:r>
            <a:r>
              <a:rPr lang="en-US" dirty="0" err="1" smtClean="0"/>
              <a:t>db</a:t>
            </a:r>
            <a:r>
              <a:rPr lang="en-US" dirty="0" smtClean="0"/>
              <a:t> database we store the data in </a:t>
            </a:r>
            <a:r>
              <a:rPr lang="en-US" dirty="0" err="1" smtClean="0"/>
              <a:t>json</a:t>
            </a:r>
            <a:r>
              <a:rPr lang="en-US" dirty="0" smtClean="0"/>
              <a:t> format using document.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55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Vs Non SQL database (Mongo DB)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RDMBS						</a:t>
            </a:r>
            <a:r>
              <a:rPr lang="en-IN" dirty="0" smtClean="0"/>
              <a:t>Mongo </a:t>
            </a:r>
            <a:r>
              <a:rPr lang="en-IN" dirty="0"/>
              <a:t>DB </a:t>
            </a:r>
            <a:endParaRPr lang="en-US" dirty="0"/>
          </a:p>
          <a:p>
            <a:r>
              <a:rPr lang="en-IN" dirty="0"/>
              <a:t>Database 						</a:t>
            </a:r>
            <a:r>
              <a:rPr lang="en-IN" dirty="0" smtClean="0"/>
              <a:t>database </a:t>
            </a:r>
            <a:endParaRPr lang="en-US" dirty="0"/>
          </a:p>
          <a:p>
            <a:r>
              <a:rPr lang="en-IN" dirty="0"/>
              <a:t>Table 						</a:t>
            </a:r>
            <a:r>
              <a:rPr lang="en-IN" dirty="0" smtClean="0"/>
              <a:t>collections </a:t>
            </a:r>
            <a:endParaRPr lang="en-US" dirty="0"/>
          </a:p>
          <a:p>
            <a:r>
              <a:rPr lang="en-IN" dirty="0"/>
              <a:t>Records 					</a:t>
            </a:r>
            <a:r>
              <a:rPr lang="en-IN" dirty="0"/>
              <a:t>	</a:t>
            </a:r>
            <a:r>
              <a:rPr lang="en-IN" dirty="0" smtClean="0"/>
              <a:t>documents</a:t>
            </a:r>
            <a:r>
              <a:rPr lang="en-IN" dirty="0"/>
              <a:t>. </a:t>
            </a:r>
            <a:endParaRPr lang="en-US" dirty="0"/>
          </a:p>
          <a:p>
            <a:r>
              <a:rPr lang="en-IN" dirty="0"/>
              <a:t>In table format					</a:t>
            </a:r>
            <a:r>
              <a:rPr lang="en-IN" dirty="0" smtClean="0"/>
              <a:t>in </a:t>
            </a:r>
            <a:r>
              <a:rPr lang="en-IN" dirty="0" err="1"/>
              <a:t>json</a:t>
            </a:r>
            <a:r>
              <a:rPr lang="en-IN" dirty="0"/>
              <a:t> format.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11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to virtual lab with your login details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terminal in virtual lab.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038" y="1638889"/>
            <a:ext cx="4290432" cy="47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538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mongo command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9446" y="2092318"/>
            <a:ext cx="7933107" cy="38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7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mongo present then it will open mongo terminal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2335" y="1825625"/>
            <a:ext cx="68273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77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clear the screen we have to write </a:t>
            </a:r>
            <a:r>
              <a:rPr lang="en-US" dirty="0" err="1" smtClean="0"/>
              <a:t>cls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91545" cy="4351338"/>
          </a:xfrm>
        </p:spPr>
        <p:txBody>
          <a:bodyPr/>
          <a:lstStyle/>
          <a:p>
            <a:r>
              <a:rPr lang="en-US" dirty="0" smtClean="0"/>
              <a:t>To see all database </a:t>
            </a:r>
          </a:p>
          <a:p>
            <a:r>
              <a:rPr lang="en-US" dirty="0"/>
              <a:t>s</a:t>
            </a:r>
            <a:r>
              <a:rPr lang="en-US" dirty="0" smtClean="0"/>
              <a:t>how </a:t>
            </a:r>
            <a:r>
              <a:rPr lang="en-US" dirty="0" err="1" smtClean="0"/>
              <a:t>dbs</a:t>
            </a:r>
            <a:r>
              <a:rPr lang="en-US" dirty="0" smtClean="0"/>
              <a:t> </a:t>
            </a:r>
          </a:p>
          <a:p>
            <a:r>
              <a:rPr lang="en-US" dirty="0" smtClean="0"/>
              <a:t>To move or create new </a:t>
            </a:r>
            <a:r>
              <a:rPr lang="en-US" dirty="0" err="1" smtClean="0"/>
              <a:t>db</a:t>
            </a:r>
            <a:r>
              <a:rPr lang="en-US" dirty="0" smtClean="0"/>
              <a:t> </a:t>
            </a:r>
          </a:p>
          <a:p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 err="1" smtClean="0"/>
              <a:t>dbname</a:t>
            </a:r>
            <a:r>
              <a:rPr lang="en-US" dirty="0" smtClean="0"/>
              <a:t> </a:t>
            </a:r>
          </a:p>
          <a:p>
            <a:r>
              <a:rPr lang="en-US" dirty="0" smtClean="0"/>
              <a:t>To view all collection </a:t>
            </a:r>
          </a:p>
          <a:p>
            <a:r>
              <a:rPr lang="en-US" dirty="0" smtClean="0"/>
              <a:t>Show collections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604" y="1536010"/>
            <a:ext cx="3162574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19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create collection and store documents.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55" y="1825625"/>
            <a:ext cx="6095999" cy="4351338"/>
          </a:xfrm>
        </p:spPr>
        <p:txBody>
          <a:bodyPr/>
          <a:lstStyle/>
          <a:p>
            <a:r>
              <a:rPr lang="en-US" dirty="0" smtClean="0"/>
              <a:t>Insert document in </a:t>
            </a:r>
            <a:r>
              <a:rPr lang="en-US" dirty="0"/>
              <a:t>E</a:t>
            </a:r>
            <a:r>
              <a:rPr lang="en-US" dirty="0" smtClean="0"/>
              <a:t>mployee collection </a:t>
            </a:r>
          </a:p>
          <a:p>
            <a:r>
              <a:rPr lang="en-US" dirty="0" err="1" smtClean="0"/>
              <a:t>db.CollectionName.insert</a:t>
            </a:r>
            <a:r>
              <a:rPr lang="en-US" dirty="0" smtClean="0"/>
              <a:t>({</a:t>
            </a:r>
            <a:r>
              <a:rPr lang="en-US" dirty="0" err="1" smtClean="0"/>
              <a:t>key:value</a:t>
            </a:r>
            <a:r>
              <a:rPr lang="en-US" dirty="0" smtClean="0"/>
              <a:t>})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b.Employee.insert</a:t>
            </a:r>
            <a:r>
              <a:rPr lang="en-US" dirty="0" smtClean="0"/>
              <a:t>({</a:t>
            </a:r>
            <a:r>
              <a:rPr lang="en-US" dirty="0" err="1" smtClean="0"/>
              <a:t>name:”Ravi</a:t>
            </a:r>
            <a:r>
              <a:rPr lang="en-US" dirty="0" smtClean="0"/>
              <a:t>”})</a:t>
            </a:r>
          </a:p>
          <a:p>
            <a:r>
              <a:rPr lang="en-US" dirty="0"/>
              <a:t>v</a:t>
            </a:r>
            <a:r>
              <a:rPr lang="en-US" dirty="0" smtClean="0"/>
              <a:t>iew documents from Employee collection </a:t>
            </a:r>
          </a:p>
          <a:p>
            <a:r>
              <a:rPr lang="en-US" dirty="0" err="1" smtClean="0"/>
              <a:t>db.CollectionName.find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b.Employee.find</a:t>
            </a:r>
            <a:r>
              <a:rPr lang="en-US" dirty="0" smtClean="0"/>
              <a:t>();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297" y="1591236"/>
            <a:ext cx="5614195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65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240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Mongo DB– Step 10</vt:lpstr>
      <vt:lpstr>No SQL Database </vt:lpstr>
      <vt:lpstr>Mongo DB </vt:lpstr>
      <vt:lpstr>RDBMS Vs Non SQL database (Mongo DB)</vt:lpstr>
      <vt:lpstr>Connect to virtual lab with your login details  </vt:lpstr>
      <vt:lpstr>Write mongo command </vt:lpstr>
      <vt:lpstr>If mongo present then it will open mongo terminal </vt:lpstr>
      <vt:lpstr>To clear the screen we have to write cls</vt:lpstr>
      <vt:lpstr>To create collection and store documents. </vt:lpstr>
      <vt:lpstr>Update and delete documents from collection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– Step 6</dc:title>
  <dc:creator>LENOVO</dc:creator>
  <cp:lastModifiedBy>LENOVO</cp:lastModifiedBy>
  <cp:revision>72</cp:revision>
  <dcterms:created xsi:type="dcterms:W3CDTF">2022-12-24T05:17:27Z</dcterms:created>
  <dcterms:modified xsi:type="dcterms:W3CDTF">2023-03-16T09:44:14Z</dcterms:modified>
</cp:coreProperties>
</file>