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89" r:id="rId4"/>
    <p:sldId id="290" r:id="rId5"/>
    <p:sldId id="291" r:id="rId6"/>
    <p:sldId id="295" r:id="rId7"/>
    <p:sldId id="296" r:id="rId8"/>
    <p:sldId id="324" r:id="rId9"/>
    <p:sldId id="325" r:id="rId10"/>
    <p:sldId id="326" r:id="rId11"/>
    <p:sldId id="327" r:id="rId12"/>
    <p:sldId id="297" r:id="rId13"/>
    <p:sldId id="298" r:id="rId14"/>
    <p:sldId id="314" r:id="rId15"/>
    <p:sldId id="315" r:id="rId16"/>
    <p:sldId id="300" r:id="rId17"/>
    <p:sldId id="316" r:id="rId18"/>
    <p:sldId id="317" r:id="rId19"/>
    <p:sldId id="318" r:id="rId20"/>
    <p:sldId id="319" r:id="rId21"/>
    <p:sldId id="321" r:id="rId22"/>
    <p:sldId id="322" r:id="rId23"/>
    <p:sldId id="32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5CF35B4-8310-4B5F-9FCA-57652201825D}"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242998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CF35B4-8310-4B5F-9FCA-57652201825D}"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2156559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CF35B4-8310-4B5F-9FCA-57652201825D}"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4022768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CF35B4-8310-4B5F-9FCA-57652201825D}"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2708070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F35B4-8310-4B5F-9FCA-57652201825D}"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3983601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CF35B4-8310-4B5F-9FCA-57652201825D}"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3191048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CF35B4-8310-4B5F-9FCA-57652201825D}" type="datetimeFigureOut">
              <a:rPr lang="en-US" smtClean="0"/>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300980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CF35B4-8310-4B5F-9FCA-57652201825D}" type="datetimeFigureOut">
              <a:rPr lang="en-US" smtClean="0"/>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89689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F35B4-8310-4B5F-9FCA-57652201825D}" type="datetimeFigureOut">
              <a:rPr lang="en-US" smtClean="0"/>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1251602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F35B4-8310-4B5F-9FCA-57652201825D}"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715786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F35B4-8310-4B5F-9FCA-57652201825D}"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3167636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CF35B4-8310-4B5F-9FCA-57652201825D}" type="datetimeFigureOut">
              <a:rPr lang="en-US" smtClean="0"/>
              <a:t>11/27/2023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01512E-9B0C-468C-9D58-F0281CF8C6C2}" type="slidenum">
              <a:rPr lang="en-US" smtClean="0"/>
              <a:t>‹#›</a:t>
            </a:fld>
            <a:endParaRPr lang="en-US"/>
          </a:p>
        </p:txBody>
      </p:sp>
    </p:spTree>
    <p:extLst>
      <p:ext uri="{BB962C8B-B14F-4D97-AF65-F5344CB8AC3E}">
        <p14:creationId xmlns:p14="http://schemas.microsoft.com/office/powerpoint/2010/main" val="1322600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localhost:3000/api/doctor/viewDoctor" TargetMode="External"/><Relationship Id="rId2" Type="http://schemas.openxmlformats.org/officeDocument/2006/relationships/hyperlink" Target="http://localhost:3000/api/doctor/register" TargetMode="External"/><Relationship Id="rId1" Type="http://schemas.openxmlformats.org/officeDocument/2006/relationships/slideLayout" Target="../slideLayouts/slideLayout2.xml"/><Relationship Id="rId4" Type="http://schemas.openxmlformats.org/officeDocument/2006/relationships/hyperlink" Target="http://localhost:3000/api/doctor/changePassword"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Stock API Access using Express JS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2456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54E0-55F1-FDF2-CF10-6CC920B26B12}"/>
              </a:ext>
            </a:extLst>
          </p:cNvPr>
          <p:cNvSpPr>
            <a:spLocks noGrp="1"/>
          </p:cNvSpPr>
          <p:nvPr>
            <p:ph type="title"/>
          </p:nvPr>
        </p:nvSpPr>
        <p:spPr/>
        <p:txBody>
          <a:bodyPr/>
          <a:lstStyle/>
          <a:p>
            <a:r>
              <a:rPr lang="en-IN" dirty="0"/>
              <a:t>https://finnhub.io/dashboard</a:t>
            </a:r>
          </a:p>
        </p:txBody>
      </p:sp>
      <p:pic>
        <p:nvPicPr>
          <p:cNvPr id="5" name="Content Placeholder 4">
            <a:extLst>
              <a:ext uri="{FF2B5EF4-FFF2-40B4-BE49-F238E27FC236}">
                <a16:creationId xmlns:a16="http://schemas.microsoft.com/office/drawing/2014/main" id="{DCA28762-0D55-1776-8B1B-5C9C933F884E}"/>
              </a:ext>
            </a:extLst>
          </p:cNvPr>
          <p:cNvPicPr>
            <a:picLocks noGrp="1" noChangeAspect="1"/>
          </p:cNvPicPr>
          <p:nvPr>
            <p:ph idx="1"/>
          </p:nvPr>
        </p:nvPicPr>
        <p:blipFill>
          <a:blip r:embed="rId2"/>
          <a:stretch>
            <a:fillRect/>
          </a:stretch>
        </p:blipFill>
        <p:spPr>
          <a:xfrm>
            <a:off x="1668452" y="1825625"/>
            <a:ext cx="8855095" cy="4351338"/>
          </a:xfrm>
        </p:spPr>
      </p:pic>
    </p:spTree>
    <p:extLst>
      <p:ext uri="{BB962C8B-B14F-4D97-AF65-F5344CB8AC3E}">
        <p14:creationId xmlns:p14="http://schemas.microsoft.com/office/powerpoint/2010/main" val="3798292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BDAE5-361A-A083-9880-E44C7729F930}"/>
              </a:ext>
            </a:extLst>
          </p:cNvPr>
          <p:cNvSpPr>
            <a:spLocks noGrp="1"/>
          </p:cNvSpPr>
          <p:nvPr>
            <p:ph type="title"/>
          </p:nvPr>
        </p:nvSpPr>
        <p:spPr/>
        <p:txBody>
          <a:bodyPr/>
          <a:lstStyle/>
          <a:p>
            <a:r>
              <a:rPr lang="en-IN" dirty="0"/>
              <a:t>Copy and paste token in stockModel.js file in line number 4. </a:t>
            </a:r>
          </a:p>
        </p:txBody>
      </p:sp>
      <p:pic>
        <p:nvPicPr>
          <p:cNvPr id="5" name="Content Placeholder 4">
            <a:extLst>
              <a:ext uri="{FF2B5EF4-FFF2-40B4-BE49-F238E27FC236}">
                <a16:creationId xmlns:a16="http://schemas.microsoft.com/office/drawing/2014/main" id="{36924EFA-AD81-F17F-2FFA-6CCEF4D26D55}"/>
              </a:ext>
            </a:extLst>
          </p:cNvPr>
          <p:cNvPicPr>
            <a:picLocks noGrp="1" noChangeAspect="1"/>
          </p:cNvPicPr>
          <p:nvPr>
            <p:ph idx="1"/>
          </p:nvPr>
        </p:nvPicPr>
        <p:blipFill>
          <a:blip r:embed="rId2"/>
          <a:stretch>
            <a:fillRect/>
          </a:stretch>
        </p:blipFill>
        <p:spPr>
          <a:xfrm>
            <a:off x="1992908" y="1825625"/>
            <a:ext cx="8206183" cy="4351338"/>
          </a:xfrm>
        </p:spPr>
      </p:pic>
    </p:spTree>
    <p:extLst>
      <p:ext uri="{BB962C8B-B14F-4D97-AF65-F5344CB8AC3E}">
        <p14:creationId xmlns:p14="http://schemas.microsoft.com/office/powerpoint/2010/main" val="4186015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run the app.js file using command as </a:t>
            </a:r>
          </a:p>
        </p:txBody>
      </p:sp>
      <p:sp>
        <p:nvSpPr>
          <p:cNvPr id="3" name="Content Placeholder 2"/>
          <p:cNvSpPr>
            <a:spLocks noGrp="1"/>
          </p:cNvSpPr>
          <p:nvPr>
            <p:ph idx="1"/>
          </p:nvPr>
        </p:nvSpPr>
        <p:spPr>
          <a:xfrm>
            <a:off x="838200" y="1825625"/>
            <a:ext cx="10347036" cy="1148484"/>
          </a:xfrm>
        </p:spPr>
        <p:txBody>
          <a:bodyPr/>
          <a:lstStyle/>
          <a:p>
            <a:r>
              <a:rPr lang="en-US" dirty="0"/>
              <a:t>node app.js 	or      </a:t>
            </a:r>
            <a:r>
              <a:rPr lang="en-US" dirty="0" err="1"/>
              <a:t>nodemon</a:t>
            </a:r>
            <a:r>
              <a:rPr lang="en-US" dirty="0"/>
              <a:t> app.js (before running this command install </a:t>
            </a:r>
            <a:r>
              <a:rPr lang="en-US" dirty="0" err="1"/>
              <a:t>npm</a:t>
            </a:r>
            <a:r>
              <a:rPr lang="en-US" dirty="0"/>
              <a:t> install –g </a:t>
            </a:r>
            <a:r>
              <a:rPr lang="en-US" dirty="0" err="1"/>
              <a:t>nodemon</a:t>
            </a:r>
            <a:r>
              <a:rPr lang="en-US" dirty="0"/>
              <a:t> </a:t>
            </a:r>
          </a:p>
        </p:txBody>
      </p:sp>
      <p:pic>
        <p:nvPicPr>
          <p:cNvPr id="6" name="Picture 5">
            <a:extLst>
              <a:ext uri="{FF2B5EF4-FFF2-40B4-BE49-F238E27FC236}">
                <a16:creationId xmlns:a16="http://schemas.microsoft.com/office/drawing/2014/main" id="{87A93331-9445-1AE1-B1E6-C8FEC64C9944}"/>
              </a:ext>
            </a:extLst>
          </p:cNvPr>
          <p:cNvPicPr>
            <a:picLocks noChangeAspect="1"/>
          </p:cNvPicPr>
          <p:nvPr/>
        </p:nvPicPr>
        <p:blipFill>
          <a:blip r:embed="rId2"/>
          <a:stretch>
            <a:fillRect/>
          </a:stretch>
        </p:blipFill>
        <p:spPr>
          <a:xfrm>
            <a:off x="1244350" y="3291049"/>
            <a:ext cx="9703299" cy="2540131"/>
          </a:xfrm>
          <a:prstGeom prst="rect">
            <a:avLst/>
          </a:prstGeom>
        </p:spPr>
      </p:pic>
    </p:spTree>
    <p:extLst>
      <p:ext uri="{BB962C8B-B14F-4D97-AF65-F5344CB8AC3E}">
        <p14:creationId xmlns:p14="http://schemas.microsoft.com/office/powerpoint/2010/main" val="3193240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you can check all REST API using </a:t>
            </a:r>
          </a:p>
        </p:txBody>
      </p:sp>
      <p:sp>
        <p:nvSpPr>
          <p:cNvPr id="3" name="Content Placeholder 2"/>
          <p:cNvSpPr>
            <a:spLocks noGrp="1"/>
          </p:cNvSpPr>
          <p:nvPr>
            <p:ph idx="1"/>
          </p:nvPr>
        </p:nvSpPr>
        <p:spPr/>
        <p:txBody>
          <a:bodyPr/>
          <a:lstStyle/>
          <a:p>
            <a:r>
              <a:rPr lang="en-US" dirty="0"/>
              <a:t>REST client </a:t>
            </a:r>
          </a:p>
          <a:p>
            <a:r>
              <a:rPr lang="en-US" dirty="0"/>
              <a:t>POST Man tool </a:t>
            </a:r>
          </a:p>
          <a:p>
            <a:r>
              <a:rPr lang="en-US" dirty="0"/>
              <a:t>Command line client as </a:t>
            </a:r>
            <a:r>
              <a:rPr lang="en-US" dirty="0" err="1"/>
              <a:t>Git</a:t>
            </a:r>
            <a:r>
              <a:rPr lang="en-US" dirty="0"/>
              <a:t> </a:t>
            </a:r>
          </a:p>
          <a:p>
            <a:r>
              <a:rPr lang="en-US" dirty="0"/>
              <a:t>So we are using </a:t>
            </a:r>
            <a:r>
              <a:rPr lang="en-US" dirty="0" err="1"/>
              <a:t>Git</a:t>
            </a:r>
            <a:r>
              <a:rPr lang="en-US" dirty="0"/>
              <a:t> command prompt with CRL command to verify all rest API. </a:t>
            </a:r>
          </a:p>
        </p:txBody>
      </p:sp>
    </p:spTree>
    <p:extLst>
      <p:ext uri="{BB962C8B-B14F-4D97-AF65-F5344CB8AC3E}">
        <p14:creationId xmlns:p14="http://schemas.microsoft.com/office/powerpoint/2010/main" val="1891184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F887-E564-DFF8-43D8-80A8232AFD5D}"/>
              </a:ext>
            </a:extLst>
          </p:cNvPr>
          <p:cNvSpPr>
            <a:spLocks noGrp="1"/>
          </p:cNvSpPr>
          <p:nvPr>
            <p:ph type="title"/>
          </p:nvPr>
        </p:nvSpPr>
        <p:spPr/>
        <p:txBody>
          <a:bodyPr/>
          <a:lstStyle/>
          <a:p>
            <a:r>
              <a:rPr lang="en-IN" dirty="0"/>
              <a:t>Stock REST API checking with Post man client  </a:t>
            </a:r>
          </a:p>
        </p:txBody>
      </p:sp>
      <p:sp>
        <p:nvSpPr>
          <p:cNvPr id="3" name="Content Placeholder 2">
            <a:extLst>
              <a:ext uri="{FF2B5EF4-FFF2-40B4-BE49-F238E27FC236}">
                <a16:creationId xmlns:a16="http://schemas.microsoft.com/office/drawing/2014/main" id="{DC072042-B532-FB95-6E12-276CD15750B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28432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033E-777E-46A2-3AB6-95575BCBE240}"/>
              </a:ext>
            </a:extLst>
          </p:cNvPr>
          <p:cNvSpPr>
            <a:spLocks noGrp="1"/>
          </p:cNvSpPr>
          <p:nvPr>
            <p:ph type="title"/>
          </p:nvPr>
        </p:nvSpPr>
        <p:spPr/>
        <p:txBody>
          <a:bodyPr/>
          <a:lstStyle/>
          <a:p>
            <a:r>
              <a:rPr lang="en-IN" dirty="0"/>
              <a:t>Find all stock details </a:t>
            </a:r>
            <a:br>
              <a:rPr lang="en-IN" dirty="0"/>
            </a:br>
            <a:r>
              <a:rPr lang="en-IN" dirty="0"/>
              <a:t>http://localhost:3000/api/stock/all</a:t>
            </a:r>
          </a:p>
        </p:txBody>
      </p:sp>
      <p:pic>
        <p:nvPicPr>
          <p:cNvPr id="5" name="Content Placeholder 4">
            <a:extLst>
              <a:ext uri="{FF2B5EF4-FFF2-40B4-BE49-F238E27FC236}">
                <a16:creationId xmlns:a16="http://schemas.microsoft.com/office/drawing/2014/main" id="{A742DAD7-4883-4AD0-C9C4-92DC66A56414}"/>
              </a:ext>
            </a:extLst>
          </p:cNvPr>
          <p:cNvPicPr>
            <a:picLocks noGrp="1" noChangeAspect="1"/>
          </p:cNvPicPr>
          <p:nvPr>
            <p:ph idx="1"/>
          </p:nvPr>
        </p:nvPicPr>
        <p:blipFill>
          <a:blip r:embed="rId2"/>
          <a:stretch>
            <a:fillRect/>
          </a:stretch>
        </p:blipFill>
        <p:spPr>
          <a:xfrm>
            <a:off x="1047880" y="1825625"/>
            <a:ext cx="10096240" cy="4351338"/>
          </a:xfrm>
        </p:spPr>
      </p:pic>
    </p:spTree>
    <p:extLst>
      <p:ext uri="{BB962C8B-B14F-4D97-AF65-F5344CB8AC3E}">
        <p14:creationId xmlns:p14="http://schemas.microsoft.com/office/powerpoint/2010/main" val="1295754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Doctor REST API </a:t>
            </a:r>
          </a:p>
        </p:txBody>
      </p:sp>
      <p:sp>
        <p:nvSpPr>
          <p:cNvPr id="3" name="Content Placeholder 2"/>
          <p:cNvSpPr>
            <a:spLocks noGrp="1"/>
          </p:cNvSpPr>
          <p:nvPr>
            <p:ph idx="1"/>
          </p:nvPr>
        </p:nvSpPr>
        <p:spPr/>
        <p:txBody>
          <a:bodyPr>
            <a:normAutofit/>
          </a:bodyPr>
          <a:lstStyle/>
          <a:p>
            <a:r>
              <a:rPr lang="en-US" dirty="0"/>
              <a:t>Post method : register for doctor details  </a:t>
            </a:r>
            <a:endParaRPr lang="en-US" dirty="0">
              <a:hlinkClick r:id="rId2"/>
            </a:endParaRPr>
          </a:p>
          <a:p>
            <a:pPr lvl="1"/>
            <a:r>
              <a:rPr lang="en-US" dirty="0">
                <a:hlinkClick r:id="rId2"/>
              </a:rPr>
              <a:t>http://localhost:3000/api/doctor/register</a:t>
            </a:r>
            <a:endParaRPr lang="en-US" dirty="0"/>
          </a:p>
          <a:p>
            <a:r>
              <a:rPr lang="en-US" dirty="0"/>
              <a:t>Post method : login for doctor </a:t>
            </a:r>
          </a:p>
          <a:p>
            <a:pPr lvl="1"/>
            <a:r>
              <a:rPr lang="en-US" dirty="0"/>
              <a:t>http://localhost:3000/api/doctor/login</a:t>
            </a:r>
          </a:p>
          <a:p>
            <a:r>
              <a:rPr lang="en-US" dirty="0"/>
              <a:t>Get method : view all doctors details </a:t>
            </a:r>
          </a:p>
          <a:p>
            <a:pPr lvl="1"/>
            <a:r>
              <a:rPr lang="en-US" dirty="0">
                <a:hlinkClick r:id="rId3"/>
              </a:rPr>
              <a:t>http://localhost:3000/api/doctor/viewDoctor</a:t>
            </a:r>
            <a:r>
              <a:rPr lang="en-US" dirty="0"/>
              <a:t> </a:t>
            </a:r>
          </a:p>
          <a:p>
            <a:r>
              <a:rPr lang="en-US" dirty="0"/>
              <a:t>Put method : change doctor password  </a:t>
            </a:r>
          </a:p>
          <a:p>
            <a:pPr lvl="1"/>
            <a:r>
              <a:rPr lang="en-US" dirty="0">
                <a:hlinkClick r:id="rId4"/>
              </a:rPr>
              <a:t>http://localhost:3000/api/doctor/changePassword</a:t>
            </a:r>
            <a:r>
              <a:rPr lang="en-US" dirty="0"/>
              <a:t> </a:t>
            </a:r>
          </a:p>
          <a:p>
            <a:endParaRPr lang="en-US" dirty="0"/>
          </a:p>
        </p:txBody>
      </p:sp>
    </p:spTree>
    <p:extLst>
      <p:ext uri="{BB962C8B-B14F-4D97-AF65-F5344CB8AC3E}">
        <p14:creationId xmlns:p14="http://schemas.microsoft.com/office/powerpoint/2010/main" val="1852919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CE471-2A58-0669-7C4B-32978E2899AC}"/>
              </a:ext>
            </a:extLst>
          </p:cNvPr>
          <p:cNvSpPr>
            <a:spLocks noGrp="1"/>
          </p:cNvSpPr>
          <p:nvPr>
            <p:ph type="title"/>
          </p:nvPr>
        </p:nvSpPr>
        <p:spPr/>
        <p:txBody>
          <a:bodyPr/>
          <a:lstStyle/>
          <a:p>
            <a:r>
              <a:rPr lang="en-IN" dirty="0"/>
              <a:t>find symbol quote </a:t>
            </a:r>
            <a:br>
              <a:rPr lang="en-IN" dirty="0"/>
            </a:br>
            <a:r>
              <a:rPr lang="en-IN" dirty="0"/>
              <a:t>http://localhost:3000/api/stock/quote/TCS</a:t>
            </a:r>
          </a:p>
        </p:txBody>
      </p:sp>
      <p:pic>
        <p:nvPicPr>
          <p:cNvPr id="5" name="Content Placeholder 4">
            <a:extLst>
              <a:ext uri="{FF2B5EF4-FFF2-40B4-BE49-F238E27FC236}">
                <a16:creationId xmlns:a16="http://schemas.microsoft.com/office/drawing/2014/main" id="{15F8D689-DC70-2E7A-0C55-D147DAB0408C}"/>
              </a:ext>
            </a:extLst>
          </p:cNvPr>
          <p:cNvPicPr>
            <a:picLocks noGrp="1" noChangeAspect="1"/>
          </p:cNvPicPr>
          <p:nvPr>
            <p:ph idx="1"/>
          </p:nvPr>
        </p:nvPicPr>
        <p:blipFill>
          <a:blip r:embed="rId2"/>
          <a:stretch>
            <a:fillRect/>
          </a:stretch>
        </p:blipFill>
        <p:spPr>
          <a:xfrm>
            <a:off x="1787026" y="1825625"/>
            <a:ext cx="8617948" cy="4351338"/>
          </a:xfrm>
        </p:spPr>
      </p:pic>
    </p:spTree>
    <p:extLst>
      <p:ext uri="{BB962C8B-B14F-4D97-AF65-F5344CB8AC3E}">
        <p14:creationId xmlns:p14="http://schemas.microsoft.com/office/powerpoint/2010/main" val="4166487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8CC87-5483-9F04-789C-B276E30E4D56}"/>
              </a:ext>
            </a:extLst>
          </p:cNvPr>
          <p:cNvSpPr>
            <a:spLocks noGrp="1"/>
          </p:cNvSpPr>
          <p:nvPr>
            <p:ph type="title"/>
          </p:nvPr>
        </p:nvSpPr>
        <p:spPr/>
        <p:txBody>
          <a:bodyPr/>
          <a:lstStyle/>
          <a:p>
            <a:r>
              <a:rPr lang="en-US" dirty="0"/>
              <a:t>find specific stock profile details using symbol </a:t>
            </a:r>
            <a:br>
              <a:rPr lang="en-US" dirty="0"/>
            </a:br>
            <a:r>
              <a:rPr lang="en-US" dirty="0"/>
              <a:t>http://localhost:3000/api/stock/profile/TCS</a:t>
            </a:r>
            <a:endParaRPr lang="en-IN" dirty="0"/>
          </a:p>
        </p:txBody>
      </p:sp>
      <p:pic>
        <p:nvPicPr>
          <p:cNvPr id="5" name="Content Placeholder 4">
            <a:extLst>
              <a:ext uri="{FF2B5EF4-FFF2-40B4-BE49-F238E27FC236}">
                <a16:creationId xmlns:a16="http://schemas.microsoft.com/office/drawing/2014/main" id="{8117F039-D6A6-79FE-2B2B-12608201B701}"/>
              </a:ext>
            </a:extLst>
          </p:cNvPr>
          <p:cNvPicPr>
            <a:picLocks noGrp="1" noChangeAspect="1"/>
          </p:cNvPicPr>
          <p:nvPr>
            <p:ph idx="1"/>
          </p:nvPr>
        </p:nvPicPr>
        <p:blipFill>
          <a:blip r:embed="rId2"/>
          <a:stretch>
            <a:fillRect/>
          </a:stretch>
        </p:blipFill>
        <p:spPr>
          <a:xfrm>
            <a:off x="1764600" y="1825625"/>
            <a:ext cx="8662800" cy="4351338"/>
          </a:xfrm>
        </p:spPr>
      </p:pic>
    </p:spTree>
    <p:extLst>
      <p:ext uri="{BB962C8B-B14F-4D97-AF65-F5344CB8AC3E}">
        <p14:creationId xmlns:p14="http://schemas.microsoft.com/office/powerpoint/2010/main" val="1101657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E5AA-D376-C1CD-145D-89D9644EC8DB}"/>
              </a:ext>
            </a:extLst>
          </p:cNvPr>
          <p:cNvSpPr>
            <a:spLocks noGrp="1"/>
          </p:cNvSpPr>
          <p:nvPr>
            <p:ph type="title"/>
          </p:nvPr>
        </p:nvSpPr>
        <p:spPr>
          <a:xfrm>
            <a:off x="359229" y="315687"/>
            <a:ext cx="11713028" cy="1375002"/>
          </a:xfrm>
        </p:spPr>
        <p:txBody>
          <a:bodyPr>
            <a:noAutofit/>
          </a:bodyPr>
          <a:lstStyle/>
          <a:p>
            <a:r>
              <a:rPr lang="en-US" sz="3200" dirty="0"/>
              <a:t>find new of specific symbol using start date and end date </a:t>
            </a:r>
            <a:br>
              <a:rPr lang="en-US" sz="3200" dirty="0"/>
            </a:br>
            <a:r>
              <a:rPr lang="en-US" sz="3200" dirty="0"/>
              <a:t>http://localhost:3000/api/stock/news/IBM/2023-11-10/2023-11-20</a:t>
            </a:r>
            <a:br>
              <a:rPr lang="en-US" sz="3200" dirty="0"/>
            </a:br>
            <a:endParaRPr lang="en-IN" sz="3200" dirty="0"/>
          </a:p>
        </p:txBody>
      </p:sp>
      <p:pic>
        <p:nvPicPr>
          <p:cNvPr id="5" name="Content Placeholder 4">
            <a:extLst>
              <a:ext uri="{FF2B5EF4-FFF2-40B4-BE49-F238E27FC236}">
                <a16:creationId xmlns:a16="http://schemas.microsoft.com/office/drawing/2014/main" id="{475D0848-C407-444D-51FA-3E0F86BCB9C4}"/>
              </a:ext>
            </a:extLst>
          </p:cNvPr>
          <p:cNvPicPr>
            <a:picLocks noGrp="1" noChangeAspect="1"/>
          </p:cNvPicPr>
          <p:nvPr>
            <p:ph idx="1"/>
          </p:nvPr>
        </p:nvPicPr>
        <p:blipFill>
          <a:blip r:embed="rId2"/>
          <a:stretch>
            <a:fillRect/>
          </a:stretch>
        </p:blipFill>
        <p:spPr>
          <a:xfrm>
            <a:off x="2853826" y="1825625"/>
            <a:ext cx="6484347" cy="4351338"/>
          </a:xfrm>
        </p:spPr>
      </p:pic>
    </p:spTree>
    <p:extLst>
      <p:ext uri="{BB962C8B-B14F-4D97-AF65-F5344CB8AC3E}">
        <p14:creationId xmlns:p14="http://schemas.microsoft.com/office/powerpoint/2010/main" val="819878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 </a:t>
            </a:r>
          </a:p>
        </p:txBody>
      </p:sp>
      <p:sp>
        <p:nvSpPr>
          <p:cNvPr id="3" name="Content Placeholder 2"/>
          <p:cNvSpPr>
            <a:spLocks noGrp="1"/>
          </p:cNvSpPr>
          <p:nvPr>
            <p:ph idx="1"/>
          </p:nvPr>
        </p:nvSpPr>
        <p:spPr/>
        <p:txBody>
          <a:bodyPr>
            <a:normAutofit lnSpcReduction="10000"/>
          </a:bodyPr>
          <a:lstStyle/>
          <a:p>
            <a:r>
              <a:rPr lang="en-US" dirty="0"/>
              <a:t>Node JS </a:t>
            </a:r>
          </a:p>
          <a:p>
            <a:r>
              <a:rPr lang="en-US" dirty="0"/>
              <a:t>Express JS module </a:t>
            </a:r>
          </a:p>
          <a:p>
            <a:r>
              <a:rPr lang="en-US" dirty="0" err="1"/>
              <a:t>axios</a:t>
            </a:r>
            <a:r>
              <a:rPr lang="en-US" dirty="0"/>
              <a:t> modules </a:t>
            </a:r>
          </a:p>
          <a:p>
            <a:r>
              <a:rPr lang="en-US" dirty="0" err="1"/>
              <a:t>Nodemon</a:t>
            </a:r>
            <a:r>
              <a:rPr lang="en-US" dirty="0"/>
              <a:t> module </a:t>
            </a:r>
          </a:p>
          <a:p>
            <a:r>
              <a:rPr lang="en-US" dirty="0"/>
              <a:t>And third party provided the access key to access rest </a:t>
            </a:r>
            <a:r>
              <a:rPr lang="en-US" dirty="0" err="1"/>
              <a:t>api</a:t>
            </a:r>
            <a:r>
              <a:rPr lang="en-US" dirty="0"/>
              <a:t>. </a:t>
            </a:r>
          </a:p>
          <a:p>
            <a:pPr lvl="1"/>
            <a:r>
              <a:rPr lang="en-IN" b="1" i="0" dirty="0">
                <a:effectLst/>
                <a:latin typeface="Söhne"/>
              </a:rPr>
              <a:t>Alpha Vantage</a:t>
            </a:r>
          </a:p>
          <a:p>
            <a:pPr lvl="1"/>
            <a:r>
              <a:rPr lang="en-IN" b="1" i="0" dirty="0">
                <a:effectLst/>
                <a:latin typeface="Söhne"/>
              </a:rPr>
              <a:t>IEX Cloud	</a:t>
            </a:r>
          </a:p>
          <a:p>
            <a:pPr lvl="1"/>
            <a:r>
              <a:rPr lang="en-IN" b="1" i="0" dirty="0" err="1">
                <a:effectLst/>
                <a:latin typeface="Söhne"/>
              </a:rPr>
              <a:t>Finnhub</a:t>
            </a:r>
            <a:endParaRPr lang="en-IN" b="1" i="0" dirty="0">
              <a:effectLst/>
              <a:latin typeface="Söhne"/>
            </a:endParaRPr>
          </a:p>
          <a:p>
            <a:pPr lvl="1"/>
            <a:r>
              <a:rPr lang="en-IN" b="1" i="0" dirty="0">
                <a:effectLst/>
                <a:latin typeface="Söhne"/>
              </a:rPr>
              <a:t>Polygon.io</a:t>
            </a:r>
          </a:p>
          <a:p>
            <a:r>
              <a:rPr lang="en-US" dirty="0"/>
              <a:t>In this project we are using </a:t>
            </a:r>
            <a:r>
              <a:rPr lang="en-US" dirty="0" err="1"/>
              <a:t>Finnhub.api</a:t>
            </a:r>
            <a:r>
              <a:rPr lang="en-US" dirty="0"/>
              <a:t> </a:t>
            </a:r>
          </a:p>
        </p:txBody>
      </p:sp>
    </p:spTree>
    <p:extLst>
      <p:ext uri="{BB962C8B-B14F-4D97-AF65-F5344CB8AC3E}">
        <p14:creationId xmlns:p14="http://schemas.microsoft.com/office/powerpoint/2010/main" val="2498144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D138E-FC5F-130F-BC1B-A3AE3622C232}"/>
              </a:ext>
            </a:extLst>
          </p:cNvPr>
          <p:cNvSpPr>
            <a:spLocks noGrp="1"/>
          </p:cNvSpPr>
          <p:nvPr>
            <p:ph type="title"/>
          </p:nvPr>
        </p:nvSpPr>
        <p:spPr/>
        <p:txBody>
          <a:bodyPr/>
          <a:lstStyle/>
          <a:p>
            <a:r>
              <a:rPr lang="en-IN" dirty="0"/>
              <a:t>find financial stock details </a:t>
            </a:r>
            <a:br>
              <a:rPr lang="en-IN" dirty="0"/>
            </a:br>
            <a:r>
              <a:rPr lang="en-IN" dirty="0"/>
              <a:t>http://localhost:3000/api/stock/financial/TCS</a:t>
            </a:r>
          </a:p>
        </p:txBody>
      </p:sp>
      <p:pic>
        <p:nvPicPr>
          <p:cNvPr id="5" name="Content Placeholder 4">
            <a:extLst>
              <a:ext uri="{FF2B5EF4-FFF2-40B4-BE49-F238E27FC236}">
                <a16:creationId xmlns:a16="http://schemas.microsoft.com/office/drawing/2014/main" id="{E45A428B-5E1D-66C5-1DC2-3876F7D7469D}"/>
              </a:ext>
            </a:extLst>
          </p:cNvPr>
          <p:cNvPicPr>
            <a:picLocks noGrp="1" noChangeAspect="1"/>
          </p:cNvPicPr>
          <p:nvPr>
            <p:ph idx="1"/>
          </p:nvPr>
        </p:nvPicPr>
        <p:blipFill>
          <a:blip r:embed="rId2"/>
          <a:stretch>
            <a:fillRect/>
          </a:stretch>
        </p:blipFill>
        <p:spPr>
          <a:xfrm>
            <a:off x="2394945" y="1825625"/>
            <a:ext cx="7402109" cy="4351338"/>
          </a:xfrm>
        </p:spPr>
      </p:pic>
    </p:spTree>
    <p:extLst>
      <p:ext uri="{BB962C8B-B14F-4D97-AF65-F5344CB8AC3E}">
        <p14:creationId xmlns:p14="http://schemas.microsoft.com/office/powerpoint/2010/main" val="2972215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D6174-9B5E-C1DA-B1B5-FB25380C59C3}"/>
              </a:ext>
            </a:extLst>
          </p:cNvPr>
          <p:cNvSpPr>
            <a:spLocks noGrp="1"/>
          </p:cNvSpPr>
          <p:nvPr>
            <p:ph type="title"/>
          </p:nvPr>
        </p:nvSpPr>
        <p:spPr/>
        <p:txBody>
          <a:bodyPr>
            <a:noAutofit/>
          </a:bodyPr>
          <a:lstStyle/>
          <a:p>
            <a:r>
              <a:rPr lang="en-US" sz="2800" dirty="0"/>
              <a:t>find earning for specific sock between period</a:t>
            </a:r>
            <a:br>
              <a:rPr lang="en-US" sz="2800" dirty="0"/>
            </a:br>
            <a:r>
              <a:rPr lang="en-US" sz="2800" dirty="0"/>
              <a:t>http://localhost:3000/api/stock/earning/TCS/2023-10-10/2023-11-20</a:t>
            </a:r>
            <a:br>
              <a:rPr lang="en-US" sz="2800" dirty="0"/>
            </a:br>
            <a:endParaRPr lang="en-IN" sz="2800" dirty="0"/>
          </a:p>
        </p:txBody>
      </p:sp>
      <p:pic>
        <p:nvPicPr>
          <p:cNvPr id="5" name="Content Placeholder 4">
            <a:extLst>
              <a:ext uri="{FF2B5EF4-FFF2-40B4-BE49-F238E27FC236}">
                <a16:creationId xmlns:a16="http://schemas.microsoft.com/office/drawing/2014/main" id="{D9F4519F-5825-42F5-20CE-1D4F02CEEC25}"/>
              </a:ext>
            </a:extLst>
          </p:cNvPr>
          <p:cNvPicPr>
            <a:picLocks noGrp="1" noChangeAspect="1"/>
          </p:cNvPicPr>
          <p:nvPr>
            <p:ph idx="1"/>
          </p:nvPr>
        </p:nvPicPr>
        <p:blipFill>
          <a:blip r:embed="rId2"/>
          <a:stretch>
            <a:fillRect/>
          </a:stretch>
        </p:blipFill>
        <p:spPr>
          <a:xfrm>
            <a:off x="2945299" y="1825625"/>
            <a:ext cx="6301401" cy="4351338"/>
          </a:xfrm>
        </p:spPr>
      </p:pic>
    </p:spTree>
    <p:extLst>
      <p:ext uri="{BB962C8B-B14F-4D97-AF65-F5344CB8AC3E}">
        <p14:creationId xmlns:p14="http://schemas.microsoft.com/office/powerpoint/2010/main" val="2699030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F52FD-4EF5-E11C-DD14-FCD9304BCE31}"/>
              </a:ext>
            </a:extLst>
          </p:cNvPr>
          <p:cNvSpPr>
            <a:spLocks noGrp="1"/>
          </p:cNvSpPr>
          <p:nvPr>
            <p:ph type="title"/>
          </p:nvPr>
        </p:nvSpPr>
        <p:spPr/>
        <p:txBody>
          <a:bodyPr>
            <a:noAutofit/>
          </a:bodyPr>
          <a:lstStyle/>
          <a:p>
            <a:r>
              <a:rPr lang="en-IN" sz="3600" dirty="0"/>
              <a:t>particular stock recommendations</a:t>
            </a:r>
            <a:br>
              <a:rPr lang="en-IN" sz="3600" dirty="0"/>
            </a:br>
            <a:r>
              <a:rPr lang="en-IN" sz="3600" b="0" i="0" dirty="0">
                <a:solidFill>
                  <a:srgbClr val="212121"/>
                </a:solidFill>
                <a:effectLst/>
                <a:latin typeface="Inter"/>
              </a:rPr>
              <a:t>http://localhost:3000/api/stock/recommendations/TCS</a:t>
            </a:r>
            <a:endParaRPr lang="en-IN" sz="3600" dirty="0"/>
          </a:p>
        </p:txBody>
      </p:sp>
      <p:pic>
        <p:nvPicPr>
          <p:cNvPr id="5" name="Content Placeholder 4">
            <a:extLst>
              <a:ext uri="{FF2B5EF4-FFF2-40B4-BE49-F238E27FC236}">
                <a16:creationId xmlns:a16="http://schemas.microsoft.com/office/drawing/2014/main" id="{1880B58B-BA7F-ADEE-185D-885C430ED490}"/>
              </a:ext>
            </a:extLst>
          </p:cNvPr>
          <p:cNvPicPr>
            <a:picLocks noGrp="1" noChangeAspect="1"/>
          </p:cNvPicPr>
          <p:nvPr>
            <p:ph idx="1"/>
          </p:nvPr>
        </p:nvPicPr>
        <p:blipFill>
          <a:blip r:embed="rId2"/>
          <a:stretch>
            <a:fillRect/>
          </a:stretch>
        </p:blipFill>
        <p:spPr>
          <a:xfrm>
            <a:off x="2760153" y="1825625"/>
            <a:ext cx="6671694" cy="4351338"/>
          </a:xfrm>
        </p:spPr>
      </p:pic>
    </p:spTree>
    <p:extLst>
      <p:ext uri="{BB962C8B-B14F-4D97-AF65-F5344CB8AC3E}">
        <p14:creationId xmlns:p14="http://schemas.microsoft.com/office/powerpoint/2010/main" val="507860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97CBB-0D2D-977C-FDB7-8465A6A427A1}"/>
              </a:ext>
            </a:extLst>
          </p:cNvPr>
          <p:cNvSpPr>
            <a:spLocks noGrp="1"/>
          </p:cNvSpPr>
          <p:nvPr>
            <p:ph type="title"/>
          </p:nvPr>
        </p:nvSpPr>
        <p:spPr/>
        <p:txBody>
          <a:bodyPr>
            <a:normAutofit fontScale="90000"/>
          </a:bodyPr>
          <a:lstStyle/>
          <a:p>
            <a:r>
              <a:rPr lang="en-US" dirty="0"/>
              <a:t>to find stock market news</a:t>
            </a:r>
            <a:br>
              <a:rPr lang="en-US" dirty="0"/>
            </a:br>
            <a:r>
              <a:rPr lang="en-US" dirty="0"/>
              <a:t>http://localhost:3000/api/stock/marketnews</a:t>
            </a:r>
            <a:br>
              <a:rPr lang="en-US" dirty="0"/>
            </a:br>
            <a:endParaRPr lang="en-IN" dirty="0"/>
          </a:p>
        </p:txBody>
      </p:sp>
      <p:pic>
        <p:nvPicPr>
          <p:cNvPr id="5" name="Content Placeholder 4">
            <a:extLst>
              <a:ext uri="{FF2B5EF4-FFF2-40B4-BE49-F238E27FC236}">
                <a16:creationId xmlns:a16="http://schemas.microsoft.com/office/drawing/2014/main" id="{A243E501-9E2B-0BC7-DC82-759718D95332}"/>
              </a:ext>
            </a:extLst>
          </p:cNvPr>
          <p:cNvPicPr>
            <a:picLocks noGrp="1" noChangeAspect="1"/>
          </p:cNvPicPr>
          <p:nvPr>
            <p:ph idx="1"/>
          </p:nvPr>
        </p:nvPicPr>
        <p:blipFill>
          <a:blip r:embed="rId2"/>
          <a:stretch>
            <a:fillRect/>
          </a:stretch>
        </p:blipFill>
        <p:spPr>
          <a:xfrm>
            <a:off x="1418003" y="1825625"/>
            <a:ext cx="9355993" cy="4351338"/>
          </a:xfrm>
        </p:spPr>
      </p:pic>
    </p:spTree>
    <p:extLst>
      <p:ext uri="{BB962C8B-B14F-4D97-AF65-F5344CB8AC3E}">
        <p14:creationId xmlns:p14="http://schemas.microsoft.com/office/powerpoint/2010/main" val="3720357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download the project from </a:t>
            </a:r>
            <a:r>
              <a:rPr lang="en-US" dirty="0" err="1"/>
              <a:t>git</a:t>
            </a:r>
            <a:r>
              <a:rPr lang="en-US" dirty="0"/>
              <a:t> </a:t>
            </a:r>
          </a:p>
        </p:txBody>
      </p:sp>
      <p:pic>
        <p:nvPicPr>
          <p:cNvPr id="6" name="Content Placeholder 5">
            <a:extLst>
              <a:ext uri="{FF2B5EF4-FFF2-40B4-BE49-F238E27FC236}">
                <a16:creationId xmlns:a16="http://schemas.microsoft.com/office/drawing/2014/main" id="{0D6B72AA-6355-8309-54C2-A31FA5C70ACE}"/>
              </a:ext>
            </a:extLst>
          </p:cNvPr>
          <p:cNvPicPr>
            <a:picLocks noGrp="1" noChangeAspect="1"/>
          </p:cNvPicPr>
          <p:nvPr>
            <p:ph idx="1"/>
          </p:nvPr>
        </p:nvPicPr>
        <p:blipFill>
          <a:blip r:embed="rId2"/>
          <a:stretch>
            <a:fillRect/>
          </a:stretch>
        </p:blipFill>
        <p:spPr>
          <a:xfrm>
            <a:off x="1282452" y="1858059"/>
            <a:ext cx="9627095" cy="4286470"/>
          </a:xfrm>
        </p:spPr>
      </p:pic>
    </p:spTree>
    <p:extLst>
      <p:ext uri="{BB962C8B-B14F-4D97-AF65-F5344CB8AC3E}">
        <p14:creationId xmlns:p14="http://schemas.microsoft.com/office/powerpoint/2010/main" val="1005115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the </a:t>
            </a:r>
            <a:r>
              <a:rPr lang="en-US" dirty="0" err="1"/>
              <a:t>package.json</a:t>
            </a:r>
            <a:r>
              <a:rPr lang="en-US" dirty="0"/>
              <a:t> file </a:t>
            </a:r>
          </a:p>
        </p:txBody>
      </p:sp>
      <p:pic>
        <p:nvPicPr>
          <p:cNvPr id="7" name="Content Placeholder 6">
            <a:extLst>
              <a:ext uri="{FF2B5EF4-FFF2-40B4-BE49-F238E27FC236}">
                <a16:creationId xmlns:a16="http://schemas.microsoft.com/office/drawing/2014/main" id="{9DABD9C0-29AC-25A4-9120-F92B275A4047}"/>
              </a:ext>
            </a:extLst>
          </p:cNvPr>
          <p:cNvPicPr>
            <a:picLocks noGrp="1" noChangeAspect="1"/>
          </p:cNvPicPr>
          <p:nvPr>
            <p:ph idx="1"/>
          </p:nvPr>
        </p:nvPicPr>
        <p:blipFill>
          <a:blip r:embed="rId2"/>
          <a:stretch>
            <a:fillRect/>
          </a:stretch>
        </p:blipFill>
        <p:spPr>
          <a:xfrm>
            <a:off x="3455832" y="1825625"/>
            <a:ext cx="5280335" cy="4351338"/>
          </a:xfrm>
        </p:spPr>
      </p:pic>
    </p:spTree>
    <p:extLst>
      <p:ext uri="{BB962C8B-B14F-4D97-AF65-F5344CB8AC3E}">
        <p14:creationId xmlns:p14="http://schemas.microsoft.com/office/powerpoint/2010/main" val="2417304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 required node module using command as </a:t>
            </a:r>
          </a:p>
        </p:txBody>
      </p:sp>
      <p:sp>
        <p:nvSpPr>
          <p:cNvPr id="3" name="Content Placeholder 2"/>
          <p:cNvSpPr>
            <a:spLocks noGrp="1"/>
          </p:cNvSpPr>
          <p:nvPr>
            <p:ph idx="1"/>
          </p:nvPr>
        </p:nvSpPr>
        <p:spPr>
          <a:xfrm>
            <a:off x="838200" y="1825625"/>
            <a:ext cx="10023764" cy="538884"/>
          </a:xfrm>
        </p:spPr>
        <p:txBody>
          <a:bodyPr/>
          <a:lstStyle/>
          <a:p>
            <a:r>
              <a:rPr lang="en-US" dirty="0" err="1"/>
              <a:t>npm</a:t>
            </a:r>
            <a:r>
              <a:rPr lang="en-US" dirty="0"/>
              <a:t> install </a:t>
            </a:r>
          </a:p>
          <a:p>
            <a:endParaRPr lang="en-US" dirty="0"/>
          </a:p>
        </p:txBody>
      </p:sp>
      <p:pic>
        <p:nvPicPr>
          <p:cNvPr id="6" name="Picture 5">
            <a:extLst>
              <a:ext uri="{FF2B5EF4-FFF2-40B4-BE49-F238E27FC236}">
                <a16:creationId xmlns:a16="http://schemas.microsoft.com/office/drawing/2014/main" id="{7C547B2C-1B32-D00B-5AFA-569C2192302B}"/>
              </a:ext>
            </a:extLst>
          </p:cNvPr>
          <p:cNvPicPr>
            <a:picLocks noChangeAspect="1"/>
          </p:cNvPicPr>
          <p:nvPr/>
        </p:nvPicPr>
        <p:blipFill>
          <a:blip r:embed="rId2"/>
          <a:stretch>
            <a:fillRect/>
          </a:stretch>
        </p:blipFill>
        <p:spPr>
          <a:xfrm>
            <a:off x="742675" y="3033852"/>
            <a:ext cx="10706650" cy="3359323"/>
          </a:xfrm>
          <a:prstGeom prst="rect">
            <a:avLst/>
          </a:prstGeom>
        </p:spPr>
      </p:pic>
    </p:spTree>
    <p:extLst>
      <p:ext uri="{BB962C8B-B14F-4D97-AF65-F5344CB8AC3E}">
        <p14:creationId xmlns:p14="http://schemas.microsoft.com/office/powerpoint/2010/main" val="782320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 </a:t>
            </a:r>
            <a:r>
              <a:rPr lang="en-US" dirty="0" err="1"/>
              <a:t>js</a:t>
            </a:r>
            <a:r>
              <a:rPr lang="en-US" dirty="0"/>
              <a:t> project structure </a:t>
            </a:r>
          </a:p>
        </p:txBody>
      </p:sp>
      <p:pic>
        <p:nvPicPr>
          <p:cNvPr id="7" name="Content Placeholder 6">
            <a:extLst>
              <a:ext uri="{FF2B5EF4-FFF2-40B4-BE49-F238E27FC236}">
                <a16:creationId xmlns:a16="http://schemas.microsoft.com/office/drawing/2014/main" id="{B2DB1DE0-F47F-EB61-FFB5-69C002C4C3D3}"/>
              </a:ext>
            </a:extLst>
          </p:cNvPr>
          <p:cNvPicPr>
            <a:picLocks noGrp="1" noChangeAspect="1"/>
          </p:cNvPicPr>
          <p:nvPr>
            <p:ph idx="1"/>
          </p:nvPr>
        </p:nvPicPr>
        <p:blipFill>
          <a:blip r:embed="rId2"/>
          <a:stretch>
            <a:fillRect/>
          </a:stretch>
        </p:blipFill>
        <p:spPr>
          <a:xfrm>
            <a:off x="4224023" y="1825625"/>
            <a:ext cx="3743953" cy="4351338"/>
          </a:xfrm>
        </p:spPr>
      </p:pic>
    </p:spTree>
    <p:extLst>
      <p:ext uri="{BB962C8B-B14F-4D97-AF65-F5344CB8AC3E}">
        <p14:creationId xmlns:p14="http://schemas.microsoft.com/office/powerpoint/2010/main" val="2075592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Folder description </a:t>
            </a:r>
          </a:p>
        </p:txBody>
      </p:sp>
      <p:sp>
        <p:nvSpPr>
          <p:cNvPr id="3" name="Content Placeholder 2"/>
          <p:cNvSpPr>
            <a:spLocks noGrp="1"/>
          </p:cNvSpPr>
          <p:nvPr>
            <p:ph idx="1"/>
          </p:nvPr>
        </p:nvSpPr>
        <p:spPr/>
        <p:txBody>
          <a:bodyPr>
            <a:normAutofit/>
          </a:bodyPr>
          <a:lstStyle/>
          <a:p>
            <a:r>
              <a:rPr lang="en-US" dirty="0"/>
              <a:t>Model : This folder contains model file which provide the Stock </a:t>
            </a:r>
            <a:r>
              <a:rPr lang="en-US" dirty="0" err="1"/>
              <a:t>axios</a:t>
            </a:r>
            <a:r>
              <a:rPr lang="en-US" dirty="0"/>
              <a:t> method which interact with third party </a:t>
            </a:r>
            <a:r>
              <a:rPr lang="en-US" dirty="0" err="1"/>
              <a:t>api</a:t>
            </a:r>
            <a:r>
              <a:rPr lang="en-US" dirty="0"/>
              <a:t>.  </a:t>
            </a:r>
          </a:p>
          <a:p>
            <a:r>
              <a:rPr lang="en-US" dirty="0"/>
              <a:t>Controller : This folder contains </a:t>
            </a:r>
            <a:r>
              <a:rPr lang="en-US" dirty="0" err="1"/>
              <a:t>ontroller</a:t>
            </a:r>
            <a:r>
              <a:rPr lang="en-US" dirty="0"/>
              <a:t> file which contains set of method which help to do the operation on collection using model files. Which takes request from router file do the operation and provide the response to client. </a:t>
            </a:r>
          </a:p>
          <a:p>
            <a:r>
              <a:rPr lang="en-US" dirty="0"/>
              <a:t>Router : This folder contains router file which help to map the sub path and http method base upon the request. </a:t>
            </a:r>
          </a:p>
          <a:p>
            <a:r>
              <a:rPr lang="en-US" dirty="0"/>
              <a:t>App.js : This file in entry of the application. </a:t>
            </a:r>
          </a:p>
        </p:txBody>
      </p:sp>
    </p:spTree>
    <p:extLst>
      <p:ext uri="{BB962C8B-B14F-4D97-AF65-F5344CB8AC3E}">
        <p14:creationId xmlns:p14="http://schemas.microsoft.com/office/powerpoint/2010/main" val="3223218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D60B0-4CC5-F109-455D-909BF20A1071}"/>
              </a:ext>
            </a:extLst>
          </p:cNvPr>
          <p:cNvSpPr>
            <a:spLocks noGrp="1"/>
          </p:cNvSpPr>
          <p:nvPr>
            <p:ph type="title"/>
          </p:nvPr>
        </p:nvSpPr>
        <p:spPr/>
        <p:txBody>
          <a:bodyPr/>
          <a:lstStyle/>
          <a:p>
            <a:r>
              <a:rPr lang="en-IN" dirty="0"/>
              <a:t>Open the stockModel.js file and create token and write it </a:t>
            </a:r>
          </a:p>
        </p:txBody>
      </p:sp>
      <p:pic>
        <p:nvPicPr>
          <p:cNvPr id="5" name="Content Placeholder 4">
            <a:extLst>
              <a:ext uri="{FF2B5EF4-FFF2-40B4-BE49-F238E27FC236}">
                <a16:creationId xmlns:a16="http://schemas.microsoft.com/office/drawing/2014/main" id="{7048F783-D0C6-CE50-81F3-6B87354127C1}"/>
              </a:ext>
            </a:extLst>
          </p:cNvPr>
          <p:cNvPicPr>
            <a:picLocks noGrp="1" noChangeAspect="1"/>
          </p:cNvPicPr>
          <p:nvPr>
            <p:ph idx="1"/>
          </p:nvPr>
        </p:nvPicPr>
        <p:blipFill>
          <a:blip r:embed="rId2"/>
          <a:stretch>
            <a:fillRect/>
          </a:stretch>
        </p:blipFill>
        <p:spPr>
          <a:xfrm>
            <a:off x="2184031" y="1825625"/>
            <a:ext cx="7823938" cy="4351338"/>
          </a:xfrm>
        </p:spPr>
      </p:pic>
    </p:spTree>
    <p:extLst>
      <p:ext uri="{BB962C8B-B14F-4D97-AF65-F5344CB8AC3E}">
        <p14:creationId xmlns:p14="http://schemas.microsoft.com/office/powerpoint/2010/main" val="4067990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2BB53-202C-F57C-F0E5-D48E86089C2E}"/>
              </a:ext>
            </a:extLst>
          </p:cNvPr>
          <p:cNvSpPr>
            <a:spLocks noGrp="1"/>
          </p:cNvSpPr>
          <p:nvPr>
            <p:ph type="title"/>
          </p:nvPr>
        </p:nvSpPr>
        <p:spPr/>
        <p:txBody>
          <a:bodyPr/>
          <a:lstStyle/>
          <a:p>
            <a:r>
              <a:rPr lang="en-IN" dirty="0"/>
              <a:t>Generating token. Open the website </a:t>
            </a:r>
            <a:br>
              <a:rPr lang="en-IN" dirty="0"/>
            </a:br>
            <a:r>
              <a:rPr lang="en-IN" dirty="0" err="1"/>
              <a:t>ie</a:t>
            </a:r>
            <a:r>
              <a:rPr lang="en-IN" dirty="0"/>
              <a:t> https://finnhub.io/</a:t>
            </a:r>
          </a:p>
        </p:txBody>
      </p:sp>
      <p:pic>
        <p:nvPicPr>
          <p:cNvPr id="5" name="Content Placeholder 4">
            <a:extLst>
              <a:ext uri="{FF2B5EF4-FFF2-40B4-BE49-F238E27FC236}">
                <a16:creationId xmlns:a16="http://schemas.microsoft.com/office/drawing/2014/main" id="{316E04FC-5049-6895-EFAB-6C65BBBD9DC4}"/>
              </a:ext>
            </a:extLst>
          </p:cNvPr>
          <p:cNvPicPr>
            <a:picLocks noGrp="1" noChangeAspect="1"/>
          </p:cNvPicPr>
          <p:nvPr>
            <p:ph idx="1"/>
          </p:nvPr>
        </p:nvPicPr>
        <p:blipFill>
          <a:blip r:embed="rId2"/>
          <a:stretch>
            <a:fillRect/>
          </a:stretch>
        </p:blipFill>
        <p:spPr>
          <a:xfrm>
            <a:off x="1660982" y="1825625"/>
            <a:ext cx="8870036" cy="4351338"/>
          </a:xfrm>
        </p:spPr>
      </p:pic>
    </p:spTree>
    <p:extLst>
      <p:ext uri="{BB962C8B-B14F-4D97-AF65-F5344CB8AC3E}">
        <p14:creationId xmlns:p14="http://schemas.microsoft.com/office/powerpoint/2010/main" val="4273593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520</Words>
  <Application>Microsoft Office PowerPoint</Application>
  <PresentationFormat>Widescreen</PresentationFormat>
  <Paragraphs>51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Inter</vt:lpstr>
      <vt:lpstr>Söhne</vt:lpstr>
      <vt:lpstr>Office Theme</vt:lpstr>
      <vt:lpstr>Stock API Access using Express JS</vt:lpstr>
      <vt:lpstr>Technologies use </vt:lpstr>
      <vt:lpstr>First download the project from git </vt:lpstr>
      <vt:lpstr>Open the package.json file </vt:lpstr>
      <vt:lpstr>Download required node module using command as </vt:lpstr>
      <vt:lpstr>Express js project structure </vt:lpstr>
      <vt:lpstr>Folder description </vt:lpstr>
      <vt:lpstr>Open the stockModel.js file and create token and write it </vt:lpstr>
      <vt:lpstr>Generating token. Open the website  ie https://finnhub.io/</vt:lpstr>
      <vt:lpstr>https://finnhub.io/dashboard</vt:lpstr>
      <vt:lpstr>Copy and paste token in stockModel.js file in line number 4. </vt:lpstr>
      <vt:lpstr>Now run the app.js file using command as </vt:lpstr>
      <vt:lpstr>Now you can check all REST API using </vt:lpstr>
      <vt:lpstr>Stock REST API checking with Post man client  </vt:lpstr>
      <vt:lpstr>Find all stock details  http://localhost:3000/api/stock/all</vt:lpstr>
      <vt:lpstr>Doctor REST API </vt:lpstr>
      <vt:lpstr>find symbol quote  http://localhost:3000/api/stock/quote/TCS</vt:lpstr>
      <vt:lpstr>find specific stock profile details using symbol  http://localhost:3000/api/stock/profile/TCS</vt:lpstr>
      <vt:lpstr>find new of specific symbol using start date and end date  http://localhost:3000/api/stock/news/IBM/2023-11-10/2023-11-20 </vt:lpstr>
      <vt:lpstr>find financial stock details  http://localhost:3000/api/stock/financial/TCS</vt:lpstr>
      <vt:lpstr>find earning for specific sock between period http://localhost:3000/api/stock/earning/TCS/2023-10-10/2023-11-20 </vt:lpstr>
      <vt:lpstr>particular stock recommendations http://localhost:3000/api/stock/recommendations/TCS</vt:lpstr>
      <vt:lpstr>to find stock market news http://localhost:3000/api/stock/marketnews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Ordering App</dc:title>
  <dc:creator>LENOVO</dc:creator>
  <cp:lastModifiedBy>Akash Kale</cp:lastModifiedBy>
  <cp:revision>78</cp:revision>
  <dcterms:created xsi:type="dcterms:W3CDTF">2022-12-25T14:43:40Z</dcterms:created>
  <dcterms:modified xsi:type="dcterms:W3CDTF">2023-11-27T04:04:16Z</dcterms:modified>
</cp:coreProperties>
</file>