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2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5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7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9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8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69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9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92A4-7E92-4BF1-87EA-F6BD49AE126D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B7D5-BEEA-4F42-B3F3-6F0A8724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Express CRUD Operation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8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776" y="275624"/>
            <a:ext cx="989990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Get all employee Details </a:t>
            </a:r>
          </a:p>
          <a:p>
            <a:endParaRPr lang="en-IN" sz="1400" dirty="0" smtClean="0"/>
          </a:p>
          <a:p>
            <a:r>
              <a:rPr lang="en-IN" sz="1400" dirty="0" smtClean="0"/>
              <a:t>	</a:t>
            </a:r>
            <a:r>
              <a:rPr lang="en-IN" sz="1400" dirty="0" smtClean="0">
                <a:solidFill>
                  <a:srgbClr val="FF0000"/>
                </a:solidFill>
              </a:rPr>
              <a:t>http://localhost:9999/empDetails</a:t>
            </a:r>
          </a:p>
          <a:p>
            <a:endParaRPr lang="en-IN" sz="1400" dirty="0" smtClean="0"/>
          </a:p>
          <a:p>
            <a:r>
              <a:rPr lang="en-IN" sz="1400" dirty="0" smtClean="0"/>
              <a:t>Get Specific employee Details </a:t>
            </a:r>
          </a:p>
          <a:p>
            <a:endParaRPr lang="en-IN" sz="1400" dirty="0" smtClean="0"/>
          </a:p>
          <a:p>
            <a:r>
              <a:rPr lang="en-IN" sz="1400" dirty="0" smtClean="0"/>
              <a:t>	</a:t>
            </a:r>
            <a:r>
              <a:rPr lang="en-IN" sz="1400" dirty="0" smtClean="0">
                <a:solidFill>
                  <a:srgbClr val="FF0000"/>
                </a:solidFill>
              </a:rPr>
              <a:t>http://localhost:9999/empById/100</a:t>
            </a:r>
          </a:p>
          <a:p>
            <a:endParaRPr lang="en-IN" sz="1400" dirty="0" smtClean="0"/>
          </a:p>
          <a:p>
            <a:r>
              <a:rPr lang="en-IN" sz="1400" dirty="0" smtClean="0"/>
              <a:t>Store or Post Method Employee Records </a:t>
            </a:r>
          </a:p>
          <a:p>
            <a:endParaRPr lang="en-IN" sz="1400" dirty="0" smtClean="0"/>
          </a:p>
          <a:p>
            <a:r>
              <a:rPr lang="en-IN" sz="1400" dirty="0" smtClean="0"/>
              <a:t>	</a:t>
            </a:r>
            <a:r>
              <a:rPr lang="en-IN" sz="1400" dirty="0" smtClean="0">
                <a:solidFill>
                  <a:srgbClr val="FF0000"/>
                </a:solidFill>
              </a:rPr>
              <a:t>http://localhost:9999/storeEmployee </a:t>
            </a:r>
          </a:p>
          <a:p>
            <a:endParaRPr lang="en-IN" sz="1400" dirty="0" smtClean="0"/>
          </a:p>
          <a:p>
            <a:r>
              <a:rPr lang="en-IN" sz="1400" dirty="0" smtClean="0"/>
              <a:t>header : content-type   application/</a:t>
            </a:r>
            <a:r>
              <a:rPr lang="en-IN" sz="1400" dirty="0" err="1" smtClean="0"/>
              <a:t>json</a:t>
            </a:r>
            <a:r>
              <a:rPr lang="en-IN" sz="1400" dirty="0" smtClean="0"/>
              <a:t> </a:t>
            </a:r>
          </a:p>
          <a:p>
            <a:r>
              <a:rPr lang="en-IN" sz="1400" dirty="0" smtClean="0"/>
              <a:t>Data : {"id":101,"name":"Lokesh","salary":18000}</a:t>
            </a:r>
          </a:p>
          <a:p>
            <a:endParaRPr lang="en-IN" sz="1400" dirty="0" smtClean="0"/>
          </a:p>
          <a:p>
            <a:r>
              <a:rPr lang="en-IN" sz="1400" dirty="0" smtClean="0"/>
              <a:t>Update the Salary using employee id </a:t>
            </a:r>
          </a:p>
          <a:p>
            <a:r>
              <a:rPr lang="en-IN" sz="1400" dirty="0" smtClean="0"/>
              <a:t>put method </a:t>
            </a:r>
          </a:p>
          <a:p>
            <a:endParaRPr lang="en-IN" sz="1400" dirty="0" smtClean="0"/>
          </a:p>
          <a:p>
            <a:r>
              <a:rPr lang="en-IN" sz="1400" dirty="0" smtClean="0"/>
              <a:t>	</a:t>
            </a:r>
            <a:r>
              <a:rPr lang="en-IN" sz="1400" dirty="0" smtClean="0">
                <a:solidFill>
                  <a:srgbClr val="FF0000"/>
                </a:solidFill>
              </a:rPr>
              <a:t>http://localhost:9999/updateSalary</a:t>
            </a:r>
          </a:p>
          <a:p>
            <a:r>
              <a:rPr lang="en-IN" sz="1400" dirty="0" smtClean="0"/>
              <a:t>header : content-type   application/</a:t>
            </a:r>
            <a:r>
              <a:rPr lang="en-IN" sz="1400" dirty="0" err="1" smtClean="0"/>
              <a:t>json</a:t>
            </a:r>
            <a:r>
              <a:rPr lang="en-IN" sz="1400" dirty="0" smtClean="0"/>
              <a:t> </a:t>
            </a:r>
          </a:p>
          <a:p>
            <a:r>
              <a:rPr lang="en-IN" sz="1400" dirty="0" smtClean="0"/>
              <a:t>Data : {"id":101"salary":18000}</a:t>
            </a:r>
          </a:p>
          <a:p>
            <a:endParaRPr lang="en-IN" sz="1400" dirty="0" smtClean="0"/>
          </a:p>
          <a:p>
            <a:endParaRPr lang="en-IN" sz="1400" dirty="0" smtClean="0"/>
          </a:p>
          <a:p>
            <a:r>
              <a:rPr lang="en-IN" sz="1400" dirty="0" smtClean="0"/>
              <a:t>Delete the records using employee id </a:t>
            </a:r>
          </a:p>
          <a:p>
            <a:endParaRPr lang="en-IN" sz="1400" dirty="0" smtClean="0"/>
          </a:p>
          <a:p>
            <a:r>
              <a:rPr lang="en-IN" sz="1400" dirty="0" smtClean="0"/>
              <a:t>delete methods </a:t>
            </a:r>
          </a:p>
          <a:p>
            <a:endParaRPr lang="en-IN" sz="1400" dirty="0" smtClean="0"/>
          </a:p>
          <a:p>
            <a:r>
              <a:rPr lang="en-IN" sz="1400" dirty="0" smtClean="0"/>
              <a:t>	</a:t>
            </a:r>
            <a:r>
              <a:rPr lang="en-IN" sz="1400" dirty="0" smtClean="0">
                <a:solidFill>
                  <a:srgbClr val="FF0000"/>
                </a:solidFill>
              </a:rPr>
              <a:t>http://localhost:9999/deleteInfo/100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0305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672" y="871323"/>
            <a:ext cx="1152753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//load the module and middleware application added</a:t>
            </a:r>
            <a:endParaRPr lang="en-IN" sz="1400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 = require(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require(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"body-parser"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require(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express();</a:t>
            </a:r>
          </a:p>
          <a:p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//It is use to enable the </a:t>
            </a:r>
            <a:r>
              <a:rPr lang="en-IN" sz="1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plugin which help to receive the </a:t>
            </a:r>
            <a:endParaRPr lang="en-IN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Data. </a:t>
            </a:r>
            <a:endParaRPr lang="en-IN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       </a:t>
            </a:r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//add middle ware </a:t>
            </a:r>
            <a:endParaRPr lang="en-IN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empInfo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=[{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"Raj"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"salary"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12000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bodyParser.json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bodyParser.urlencoded</a:t>
            </a:r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IN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         </a:t>
            </a:r>
          </a:p>
          <a:p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bodyParser.urlencoded</a:t>
            </a:r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returns middleware that only parses </a:t>
            </a:r>
            <a:r>
              <a:rPr lang="en-IN" sz="1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N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bodies and only looks at requests where the 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Coding go here. 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/>
          </a:p>
          <a:p>
            <a:r>
              <a:rPr lang="en-US" sz="1400" dirty="0" err="1" smtClean="0"/>
              <a:t>app.listen</a:t>
            </a:r>
            <a:r>
              <a:rPr lang="en-US" sz="1400" dirty="0" smtClean="0"/>
              <a:t>(9999</a:t>
            </a:r>
            <a:r>
              <a:rPr lang="en-US" sz="1400" dirty="0"/>
              <a:t>,()=&gt;console.log("Server running on port number 9999"));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165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" y="1028343"/>
            <a:ext cx="112745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//Get Methods </a:t>
            </a:r>
          </a:p>
          <a:p>
            <a:endParaRPr lang="en-I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All employee details </a:t>
            </a:r>
            <a:endParaRPr lang="en-IN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empDetails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      </a:t>
            </a:r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resource </a:t>
            </a:r>
            <a:endParaRPr lang="en-IN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empInfo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Get specific employee details </a:t>
            </a:r>
            <a:endParaRPr lang="en-IN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empById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en-IN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req.params.id;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empInfo.find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e.id==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 ==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 with not available with id as "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(result);    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5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136339"/>
            <a:ext cx="107990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//Post methods </a:t>
            </a:r>
            <a:endParaRPr lang="en-I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IN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//Store Employee records </a:t>
            </a:r>
            <a:endParaRPr lang="en-IN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storeEmployees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 </a:t>
            </a:r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//create the resource </a:t>
            </a:r>
            <a:endParaRPr lang="en-IN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console.log(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 methods"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console.log(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empInfo.push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"Stored Successfully....."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empInfo</a:t>
            </a:r>
            <a:r>
              <a:rPr lang="en-IN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" y="474345"/>
            <a:ext cx="116311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//Put methods 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app.put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16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updateSalary</a:t>
            </a:r>
            <a:r>
              <a:rPr lang="en-IN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req,res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    </a:t>
            </a:r>
            <a:r>
              <a:rPr lang="en-IN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//update the records </a:t>
            </a:r>
            <a:endParaRPr lang="en-IN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console.log(</a:t>
            </a:r>
            <a:r>
              <a:rPr lang="en-IN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"Put methods"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= req.body.id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salary = </a:t>
            </a:r>
            <a:r>
              <a:rPr lang="en-IN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req.body.salary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lang="en-IN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empInfo.find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</a:t>
            </a:r>
            <a:r>
              <a:rPr lang="en-I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(e.id==id){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e.salary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=salary;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(result==</a:t>
            </a:r>
            <a:r>
              <a:rPr lang="en-I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 didn't update successfully"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  <a:r>
              <a:rPr lang="en-I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res.end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 updated successfully..."</a:t>
            </a:r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7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4632" y="1166843"/>
            <a:ext cx="11585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//Delete methods </a:t>
            </a:r>
            <a:endParaRPr lang="en-IN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app.delete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deleteInfo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en-IN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= req.params.id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flag=</a:t>
            </a:r>
            <a:r>
              <a:rPr lang="en-IN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empInfo.find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e,i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(e.id==id){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empInfo.splice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(i,</a:t>
            </a:r>
            <a:r>
              <a:rPr lang="en-IN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flag++;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  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(flag&gt;</a:t>
            </a:r>
            <a:r>
              <a:rPr lang="en-IN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"Successfully deleted"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I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 not present"</a:t>
            </a:r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5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Express CRUD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CRUD Operation</dc:title>
  <dc:creator>Akash Kale</dc:creator>
  <cp:lastModifiedBy>Akash Kale</cp:lastModifiedBy>
  <cp:revision>4</cp:revision>
  <dcterms:created xsi:type="dcterms:W3CDTF">2021-06-20T12:22:15Z</dcterms:created>
  <dcterms:modified xsi:type="dcterms:W3CDTF">2021-06-20T12:27:25Z</dcterms:modified>
</cp:coreProperties>
</file>