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CORS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JavaScript application running in the browser can usually only access HTTP resources on the same domain (origin) that serves it. </a:t>
            </a:r>
            <a:endParaRPr lang="en-IN" dirty="0" smtClean="0"/>
          </a:p>
          <a:p>
            <a:r>
              <a:rPr lang="en-IN" dirty="0" smtClean="0"/>
              <a:t>Loading images or scripts/styles always works, but XHR and Fetch call (</a:t>
            </a:r>
            <a:r>
              <a:rPr lang="en-IN" dirty="0" err="1" smtClean="0"/>
              <a:t>RestFull</a:t>
            </a:r>
            <a:r>
              <a:rPr lang="en-IN" dirty="0" smtClean="0"/>
              <a:t> Services call) to another serve will fail, unless that server implements a way to allow that connection.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way is called CORS, Cross-Origin Resource Sharing. </a:t>
            </a:r>
          </a:p>
          <a:p>
            <a:r>
              <a:rPr lang="en-IN" dirty="0" smtClean="0"/>
              <a:t>One very important thing that needs CORS is ES Module, recently introduced in modern browser. </a:t>
            </a:r>
          </a:p>
          <a:p>
            <a:r>
              <a:rPr lang="en-IN" dirty="0" smtClean="0"/>
              <a:t>If you don't set up a CORS policy on the server that allow to serve 3rd party origins, the request will fail.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845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Cross - Origin resource fail if it is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To a different domain </a:t>
            </a:r>
          </a:p>
          <a:p>
            <a:r>
              <a:rPr lang="en-IN" dirty="0" smtClean="0"/>
              <a:t>  To </a:t>
            </a:r>
            <a:r>
              <a:rPr lang="en-IN" dirty="0" smtClean="0"/>
              <a:t>a different </a:t>
            </a:r>
            <a:r>
              <a:rPr lang="en-IN" dirty="0" err="1" smtClean="0"/>
              <a:t>subdomain</a:t>
            </a:r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  <a:r>
              <a:rPr lang="en-IN" dirty="0" smtClean="0"/>
              <a:t>To a different port</a:t>
            </a:r>
          </a:p>
          <a:p>
            <a:r>
              <a:rPr lang="en-IN" dirty="0" smtClean="0"/>
              <a:t> </a:t>
            </a:r>
            <a:r>
              <a:rPr lang="en-IN" dirty="0" smtClean="0"/>
              <a:t>To </a:t>
            </a:r>
            <a:r>
              <a:rPr lang="en-IN" dirty="0" smtClean="0"/>
              <a:t>a different </a:t>
            </a:r>
            <a:r>
              <a:rPr lang="en-IN" dirty="0" err="1" smtClean="0"/>
              <a:t>ptotocol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And </a:t>
            </a:r>
            <a:r>
              <a:rPr lang="en-IN" dirty="0" smtClean="0"/>
              <a:t>it is there for your security, to prevent malicious users to exploit the Web Platform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but </a:t>
            </a:r>
            <a:r>
              <a:rPr lang="en-IN" dirty="0" smtClean="0"/>
              <a:t>if you control both the serve and the client, you have all the good reasons to allow them to talk to each others. 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 Example without </a:t>
            </a:r>
            <a:r>
              <a:rPr lang="en-IN" dirty="0" err="1" smtClean="0"/>
              <a:t>cors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 with </a:t>
            </a:r>
            <a:r>
              <a:rPr lang="en-IN" dirty="0" err="1" smtClean="0"/>
              <a:t>Cors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 with specific </a:t>
            </a:r>
            <a:r>
              <a:rPr lang="en-IN" dirty="0" err="1" smtClean="0"/>
              <a:t>url</a:t>
            </a:r>
            <a:r>
              <a:rPr lang="en-IN" dirty="0" smtClean="0"/>
              <a:t> access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CORS </vt:lpstr>
      <vt:lpstr>CORS  </vt:lpstr>
      <vt:lpstr>Continue...</vt:lpstr>
      <vt:lpstr>Slide 4</vt:lpstr>
      <vt:lpstr>A Cross - Origin resource fail if it is  </vt:lpstr>
      <vt:lpstr>Express Example without cors </vt:lpstr>
      <vt:lpstr>Express with Cors </vt:lpstr>
      <vt:lpstr>Express with specific url access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 </dc:title>
  <dc:creator>Akash</dc:creator>
  <cp:lastModifiedBy>Akash</cp:lastModifiedBy>
  <cp:revision>1</cp:revision>
  <dcterms:created xsi:type="dcterms:W3CDTF">2006-08-16T00:00:00Z</dcterms:created>
  <dcterms:modified xsi:type="dcterms:W3CDTF">2019-05-17T05:23:40Z</dcterms:modified>
</cp:coreProperties>
</file>