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9144000" cx="16256000"/>
  <p:notesSz cx="6858000" cy="9144000"/>
  <p:embeddedFontLst>
    <p:embeddedFont>
      <p:font typeface="Open Sans SemiBold"/>
      <p:regular r:id="rId66"/>
      <p:bold r:id="rId67"/>
      <p:italic r:id="rId68"/>
      <p:boldItalic r:id="rId69"/>
    </p:embeddedFont>
    <p:embeddedFont>
      <p:font typeface="Open Sans ExtraBold"/>
      <p:bold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128">
          <p15:clr>
            <a:srgbClr val="A4A3A4"/>
          </p15:clr>
        </p15:guide>
        <p15:guide id="2" pos="560">
          <p15:clr>
            <a:srgbClr val="A4A3A4"/>
          </p15:clr>
        </p15:guide>
      </p15:sldGuideLst>
    </p:ext>
    <p:ext uri="GoogleSlidesCustomDataVersion2">
      <go:slidesCustomData xmlns:go="http://customooxmlschemas.google.com/" r:id="rId76" roundtripDataSignature="AMtx7mgGyW+tQWOctp/EpRKRqeHLHgsa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128" orient="horz"/>
        <p:guide pos="5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5.xml"/><Relationship Id="rId75" Type="http://schemas.openxmlformats.org/officeDocument/2006/relationships/font" Target="fonts/OpenSans-boldItalic.fntdata"/><Relationship Id="rId30" Type="http://schemas.openxmlformats.org/officeDocument/2006/relationships/slide" Target="slides/slide24.xml"/><Relationship Id="rId74" Type="http://schemas.openxmlformats.org/officeDocument/2006/relationships/font" Target="fonts/OpenSans-italic.fntdata"/><Relationship Id="rId33" Type="http://schemas.openxmlformats.org/officeDocument/2006/relationships/slide" Target="slides/slide27.xml"/><Relationship Id="rId32" Type="http://schemas.openxmlformats.org/officeDocument/2006/relationships/slide" Target="slides/slide26.xml"/><Relationship Id="rId76" Type="http://customschemas.google.com/relationships/presentationmetadata" Target="meta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OpenSansExtraBold-boldItalic.fntdata"/><Relationship Id="rId70" Type="http://schemas.openxmlformats.org/officeDocument/2006/relationships/font" Target="fonts/OpenSansExtraBold-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OpenSansSemiBold-regular.fntdata"/><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OpenSansSemiBold-italic.fntdata"/><Relationship Id="rId23" Type="http://schemas.openxmlformats.org/officeDocument/2006/relationships/slide" Target="slides/slide17.xml"/><Relationship Id="rId67" Type="http://schemas.openxmlformats.org/officeDocument/2006/relationships/font" Target="fonts/OpenSansSemiBold-bold.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SemiBol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Audio Script:</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Welcome to Amazon Web Services Overview. </a:t>
            </a:r>
            <a:endParaRPr/>
          </a:p>
        </p:txBody>
      </p:sp>
      <p:sp>
        <p:nvSpPr>
          <p:cNvPr id="705" name="Google Shape;70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SparkSession instance is the way Spark executes user-defined manipulations across the cluster.</a:t>
            </a:r>
            <a:endParaRPr/>
          </a:p>
          <a:p>
            <a:pPr indent="0" lvl="0" marL="0" rtl="0" algn="l">
              <a:spcBef>
                <a:spcPts val="0"/>
              </a:spcBef>
              <a:spcAft>
                <a:spcPts val="0"/>
              </a:spcAft>
              <a:buNone/>
            </a:pPr>
            <a:r>
              <a:t/>
            </a:r>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SparkSession is a single-unified entry point to manipulate data with Spark. It:</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Minimizes number of concepts to remember or construct.</a:t>
            </a:r>
            <a:endParaRPr b="1"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Provides accessor methods to the older classes for maximum compatibility</a:t>
            </a:r>
            <a:endParaRPr/>
          </a:p>
          <a:p>
            <a:pPr indent="-457200" lvl="0" marL="4572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Allows you to program with DataFrames/Datasets </a:t>
            </a:r>
            <a:endParaRPr/>
          </a:p>
          <a:p>
            <a:pPr indent="-457200" lvl="0" marL="4572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Provides built-in support for Hive features including the ability to write queries using HiveQL, ability to access Hive UDFs, and allows to read data from Hive tables</a:t>
            </a:r>
            <a:endParaRPr/>
          </a:p>
          <a:p>
            <a:pPr indent="-184150" lvl="0" marL="285750" rtl="0" algn="l">
              <a:spcBef>
                <a:spcPts val="0"/>
              </a:spcBef>
              <a:spcAft>
                <a:spcPts val="0"/>
              </a:spcAft>
              <a:buClr>
                <a:schemeClr val="dk1"/>
              </a:buClr>
              <a:buSzPts val="1600"/>
              <a:buFont typeface="Arial"/>
              <a:buNone/>
            </a:pPr>
            <a:r>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prior versions, SQLContext and HiveContext were entry points for CORE API Spark Context, Streaming API, Streaming context, and SQLAPI.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image is taken from data bricks site)</a:t>
            </a:r>
            <a:endParaRPr/>
          </a:p>
          <a:p>
            <a:pPr indent="0" lvl="0" marL="0" rtl="0" algn="l">
              <a:spcBef>
                <a:spcPts val="0"/>
              </a:spcBef>
              <a:spcAft>
                <a:spcPts val="0"/>
              </a:spcAft>
              <a:buNone/>
            </a:pPr>
            <a:r>
              <a:rPr lang="en-US"/>
              <a:t>As discussed in the introduction to spark module, we control our Spark Application through a driver process. This driver process manifests itself to the user as something called the SparkSession. The SparkSession instance is the way Spark executes user-defined manipulations across the cluster. </a:t>
            </a:r>
            <a:endParaRPr/>
          </a:p>
          <a:p>
            <a:pPr indent="0" lvl="0" marL="0" rtl="0" algn="l">
              <a:spcBef>
                <a:spcPts val="0"/>
              </a:spcBef>
              <a:spcAft>
                <a:spcPts val="0"/>
              </a:spcAft>
              <a:buNone/>
            </a:pPr>
            <a:r>
              <a:rPr lang="en-US"/>
              <a:t>SparkSession is a single-unified entry point to manipulate </a:t>
            </a:r>
            <a:endParaRPr/>
          </a:p>
          <a:p>
            <a:pPr indent="0" lvl="0" marL="0" rtl="0" algn="l">
              <a:spcBef>
                <a:spcPts val="0"/>
              </a:spcBef>
              <a:spcAft>
                <a:spcPts val="0"/>
              </a:spcAft>
              <a:buNone/>
            </a:pPr>
            <a:r>
              <a:rPr lang="en-US"/>
              <a:t>data with Spark rather than having different contexts for different APIs for example,sparkcontext for core API,sqlcontext,hive context or streaming context for other APIs.</a:t>
            </a:r>
            <a:endParaRPr/>
          </a:p>
          <a:p>
            <a:pPr indent="0" lvl="0" marL="0" rtl="0" algn="l">
              <a:spcBef>
                <a:spcPts val="0"/>
              </a:spcBef>
              <a:spcAft>
                <a:spcPts val="0"/>
              </a:spcAft>
              <a:buNone/>
            </a:pPr>
            <a:r>
              <a:rPr lang="en-US"/>
              <a:t>it minimizes number of concepts to remember or construct as now spark has single unified API.</a:t>
            </a:r>
            <a:endParaRPr/>
          </a:p>
          <a:p>
            <a:pPr indent="0" lvl="0" marL="0" rtl="0" algn="l">
              <a:spcBef>
                <a:spcPts val="0"/>
              </a:spcBef>
              <a:spcAft>
                <a:spcPts val="0"/>
              </a:spcAft>
              <a:buNone/>
            </a:pPr>
            <a:r>
              <a:rPr lang="en-US"/>
              <a:t>It also Provides accessor methods to the older classes for maximum </a:t>
            </a:r>
            <a:endParaRPr/>
          </a:p>
          <a:p>
            <a:pPr indent="0" lvl="0" marL="0" rtl="0" algn="l">
              <a:spcBef>
                <a:spcPts val="0"/>
              </a:spcBef>
              <a:spcAft>
                <a:spcPts val="0"/>
              </a:spcAft>
              <a:buNone/>
            </a:pPr>
            <a:r>
              <a:rPr lang="en-US"/>
              <a:t>compatibility </a:t>
            </a:r>
            <a:endParaRPr/>
          </a:p>
          <a:p>
            <a:pPr indent="0" lvl="0" marL="0" rtl="0" algn="l">
              <a:spcBef>
                <a:spcPts val="0"/>
              </a:spcBef>
              <a:spcAft>
                <a:spcPts val="0"/>
              </a:spcAft>
              <a:buNone/>
            </a:pPr>
            <a:r>
              <a:rPr lang="en-US"/>
              <a:t>Allows you to program with Dataframes/Datasets </a:t>
            </a:r>
            <a:endParaRPr/>
          </a:p>
          <a:p>
            <a:pPr indent="0" lvl="0" marL="0" rtl="0" algn="l">
              <a:spcBef>
                <a:spcPts val="0"/>
              </a:spcBef>
              <a:spcAft>
                <a:spcPts val="0"/>
              </a:spcAft>
              <a:buNone/>
            </a:pPr>
            <a:r>
              <a:rPr lang="en-US"/>
              <a:t>and Provides built-in support for Hive features including the </a:t>
            </a:r>
            <a:endParaRPr/>
          </a:p>
          <a:p>
            <a:pPr indent="0" lvl="0" marL="0" rtl="0" algn="l">
              <a:spcBef>
                <a:spcPts val="0"/>
              </a:spcBef>
              <a:spcAft>
                <a:spcPts val="0"/>
              </a:spcAft>
              <a:buNone/>
            </a:pPr>
            <a:r>
              <a:rPr lang="en-US"/>
              <a:t>ability to write queries using HiveQL, access to Hive UDFs,and the ability to read data from Hive tables.</a:t>
            </a:r>
            <a:endParaRPr/>
          </a:p>
          <a:p>
            <a:pPr indent="0" lvl="0" marL="0" rtl="0" algn="l">
              <a:spcBef>
                <a:spcPts val="0"/>
              </a:spcBef>
              <a:spcAft>
                <a:spcPts val="0"/>
              </a:spcAft>
              <a:buNone/>
            </a:pPr>
            <a:r>
              <a:rPr lang="en-US"/>
              <a:t>From Spark 2.0 onwards,SparkSession is the new starting point for Spark SQL-based applications, which are a combination of SQLContext and HiveContext while supporting backward compatibility with SQLContext and HiveContext.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5" name="Google Shape;8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200"/>
              <a:buFont typeface="Open Sans SemiBold"/>
              <a:buNone/>
            </a:pPr>
            <a:r>
              <a:rPr lang="en-US" sz="12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how to create a spark session. SparkSession can be accessed either through console or you can create it programmatically</a:t>
            </a:r>
            <a:endParaRPr/>
          </a:p>
          <a:p>
            <a:pPr indent="0" lvl="0" marL="0" rtl="0" algn="l">
              <a:spcBef>
                <a:spcPts val="0"/>
              </a:spcBef>
              <a:spcAft>
                <a:spcPts val="0"/>
              </a:spcAft>
              <a:buNone/>
            </a:pPr>
            <a:r>
              <a:rPr lang="en-US"/>
              <a:t>In Scala and Python the variable is available as spark when you start up the console.</a:t>
            </a:r>
            <a:endParaRPr/>
          </a:p>
          <a:p>
            <a:pPr indent="0" lvl="0" marL="0" rtl="0" algn="l">
              <a:spcBef>
                <a:spcPts val="0"/>
              </a:spcBef>
              <a:spcAft>
                <a:spcPts val="0"/>
              </a:spcAft>
              <a:buNone/>
            </a:pPr>
            <a:r>
              <a:rPr lang="en-US"/>
              <a:t>Let us see how to create programmatically-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1st box )  In Scala, Java, and Python we use the Builder pattern to create a SparkSession, it  uses a "fluent interface" style of coding to build a new object by chaining  methods together, from where you can pass Spark properties.</a:t>
            </a:r>
            <a:endParaRPr/>
          </a:p>
          <a:p>
            <a:pPr indent="0" lvl="0" marL="0" rtl="0" algn="l">
              <a:spcBef>
                <a:spcPts val="0"/>
              </a:spcBef>
              <a:spcAft>
                <a:spcPts val="0"/>
              </a:spcAft>
              <a:buNone/>
            </a:pPr>
            <a:r>
              <a:rPr lang="en-US"/>
              <a:t>2nd Box)Sets the Spark master URL to connect to, such as "local" to run locally, "local[2]" to run locally with 2 cores, or "spark://master:7077" to run on a Spark standalone cluster.Using local as the default value for the master makes it easy to launch your application in a test environment locally.</a:t>
            </a:r>
            <a:endParaRPr/>
          </a:p>
          <a:p>
            <a:pPr indent="0" lvl="0" marL="0" rtl="0" algn="l">
              <a:spcBef>
                <a:spcPts val="0"/>
              </a:spcBef>
              <a:spcAft>
                <a:spcPts val="0"/>
              </a:spcAft>
              <a:buNone/>
            </a:pPr>
            <a:r>
              <a:rPr lang="en-US"/>
              <a:t>3) appname----&gt;Sets a name for the application,which will be shown in the Spark web UI.If no application name is set, a randomly generated name will be used.</a:t>
            </a:r>
            <a:endParaRPr/>
          </a:p>
          <a:p>
            <a:pPr indent="0" lvl="0" marL="0" rtl="0" algn="l">
              <a:spcBef>
                <a:spcPts val="0"/>
              </a:spcBef>
              <a:spcAft>
                <a:spcPts val="0"/>
              </a:spcAft>
              <a:buNone/>
            </a:pPr>
            <a:r>
              <a:rPr lang="en-US"/>
              <a:t>4)getOrCreate() method ---This method first checks whether there is a valid thread-local SparkSession, and if yes, return that one. It then checks whether there is a valid global default SparkSession, and if yes, return that one. If no valid global default SparkSession exists, the method creates a new SparkSession and assigns the newly created SparkSession as the global default.</a:t>
            </a:r>
            <a:endParaRPr/>
          </a:p>
          <a:p>
            <a:pPr indent="0" lvl="0" marL="0" rtl="0" algn="l">
              <a:spcBef>
                <a:spcPts val="0"/>
              </a:spcBef>
              <a:spcAft>
                <a:spcPts val="0"/>
              </a:spcAft>
              <a:buNone/>
            </a:pPr>
            <a:r>
              <a:rPr lang="en-US"/>
              <a:t>In case an existing SparkSession is returned, the config options specified in this builder will be applied to the existing SparkSession.</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br>
              <a:rPr lang="en-US"/>
            </a:br>
            <a:r>
              <a:rPr lang="en-US"/>
              <a:t>Let us see a simple WordCount example using Datasets. As SparkSession is the entry point of the program, first create spark session as entry point for dataset API. Next read data using </a:t>
            </a:r>
            <a:r>
              <a:rPr b="1" lang="en-US"/>
              <a:t>read.text</a:t>
            </a:r>
            <a:r>
              <a:rPr lang="en-US"/>
              <a:t> API which is similar to textFile API of RDD. The as[String] part of code assigns the required schema for dataset.The dataDS will be of the type DataSet[String]. Remember to import sparkSession.implicits._ for all schema conversion magic.</a:t>
            </a:r>
            <a:endParaRPr/>
          </a:p>
          <a:p>
            <a:pPr indent="0" lvl="0" marL="0" rtl="0" algn="l">
              <a:spcBef>
                <a:spcPts val="0"/>
              </a:spcBef>
              <a:spcAft>
                <a:spcPts val="0"/>
              </a:spcAft>
              <a:buNone/>
            </a:pPr>
            <a:r>
              <a:rPr lang="en-US"/>
              <a:t>Operations available on Datasets are divided into transformations and actions similar to RDD API’s like map, groupByKey ,count etc. Transformations are the ones that produce new Datasets, and actions are the ones that trigger computation and return results. For example transformations include map, filter, select, and aggregate (groupBy). and actions are like count, show, or writing data out to file systems.</a:t>
            </a:r>
            <a:endParaRPr/>
          </a:p>
          <a:p>
            <a:pPr indent="0" lvl="0" marL="0" rtl="0" algn="l">
              <a:spcBef>
                <a:spcPts val="0"/>
              </a:spcBef>
              <a:spcAft>
                <a:spcPts val="0"/>
              </a:spcAft>
              <a:buNone/>
            </a:pPr>
            <a:r>
              <a:rPr lang="en-US"/>
              <a:t> In this given code example, we are splitting lines to get words and group them by words using transformations.Dataset works in row level abstraction. Each value is treated a row with multiple columns and any column can act as key for grouping like in database.</a:t>
            </a:r>
            <a:endParaRPr/>
          </a:p>
          <a:p>
            <a:pPr indent="0" lvl="0" marL="0" rtl="0" algn="l">
              <a:spcBef>
                <a:spcPts val="0"/>
              </a:spcBef>
              <a:spcAft>
                <a:spcPts val="0"/>
              </a:spcAft>
              <a:buNone/>
            </a:pPr>
            <a:r>
              <a:rPr lang="en-US"/>
              <a:t>Finally we count each word using count() method and print the results using show() method. In dataset, show is one of the actions.</a:t>
            </a:r>
            <a:endParaRPr/>
          </a:p>
          <a:p>
            <a:pPr indent="0" lvl="0" marL="0" rtl="0" algn="l">
              <a:spcBef>
                <a:spcPts val="0"/>
              </a:spcBef>
              <a:spcAft>
                <a:spcPts val="0"/>
              </a:spcAft>
              <a:buNone/>
            </a:pPr>
            <a:r>
              <a:rPr lang="en-US"/>
              <a:t>Note that datasets is using rDD type operations like flatMap and groupByKey and also using dataframe type operations like show()</a:t>
            </a:r>
            <a:endParaRPr/>
          </a:p>
          <a:p>
            <a:pPr indent="0" lvl="0" marL="0" rtl="0" algn="l">
              <a:spcBef>
                <a:spcPts val="0"/>
              </a:spcBef>
              <a:spcAft>
                <a:spcPts val="0"/>
              </a:spcAft>
              <a:buNone/>
            </a:pPr>
            <a:r>
              <a:rPr lang="en-US"/>
              <a:t>.Next,we will see the demo for this word count example.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8" name="Google Shape;93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we know what are data frames, Dataframes represent a distributed collection of data, in which data is organized into columns that are named.Dataframe is implimented as a special case of Dataset is a type or Dataset[Row].</a:t>
            </a:r>
            <a:endParaRPr/>
          </a:p>
          <a:p>
            <a:pPr indent="0" lvl="0" marL="0" rtl="0" algn="l">
              <a:spcBef>
                <a:spcPts val="0"/>
              </a:spcBef>
              <a:spcAft>
                <a:spcPts val="0"/>
              </a:spcAft>
              <a:buNone/>
            </a:pPr>
            <a:r>
              <a:rPr lang="en-US"/>
              <a:t>With a SparkSession, applications can create DataFrames from </a:t>
            </a:r>
            <a:endParaRPr/>
          </a:p>
          <a:p>
            <a:pPr indent="0" lvl="0" marL="0" rtl="0" algn="l">
              <a:spcBef>
                <a:spcPts val="0"/>
              </a:spcBef>
              <a:spcAft>
                <a:spcPts val="0"/>
              </a:spcAft>
              <a:buNone/>
            </a:pPr>
            <a:r>
              <a:rPr lang="en-US"/>
              <a:t>a) an existing RDD</a:t>
            </a:r>
            <a:endParaRPr/>
          </a:p>
          <a:p>
            <a:pPr indent="0" lvl="0" marL="0" rtl="0" algn="l">
              <a:spcBef>
                <a:spcPts val="0"/>
              </a:spcBef>
              <a:spcAft>
                <a:spcPts val="0"/>
              </a:spcAft>
              <a:buNone/>
            </a:pPr>
            <a:r>
              <a:rPr lang="en-US"/>
              <a:t>b)from a Hive table, or </a:t>
            </a:r>
            <a:endParaRPr/>
          </a:p>
          <a:p>
            <a:pPr indent="0" lvl="0" marL="0" rtl="0" algn="l">
              <a:spcBef>
                <a:spcPts val="0"/>
              </a:spcBef>
              <a:spcAft>
                <a:spcPts val="0"/>
              </a:spcAft>
              <a:buNone/>
            </a:pPr>
            <a:r>
              <a:rPr lang="en-US"/>
              <a:t>c)from Spark data sources such as json, parquet and csv</a:t>
            </a:r>
            <a:endParaRPr/>
          </a:p>
          <a:p>
            <a:pPr indent="0" lvl="0" marL="0" rtl="0" algn="l">
              <a:spcBef>
                <a:spcPts val="0"/>
              </a:spcBef>
              <a:spcAft>
                <a:spcPts val="0"/>
              </a:spcAft>
              <a:buNone/>
            </a:pPr>
            <a:r>
              <a:rPr lang="en-US"/>
              <a:t>In the given example, spark session is used to create a data frame from a json file.You need to use show method on dataframe to display the content in the form of a table with rows and columns.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1" name="Google Shape;95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Using Dataframe operations-</a:t>
            </a:r>
            <a:endParaRPr/>
          </a:p>
          <a:p>
            <a:pPr indent="0" lvl="0" marL="0" rtl="0" algn="l">
              <a:spcBef>
                <a:spcPts val="0"/>
              </a:spcBef>
              <a:spcAft>
                <a:spcPts val="0"/>
              </a:spcAft>
              <a:buNone/>
            </a:pPr>
            <a:r>
              <a:rPr lang="en-US"/>
              <a:t>DataFrames provide a domain-specific language that can be used for structured data manipulation in Java, Scala, and Python. </a:t>
            </a:r>
            <a:endParaRPr/>
          </a:p>
          <a:p>
            <a:pPr indent="0" lvl="0" marL="0" rtl="0" algn="l">
              <a:spcBef>
                <a:spcPts val="0"/>
              </a:spcBef>
              <a:spcAft>
                <a:spcPts val="0"/>
              </a:spcAft>
              <a:buNone/>
            </a:pPr>
            <a:r>
              <a:rPr lang="en-US"/>
              <a:t>After creating a data frame ,you can perform various operations on it like show(),printSchema() or selecting a specified column.</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dk1"/>
              </a:buClr>
              <a:buSzPts val="1600"/>
              <a:buFont typeface="Calibri"/>
              <a:buNone/>
            </a:pPr>
            <a:r>
              <a:rPr lang="en-US"/>
              <a:t>You can also simultaneously select one column and increment the other column, also you can apply filter and groupBy operations on the dataframes.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3" name="Google Shape;96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sql function on a SparkSession enables applications to run SQL queries programmatically and returns the result as a DataFrame.</a:t>
            </a:r>
            <a:endParaRPr/>
          </a:p>
          <a:p>
            <a:pPr indent="0" lvl="0" marL="0" rtl="0" algn="l">
              <a:spcBef>
                <a:spcPts val="0"/>
              </a:spcBef>
              <a:spcAft>
                <a:spcPts val="0"/>
              </a:spcAft>
              <a:buNone/>
            </a:pPr>
            <a:r>
              <a:rPr lang="en-US"/>
              <a:t>First you need to register the data frame as a SQL temporary view using createOrReplaceTempView and give the table name for example-people.</a:t>
            </a:r>
            <a:endParaRPr/>
          </a:p>
          <a:p>
            <a:pPr indent="0" lvl="0" marL="0" rtl="0" algn="l">
              <a:spcBef>
                <a:spcPts val="0"/>
              </a:spcBef>
              <a:spcAft>
                <a:spcPts val="0"/>
              </a:spcAft>
              <a:buNone/>
            </a:pPr>
            <a:r>
              <a:rPr lang="en-US"/>
              <a:t>Now,you can use sql function on a SparkSession to run SQL queries programmatically(Note that it returns the result as data frame so you can perform operations on it like show() etc.)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976" name="Google Shape;97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9" name="Google Shape;989;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To convert existing RDDs into DataFrames, Spark SQL supports two methods:</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Clr>
                <a:schemeClr val="lt1"/>
              </a:buClr>
              <a:buSzPts val="1600"/>
              <a:buFont typeface="Open Sans SemiBold"/>
              <a:buNone/>
            </a:pPr>
            <a:r>
              <a:rPr lang="en-US" sz="1600">
                <a:solidFill>
                  <a:schemeClr val="lt1"/>
                </a:solidFill>
                <a:latin typeface="Open Sans SemiBold"/>
                <a:ea typeface="Open Sans SemiBold"/>
                <a:cs typeface="Open Sans SemiBold"/>
                <a:sym typeface="Open Sans SemiBold"/>
              </a:rPr>
              <a:t>Reflection Based </a:t>
            </a:r>
            <a:endParaRPr/>
          </a:p>
          <a:p>
            <a:pPr indent="-457200" lvl="2" marL="457200" rtl="0" algn="l">
              <a:lnSpc>
                <a:spcPct val="150000"/>
              </a:lnSpc>
              <a:spcBef>
                <a:spcPts val="6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Infers an RDD schema containing specific types of objects</a:t>
            </a:r>
            <a:endParaRPr/>
          </a:p>
          <a:p>
            <a:pPr indent="-457200" lvl="2" marL="457200" rtl="0" algn="l">
              <a:lnSpc>
                <a:spcPct val="150000"/>
              </a:lnSpc>
              <a:spcBef>
                <a:spcPts val="6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Works well when the schema is already known when writing the Spark application</a:t>
            </a:r>
            <a:endParaRPr/>
          </a:p>
          <a:p>
            <a:pPr indent="-304800" lvl="2" marL="457200" rtl="0" algn="l">
              <a:lnSpc>
                <a:spcPct val="150000"/>
              </a:lnSpc>
              <a:spcBef>
                <a:spcPts val="60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0" lvl="2" marL="0" marR="0" rtl="0" algn="l">
              <a:lnSpc>
                <a:spcPct val="150000"/>
              </a:lnSpc>
              <a:spcBef>
                <a:spcPts val="600"/>
              </a:spcBef>
              <a:spcAft>
                <a:spcPts val="0"/>
              </a:spcAft>
              <a:buClr>
                <a:schemeClr val="lt1"/>
              </a:buClr>
              <a:buSzPts val="2400"/>
              <a:buFont typeface="Arial"/>
              <a:buNone/>
            </a:pPr>
            <a:r>
              <a:rPr lang="en-US" sz="2400">
                <a:solidFill>
                  <a:schemeClr val="lt1"/>
                </a:solidFill>
                <a:latin typeface="Open Sans SemiBold"/>
                <a:ea typeface="Open Sans SemiBold"/>
                <a:cs typeface="Open Sans SemiBold"/>
                <a:sym typeface="Open Sans SemiBold"/>
              </a:rPr>
              <a:t> Programmatic</a:t>
            </a:r>
            <a:endParaRPr/>
          </a:p>
          <a:p>
            <a:pPr indent="-457200" lvl="2" marL="457200" rtl="0" algn="l">
              <a:lnSpc>
                <a:spcPct val="150000"/>
              </a:lnSpc>
              <a:spcBef>
                <a:spcPts val="6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Enables to build a schema and applies to an already existing RDD</a:t>
            </a:r>
            <a:endParaRPr/>
          </a:p>
          <a:p>
            <a:pPr indent="-457200" lvl="2" marL="457200" rtl="0" algn="l">
              <a:lnSpc>
                <a:spcPct val="150000"/>
              </a:lnSpc>
              <a:spcBef>
                <a:spcPts val="60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Allows to build DataFrames when you do not know the columns and their types until runtime</a:t>
            </a:r>
            <a:endParaRPr/>
          </a:p>
          <a:p>
            <a:pPr indent="-304800" lvl="2" marL="457200" rtl="0" algn="l">
              <a:lnSpc>
                <a:spcPct val="150000"/>
              </a:lnSpc>
              <a:spcBef>
                <a:spcPts val="60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2" name="Google Shape;7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lang="en-US"/>
              <a:t>Explain the importance Spark SQL</a:t>
            </a:r>
            <a:endParaRPr/>
          </a:p>
          <a:p>
            <a:pPr indent="0" lvl="0" marL="0" marR="0" rtl="0" algn="l">
              <a:lnSpc>
                <a:spcPct val="100000"/>
              </a:lnSpc>
              <a:spcBef>
                <a:spcPts val="0"/>
              </a:spcBef>
              <a:spcAft>
                <a:spcPts val="0"/>
              </a:spcAft>
              <a:buClr>
                <a:schemeClr val="dk1"/>
              </a:buClr>
              <a:buSzPts val="1600"/>
              <a:buFont typeface="Calibri"/>
              <a:buNone/>
            </a:pPr>
            <a:r>
              <a:rPr lang="en-US"/>
              <a:t>Describe the methods to work with Datasets</a:t>
            </a:r>
            <a:endParaRPr/>
          </a:p>
          <a:p>
            <a:pPr indent="0" lvl="0" marL="0" marR="0" rtl="0" algn="l">
              <a:lnSpc>
                <a:spcPct val="100000"/>
              </a:lnSpc>
              <a:spcBef>
                <a:spcPts val="0"/>
              </a:spcBef>
              <a:spcAft>
                <a:spcPts val="0"/>
              </a:spcAft>
              <a:buClr>
                <a:schemeClr val="dk1"/>
              </a:buClr>
              <a:buSzPts val="1600"/>
              <a:buFont typeface="Calibri"/>
              <a:buNone/>
            </a:pPr>
            <a:r>
              <a:rPr lang="en-US"/>
              <a:t>Explain a few concepts and features of Spark SQL </a:t>
            </a:r>
            <a:endParaRPr/>
          </a:p>
          <a:p>
            <a:pPr indent="0" lvl="0" marL="0" marR="0" rtl="0" algn="l">
              <a:lnSpc>
                <a:spcPct val="100000"/>
              </a:lnSpc>
              <a:spcBef>
                <a:spcPts val="0"/>
              </a:spcBef>
              <a:spcAft>
                <a:spcPts val="0"/>
              </a:spcAft>
              <a:buClr>
                <a:schemeClr val="dk1"/>
              </a:buClr>
              <a:buSzPts val="1600"/>
              <a:buFont typeface="Calibri"/>
              <a:buNone/>
            </a:pPr>
            <a:r>
              <a:rPr lang="en-US"/>
              <a:t>Describe the concept of Hive integration</a:t>
            </a:r>
            <a:endParaRPr/>
          </a:p>
          <a:p>
            <a:pPr indent="0" lvl="0" marL="0" rtl="0" algn="l">
              <a:spcBef>
                <a:spcPts val="0"/>
              </a:spcBef>
              <a:spcAft>
                <a:spcPts val="0"/>
              </a:spcAft>
              <a:buNone/>
            </a:pPr>
            <a:r>
              <a:t/>
            </a:r>
            <a:endParaRPr/>
          </a:p>
        </p:txBody>
      </p:sp>
      <p:sp>
        <p:nvSpPr>
          <p:cNvPr id="713" name="Google Shape;7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6" name="Google Shape;100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For Spark SQL, the Scala interface allows to convert an RDD with case classes to a DataFrame automatically. </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Step 1</a:t>
            </a:r>
            <a:r>
              <a:rPr lang="en-US" sz="1600">
                <a:solidFill>
                  <a:srgbClr val="3F3F3F"/>
                </a:solidFill>
                <a:latin typeface="Open Sans"/>
                <a:ea typeface="Open Sans"/>
                <a:cs typeface="Open Sans"/>
                <a:sym typeface="Open Sans"/>
              </a:rPr>
              <a:t>: Create an RDD from case class. This case class contains the table schema from which the arguments' names of the case class are read using the reflection method. </a:t>
            </a:r>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These arguments names become the names of the columns.</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Step 2</a:t>
            </a:r>
            <a:r>
              <a:rPr lang="en-US" sz="1600">
                <a:solidFill>
                  <a:srgbClr val="3F3F3F"/>
                </a:solidFill>
                <a:latin typeface="Open Sans"/>
                <a:ea typeface="Open Sans"/>
                <a:cs typeface="Open Sans"/>
                <a:sym typeface="Open Sans"/>
              </a:rPr>
              <a:t>: You can implicitly convert the resultant RDD to a DataFrame, and register it as a temporary view. You can then use it in the subsequent SQL statements.</a:t>
            </a:r>
            <a:endParaRPr/>
          </a:p>
          <a:p>
            <a:pPr indent="0" lvl="0" marL="233363"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7" name="Google Shape;101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an example of how to use Reflection-based approach. Suppose we have declared a case class Person, first create an RDD of Person objects from a text file and convert it into dataframe using toDF() method.Now,Register the dataframe as a temporary view and run the sql statements using sql methods provided by spark.After running sql statements , dataframe is returned and columns of a row in the result can be accessed by filed index or by field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import spark.implicits._</a:t>
            </a:r>
            <a:endParaRPr/>
          </a:p>
          <a:p>
            <a:pPr indent="0" lvl="0" marL="0" rtl="0" algn="l">
              <a:spcBef>
                <a:spcPts val="0"/>
              </a:spcBef>
              <a:spcAft>
                <a:spcPts val="0"/>
              </a:spcAft>
              <a:buNone/>
            </a:pPr>
            <a:r>
              <a:rPr lang="en-US"/>
              <a:t>// for implicit conversions from Spark RDD to Dataframe</a:t>
            </a:r>
            <a:endParaRPr/>
          </a:p>
          <a:p>
            <a:pPr indent="0" lvl="0" marL="0" rtl="0" algn="l">
              <a:spcBef>
                <a:spcPts val="0"/>
              </a:spcBef>
              <a:spcAft>
                <a:spcPts val="0"/>
              </a:spcAft>
              <a:buNone/>
            </a:pPr>
            <a:r>
              <a:rPr lang="en-US"/>
              <a:t>val dataFrame = rdd.toDF()</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Programmatic Approach is used when you cannot define case classes ahead of time; for example, when the records structure is encoded in a text dataset or a string. Follow the given steps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0" name="Google Shape;104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one example using Programmatic approach.First create people RDD and encode the schema name and age in a string.After that generate the schema based on the string ,convert records of people RDD  to rows and apply that schema to RDD.</a:t>
            </a:r>
            <a:endParaRPr/>
          </a:p>
          <a:p>
            <a:pPr indent="0" lvl="0" marL="0" rtl="0" algn="l">
              <a:spcBef>
                <a:spcPts val="0"/>
              </a:spcBef>
              <a:spcAft>
                <a:spcPts val="0"/>
              </a:spcAft>
              <a:buNone/>
            </a:pPr>
            <a:r>
              <a:rPr lang="en-US"/>
              <a:t>Apply schema to rowRDD using createDataFrame and finally create a temporary view on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1" name="Google Shape;1051;p26: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457200" lvl="0" marL="457200" marR="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457200" lvl="0" marL="45720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A schema is the description of the structure of your data</a:t>
            </a:r>
            <a:endParaRPr/>
          </a:p>
          <a:p>
            <a:pPr indent="-457200" lvl="0" marL="45720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It can be implicit (inferred at run-time)  or explicit (and known at compile time)</a:t>
            </a:r>
            <a:endParaRPr/>
          </a:p>
          <a:p>
            <a:pPr indent="-457200" lvl="0" marL="45720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A schema is described using StructType which is a collection of  StructField objects </a:t>
            </a:r>
            <a:endParaRPr/>
          </a:p>
          <a:p>
            <a:pPr indent="-342900" lvl="0" marL="495300" marR="152400" rtl="0" algn="l">
              <a:lnSpc>
                <a:spcPct val="150000"/>
              </a:lnSpc>
              <a:spcBef>
                <a:spcPts val="0"/>
              </a:spcBef>
              <a:spcAft>
                <a:spcPts val="0"/>
              </a:spcAft>
              <a:buNone/>
            </a:pPr>
            <a:r>
              <a:t/>
            </a:r>
            <a:endParaRPr sz="1600">
              <a:solidFill>
                <a:srgbClr val="333333"/>
              </a:solidFill>
              <a:latin typeface="Arial"/>
              <a:ea typeface="Arial"/>
              <a:cs typeface="Arial"/>
              <a:sym typeface="Arial"/>
            </a:endParaRPr>
          </a:p>
          <a:p>
            <a:pPr indent="0" lvl="0" marL="0" rtl="0" algn="l">
              <a:lnSpc>
                <a:spcPct val="150000"/>
              </a:lnSpc>
              <a:spcBef>
                <a:spcPts val="1500"/>
              </a:spcBef>
              <a:spcAft>
                <a:spcPts val="0"/>
              </a:spcAft>
              <a:buNone/>
            </a:pPr>
            <a:r>
              <a:rPr lang="en-US" sz="1600">
                <a:solidFill>
                  <a:srgbClr val="333333"/>
                </a:solidFill>
                <a:latin typeface="Arial"/>
                <a:ea typeface="Arial"/>
                <a:cs typeface="Arial"/>
                <a:sym typeface="Arial"/>
              </a:rPr>
              <a:t>Example:</a:t>
            </a:r>
            <a:endParaRPr/>
          </a:p>
          <a:p>
            <a:pPr indent="0" lvl="0" marL="0" marR="0" rtl="0" algn="l">
              <a:lnSpc>
                <a:spcPct val="15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import org.apache.spark.sql.types.StructType</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val schemaUntyped = new StructType()</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.add("name", "string")</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.add("age", "int")</a:t>
            </a:r>
            <a:endParaRPr/>
          </a:p>
          <a:p>
            <a:pPr indent="0" lvl="0" marL="0" rtl="0" algn="l">
              <a:lnSpc>
                <a:spcPct val="150000"/>
              </a:lnSpc>
              <a:spcBef>
                <a:spcPts val="0"/>
              </a:spcBef>
              <a:spcAft>
                <a:spcPts val="0"/>
              </a:spcAft>
              <a:buNone/>
            </a:pPr>
            <a:r>
              <a:t/>
            </a:r>
            <a:endParaRPr sz="1600">
              <a:solidFill>
                <a:srgbClr val="333333"/>
              </a:solidFill>
              <a:latin typeface="Arial"/>
              <a:ea typeface="Arial"/>
              <a:cs typeface="Arial"/>
              <a:sym typeface="Arial"/>
            </a:endParaRPr>
          </a:p>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In Spark 2.0, you can describe the schema of your strongly-typed Datasets using Encoders.</a:t>
            </a:r>
            <a:endParaRPr/>
          </a:p>
          <a:p>
            <a:pPr indent="0" lvl="0" marL="0" rtl="0" algn="l">
              <a:lnSpc>
                <a:spcPct val="150000"/>
              </a:lnSpc>
              <a:spcBef>
                <a:spcPts val="0"/>
              </a:spcBef>
              <a:spcAft>
                <a:spcPts val="0"/>
              </a:spcAft>
              <a:buNone/>
            </a:pPr>
            <a:r>
              <a:t/>
            </a:r>
            <a:endParaRPr sz="1600">
              <a:solidFill>
                <a:srgbClr val="333333"/>
              </a:solidFill>
              <a:latin typeface="Arial"/>
              <a:ea typeface="Arial"/>
              <a:cs typeface="Arial"/>
              <a:sym typeface="Arial"/>
            </a:endParaRPr>
          </a:p>
          <a:p>
            <a:pPr indent="0" lvl="0" marL="0" rtl="0" algn="l">
              <a:lnSpc>
                <a:spcPct val="150000"/>
              </a:lnSpc>
              <a:spcBef>
                <a:spcPts val="0"/>
              </a:spcBef>
              <a:spcAft>
                <a:spcPts val="0"/>
              </a:spcAft>
              <a:buNone/>
            </a:pPr>
            <a:r>
              <a:rPr lang="en-US" sz="1600">
                <a:solidFill>
                  <a:srgbClr val="333333"/>
                </a:solidFill>
                <a:latin typeface="Arial"/>
                <a:ea typeface="Arial"/>
                <a:cs typeface="Arial"/>
                <a:sym typeface="Arial"/>
              </a:rPr>
              <a:t>Example:</a:t>
            </a:r>
            <a:endParaRPr/>
          </a:p>
          <a:p>
            <a:pPr indent="0" lvl="0" marL="0" marR="0" rtl="0" algn="l">
              <a:lnSpc>
                <a:spcPct val="15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import org.apache.spark.sql.Encoders </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case class Person(id: Long, name: String)</a:t>
            </a:r>
            <a:br>
              <a:rPr lang="en-US" sz="1600">
                <a:solidFill>
                  <a:srgbClr val="3F3F3F"/>
                </a:solidFill>
                <a:latin typeface="Courier New"/>
                <a:ea typeface="Courier New"/>
                <a:cs typeface="Courier New"/>
                <a:sym typeface="Courier New"/>
              </a:rPr>
            </a:br>
            <a:r>
              <a:rPr lang="en-US" sz="1600">
                <a:solidFill>
                  <a:srgbClr val="3F3F3F"/>
                </a:solidFill>
                <a:latin typeface="Courier New"/>
                <a:ea typeface="Courier New"/>
                <a:cs typeface="Courier New"/>
                <a:sym typeface="Courier New"/>
              </a:rPr>
              <a:t>scala&gt; Encoders.product[Person].schema</a:t>
            </a:r>
            <a:endParaRPr/>
          </a:p>
          <a:p>
            <a:pPr indent="0" lvl="0" marL="0" rtl="0" algn="l">
              <a:lnSpc>
                <a:spcPct val="150000"/>
              </a:lnSpc>
              <a:spcBef>
                <a:spcPts val="0"/>
              </a:spcBef>
              <a:spcAft>
                <a:spcPts val="0"/>
              </a:spcAft>
              <a:buNone/>
            </a:pPr>
            <a:r>
              <a:t/>
            </a:r>
            <a:endParaRPr sz="1600">
              <a:solidFill>
                <a:srgbClr val="333333"/>
              </a:solidFill>
              <a:latin typeface="Arial"/>
              <a:ea typeface="Arial"/>
              <a:cs typeface="Arial"/>
              <a:sym typeface="Arial"/>
            </a:endParaRPr>
          </a:p>
          <a:p>
            <a:pPr indent="0" lvl="0" marL="0" rtl="0" algn="l">
              <a:lnSpc>
                <a:spcPct val="150000"/>
              </a:lnSpc>
              <a:spcBef>
                <a:spcPts val="0"/>
              </a:spcBef>
              <a:spcAft>
                <a:spcPts val="0"/>
              </a:spcAft>
              <a:buNone/>
            </a:pPr>
            <a:r>
              <a:t/>
            </a:r>
            <a:endParaRPr sz="1600">
              <a:solidFill>
                <a:srgbClr val="333333"/>
              </a:solidFill>
              <a:latin typeface="Arial"/>
              <a:ea typeface="Arial"/>
              <a:cs typeface="Arial"/>
              <a:sym typeface="Arial"/>
            </a:endParaRPr>
          </a:p>
          <a:p>
            <a:pPr indent="0" lvl="0" marL="0" rtl="0" algn="l">
              <a:spcBef>
                <a:spcPts val="0"/>
              </a:spcBef>
              <a:spcAft>
                <a:spcPts val="0"/>
              </a:spcAft>
              <a:buClr>
                <a:schemeClr val="dk1"/>
              </a:buClr>
              <a:buSzPts val="1600"/>
              <a:buFont typeface="Calibri"/>
              <a:buNone/>
            </a:pPr>
            <a:r>
              <a:t/>
            </a:r>
            <a:endParaRPr/>
          </a:p>
        </p:txBody>
      </p:sp>
      <p:sp>
        <p:nvSpPr>
          <p:cNvPr id="1052" name="Google Shape;1052;p26:notes"/>
          <p:cNvSpPr txBox="1"/>
          <p:nvPr>
            <p:ph idx="12" type="sldNum"/>
          </p:nvPr>
        </p:nvSpPr>
        <p:spPr>
          <a:xfrm>
            <a:off x="3884612"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3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5" name="Google Shape;107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40631" lvl="0" marL="240631"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240631" lvl="0" marL="240631"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240631" lvl="0" marL="240631" rtl="0" algn="l">
              <a:lnSpc>
                <a:spcPct val="100000"/>
              </a:lnSpc>
              <a:spcBef>
                <a:spcPts val="0"/>
              </a:spcBef>
              <a:spcAft>
                <a:spcPts val="0"/>
              </a:spcAft>
              <a:buNone/>
            </a:pPr>
            <a:r>
              <a:rPr lang="en-US" sz="1600">
                <a:solidFill>
                  <a:srgbClr val="3F3F3F"/>
                </a:solidFill>
                <a:latin typeface="Open Sans"/>
                <a:ea typeface="Open Sans"/>
                <a:cs typeface="Open Sans"/>
                <a:sym typeface="Open Sans"/>
              </a:rPr>
              <a:t>Datasets are extensions of Spark SQL for additional type checking during compile time.</a:t>
            </a:r>
            <a:endParaRPr/>
          </a:p>
          <a:p>
            <a:pPr indent="-240631" lvl="0" marL="240631" rtl="0" algn="l">
              <a:lnSpc>
                <a:spcPct val="100000"/>
              </a:lnSpc>
              <a:spcBef>
                <a:spcPts val="0"/>
              </a:spcBef>
              <a:spcAft>
                <a:spcPts val="0"/>
              </a:spcAft>
              <a:buNone/>
            </a:pPr>
            <a:r>
              <a:rPr lang="en-US" sz="1600">
                <a:solidFill>
                  <a:srgbClr val="3F3F3F"/>
                </a:solidFill>
                <a:latin typeface="Open Sans"/>
                <a:ea typeface="Open Sans"/>
                <a:cs typeface="Open Sans"/>
                <a:sym typeface="Open Sans"/>
              </a:rPr>
              <a:t>You can use Datasets to encode your data for Spark SQL; for this you should have type information at compile time.</a:t>
            </a:r>
            <a:endParaRPr/>
          </a:p>
          <a:p>
            <a:pPr indent="-240631" lvl="0" marL="240631" rtl="0" algn="l">
              <a:lnSpc>
                <a:spcPct val="100000"/>
              </a:lnSpc>
              <a:spcBef>
                <a:spcPts val="0"/>
              </a:spcBef>
              <a:spcAft>
                <a:spcPts val="0"/>
              </a:spcAft>
              <a:buNone/>
            </a:pPr>
            <a:r>
              <a:rPr lang="en-US" sz="1600">
                <a:solidFill>
                  <a:srgbClr val="3F3F3F"/>
                </a:solidFill>
                <a:latin typeface="Open Sans"/>
                <a:ea typeface="Open Sans"/>
                <a:cs typeface="Open Sans"/>
                <a:sym typeface="Open Sans"/>
              </a:rPr>
              <a:t>The Dataset API is a collection with relational (DataFrame) and functional (RDD) transformations.</a:t>
            </a:r>
            <a:br>
              <a:rPr lang="en-US" sz="1600">
                <a:solidFill>
                  <a:srgbClr val="3F3F3F"/>
                </a:solidFill>
                <a:latin typeface="Open Sans"/>
                <a:ea typeface="Open Sans"/>
                <a:cs typeface="Open Sans"/>
                <a:sym typeface="Open Sans"/>
              </a:rPr>
            </a:br>
            <a:endParaRPr sz="1600">
              <a:solidFill>
                <a:srgbClr val="3F3F3F"/>
              </a:solidFill>
              <a:latin typeface="Open Sans"/>
              <a:ea typeface="Open Sans"/>
              <a:cs typeface="Open Sans"/>
              <a:sym typeface="Open Sans"/>
            </a:endParaRPr>
          </a:p>
          <a:p>
            <a:pPr indent="-240631" lvl="0" marL="240631" rtl="0" algn="l">
              <a:lnSpc>
                <a:spcPct val="15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The Dataset API has encoders concept for serializing the data. Encoders translate information between Spark’s internal binary format and JVM representations (objects).</a:t>
            </a:r>
            <a:endParaRPr/>
          </a:p>
          <a:p>
            <a:pPr indent="-240631" lvl="0" marL="240631" rtl="0" algn="l">
              <a:lnSpc>
                <a:spcPct val="150000"/>
              </a:lnSpc>
              <a:spcBef>
                <a:spcPts val="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Query performance optimizing in Datasets is done using Catalyst Query Optimizer and Tungsten.</a:t>
            </a:r>
            <a:endParaRPr/>
          </a:p>
          <a:p>
            <a:pPr indent="-240631" lvl="0" marL="240631" rtl="0" algn="l">
              <a:lnSpc>
                <a:spcPct val="100000"/>
              </a:lnSpc>
              <a:spcBef>
                <a:spcPts val="0"/>
              </a:spcBef>
              <a:spcAft>
                <a:spcPts val="0"/>
              </a:spcAft>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Encoder is the fundamental concept in the serialization and deserialization (SerDe) framework in Spark SQL 2.0. Encoders for common Scala types and their product types are already available in implicit object.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talked about dataframes which are a type alias to Dataset[Row].</a:t>
            </a:r>
            <a:endParaRPr/>
          </a:p>
          <a:p>
            <a:pPr indent="0" lvl="0" marL="0" rtl="0" algn="l">
              <a:spcBef>
                <a:spcPts val="0"/>
              </a:spcBef>
              <a:spcAft>
                <a:spcPts val="0"/>
              </a:spcAft>
              <a:buNone/>
            </a:pPr>
            <a:r>
              <a:rPr lang="en-US"/>
              <a:t>Let us see in detail some of the features of  datasets.</a:t>
            </a:r>
            <a:endParaRPr/>
          </a:p>
          <a:p>
            <a:pPr indent="0" lvl="0" marL="0" rtl="0" algn="l">
              <a:spcBef>
                <a:spcPts val="0"/>
              </a:spcBef>
              <a:spcAft>
                <a:spcPts val="0"/>
              </a:spcAft>
              <a:buNone/>
            </a:pPr>
            <a:r>
              <a:rPr lang="en-US"/>
              <a:t>Datasets are an exciting extension of Spark SQL that provide additional compile-time type checking, for example-using filter operation using wrong datatype will detect mismatch instead of run-time error</a:t>
            </a:r>
            <a:endParaRPr/>
          </a:p>
          <a:p>
            <a:pPr indent="0" lvl="0" marL="0" rtl="0" algn="l">
              <a:spcBef>
                <a:spcPts val="0"/>
              </a:spcBef>
              <a:spcAft>
                <a:spcPts val="0"/>
              </a:spcAft>
              <a:buNone/>
            </a:pPr>
            <a:r>
              <a:rPr lang="en-US"/>
              <a:t>Datasets can be used when your data can be encoded for Spark SQL and you know the type information at compile time. </a:t>
            </a:r>
            <a:endParaRPr/>
          </a:p>
          <a:p>
            <a:pPr indent="0" lvl="0" marL="0" rtl="0" algn="l">
              <a:spcBef>
                <a:spcPts val="0"/>
              </a:spcBef>
              <a:spcAft>
                <a:spcPts val="0"/>
              </a:spcAft>
              <a:buNone/>
            </a:pPr>
            <a:r>
              <a:rPr lang="en-US"/>
              <a:t>The Dataset API is a strongly typed collection with a mixture of relational (DataFrame type) and functional (RDD type) transformations.</a:t>
            </a:r>
            <a:endParaRPr/>
          </a:p>
          <a:p>
            <a:pPr indent="0" lvl="0" marL="0" rtl="0" algn="l">
              <a:spcBef>
                <a:spcPts val="0"/>
              </a:spcBef>
              <a:spcAft>
                <a:spcPts val="0"/>
              </a:spcAft>
              <a:buNone/>
            </a:pPr>
            <a:r>
              <a:rPr lang="en-US"/>
              <a:t>The Dataset API has the concept of encoders which translate between JVM representations (objects) and Spark’s internal binary format.Encoder is the fundamental concept in the serialization and deserialization (SerDe) framework in Spark SQL 2.0</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Spark has built-in encoders that are very advanced in that they generate byte code to interact with off-heap data and provide on-demand access to individual attributes without needing to de-serialize an entire object.</a:t>
            </a:r>
            <a:endParaRPr/>
          </a:p>
          <a:p>
            <a:pPr indent="0" lvl="0" marL="0" rtl="0" algn="l">
              <a:spcBef>
                <a:spcPts val="0"/>
              </a:spcBef>
              <a:spcAft>
                <a:spcPts val="0"/>
              </a:spcAft>
              <a:buNone/>
            </a:pPr>
            <a:r>
              <a:rPr lang="en-US"/>
              <a:t>Thus, they offer significantly faster serialization and deserialization (compared to the default Java or Kryo serializers).</a:t>
            </a:r>
            <a:endParaRPr/>
          </a:p>
          <a:p>
            <a:pPr indent="0" lvl="0" marL="0" rtl="0" algn="l">
              <a:spcBef>
                <a:spcPts val="0"/>
              </a:spcBef>
              <a:spcAft>
                <a:spcPts val="0"/>
              </a:spcAft>
              <a:buNone/>
            </a:pPr>
            <a:r>
              <a:rPr lang="en-US"/>
              <a:t>Datasets also use Catalyst Query optimiser and Tungsten to optimise query performance.DataFrame and Dataset APIs are built on top of the Spark SQL engine which uses Catalyst to generate an optimized logical and physical query plan. Spark comes to the rescue of user and takes the pain of the optimization away from analysts to let them focus on the business problems while you optimize the code behind the scenes to find the most efficient way to run it across the cluster and also user can specify their computation in any of the specified APIs (like Java, Scala, Python, or R), and Spark will find the optimum execution plan for this.</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6" name="Google Shape;111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how to create a Dataset from Dataframes, RDDs and local Collections.</a:t>
            </a:r>
            <a:endParaRPr/>
          </a:p>
          <a:p>
            <a:pPr indent="0" lvl="0" marL="0" rtl="0" algn="l">
              <a:spcBef>
                <a:spcPts val="0"/>
              </a:spcBef>
              <a:spcAft>
                <a:spcPts val="0"/>
              </a:spcAft>
              <a:buNone/>
            </a:pPr>
            <a:r>
              <a:rPr lang="en-US"/>
              <a:t>To convert a DataFrame to a Dataset you can use the as[ElementType] function on the DataFrame to get a Dataset of ElementType.The ElementType must be a case class, or similar such as tuple, consisting of types Spark SQL can represent.In the given example-We are defining each JSON entry of people.json file  as Person, a custom object, with a Scala case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Spark reads the JSON, infers the schema, and creates a collection of DataFrames.</a:t>
            </a:r>
            <a:endParaRPr/>
          </a:p>
          <a:p>
            <a:pPr indent="0" lvl="0" marL="0" rtl="0" algn="l">
              <a:spcBef>
                <a:spcPts val="0"/>
              </a:spcBef>
              <a:spcAft>
                <a:spcPts val="0"/>
              </a:spcAft>
              <a:buNone/>
            </a:pPr>
            <a:r>
              <a:rPr lang="en-US"/>
              <a:t>At this point, Spark converts your data into DataFrame which is equivalent to Dataset of type Row, a collection of generic Row object, since it does not know the exact type.</a:t>
            </a:r>
            <a:endParaRPr/>
          </a:p>
          <a:p>
            <a:pPr indent="0" lvl="0" marL="0" rtl="0" algn="l">
              <a:spcBef>
                <a:spcPts val="0"/>
              </a:spcBef>
              <a:spcAft>
                <a:spcPts val="0"/>
              </a:spcAft>
              <a:buNone/>
            </a:pPr>
            <a:r>
              <a:rPr lang="en-US"/>
              <a:t>Now, Spark converts the Dataset[Row]  to Dataset[Person] type-specific Scala JVM object.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5" name="Google Shape;113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saw how to create dataset from dataframes using a case class</a:t>
            </a:r>
            <a:endParaRPr/>
          </a:p>
          <a:p>
            <a:pPr indent="0" lvl="0" marL="0" rtl="0" algn="l">
              <a:spcBef>
                <a:spcPts val="0"/>
              </a:spcBef>
              <a:spcAft>
                <a:spcPts val="0"/>
              </a:spcAft>
              <a:buNone/>
            </a:pPr>
            <a:r>
              <a:rPr lang="en-US"/>
              <a:t>Datasets can also be created from RDD using createdataset method as shown in the given code.</a:t>
            </a:r>
            <a:endParaRPr/>
          </a:p>
          <a:p>
            <a:pPr indent="0" lvl="0" marL="0" rtl="0" algn="l">
              <a:spcBef>
                <a:spcPts val="0"/>
              </a:spcBef>
              <a:spcAft>
                <a:spcPts val="0"/>
              </a:spcAft>
              <a:buNone/>
            </a:pPr>
            <a:r>
              <a:rPr lang="en-US"/>
              <a:t>You can create dataset by hand using map on a dataframe.</a:t>
            </a:r>
            <a:endParaRPr/>
          </a:p>
          <a:p>
            <a:pPr indent="0" lvl="0" marL="0" rtl="0" algn="l">
              <a:spcBef>
                <a:spcPts val="0"/>
              </a:spcBef>
              <a:spcAft>
                <a:spcPts val="0"/>
              </a:spcAft>
              <a:buNone/>
            </a:pPr>
            <a:r>
              <a:rPr lang="en-US"/>
              <a:t>Datasets can be created from collections using toDS() method as given in the code example.</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7" name="Google Shape;1147;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4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spcBef>
                <a:spcPts val="0"/>
              </a:spcBef>
              <a:spcAft>
                <a:spcPts val="0"/>
              </a:spcAft>
              <a:buClr>
                <a:schemeClr val="dk1"/>
              </a:buClr>
              <a:buSzPts val="400"/>
              <a:buFont typeface="Calibri"/>
              <a:buNone/>
            </a:pPr>
            <a:r>
              <a:t/>
            </a:r>
            <a:endParaRPr b="0" i="0" sz="16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We have seen various operations like map, filter, let us see join operation on datasets. Join is one of the complex operations in context of distributed systems. Let us see how to join two datasets .</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In this example, we will see how to join structured data and for that we will infer the schema and cast to case classes. In this code, we have defined two case classes, one for user and the other for Transaction.</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We tell spark to infer the schema of User and Transaction data and then we are joining users and transactions on id column.</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This shows one of the wonderful features of spark that it allows a user to work with a familiar API to do distributed computations.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725" name="Google Shape;72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9" name="Google Shape;1159;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DataFrame interface allows to operate on various data sources. You can operate it on data sources as a normal RDD or by registering as a temporary table. By registering a DataFrame as a table, you can run SQL queries on its data.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These methods are of two types: general methods that allow to load and save data using the Spark Data Sources and specific methods that allow you to operate on built-in data sources.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general methods are the simplest ones and use the default data source, which is parquet unless configured by spark.sql.sources.default. They are used for all operations. An example is given on the screen.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For specific methods, the data source used with any extra options to be passed to the data source can be manually specified.  These sources are specified using their fully qualified names, which is rg.apache.spark.sql.parquet. However, for the specific methods and built-in sources, you are allowed to use their short forms such as jdbc, json, and parquet. The example given on the screen shows the syntax that can be used to convert a DataFrame of any type to another.  </a:t>
            </a:r>
            <a:endParaRPr sz="1600">
              <a:solidFill>
                <a:schemeClr val="dk1"/>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8" name="Google Shape;117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Optionally, save operations can acquire a SaveMode. These modes specify the method of handling any existing data. Note that these modes are not atomic and do not use any locking. Therefore, you cannot safely use multiple writers that try to write data to the same location. In addition, when overwriting, the data gets deleted before you could write any new data. </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285750" lvl="0" marL="285750" rtl="0" algn="l">
              <a:spcBef>
                <a:spcPts val="0"/>
              </a:spcBef>
              <a:spcAft>
                <a:spcPts val="0"/>
              </a:spcAft>
              <a:buClr>
                <a:schemeClr val="dk1"/>
              </a:buClr>
              <a:buSzPts val="1600"/>
              <a:buFont typeface="Arial"/>
              <a:buChar char="•"/>
            </a:pPr>
            <a:r>
              <a:rPr b="0" i="0" lang="en-US" sz="1600" u="none" strike="noStrike">
                <a:solidFill>
                  <a:schemeClr val="dk1"/>
                </a:solidFill>
                <a:latin typeface="Calibri"/>
                <a:ea typeface="Calibri"/>
                <a:cs typeface="Calibri"/>
                <a:sym typeface="Calibri"/>
              </a:rPr>
              <a:t>SaveMode.ErrorIfExists: When saving a DataFrame to a data source, if data already exists, an exception is expected to be thrown.</a:t>
            </a:r>
            <a:endParaRPr/>
          </a:p>
          <a:p>
            <a:pPr indent="-285750" lvl="0" marL="285750" rtl="0" algn="l">
              <a:spcBef>
                <a:spcPts val="0"/>
              </a:spcBef>
              <a:spcAft>
                <a:spcPts val="0"/>
              </a:spcAft>
              <a:buClr>
                <a:schemeClr val="dk1"/>
              </a:buClr>
              <a:buSzPts val="1600"/>
              <a:buFont typeface="Arial"/>
              <a:buChar char="•"/>
            </a:pPr>
            <a:r>
              <a:rPr b="0" i="0" lang="en-US" sz="1600" u="none" strike="noStrike">
                <a:solidFill>
                  <a:schemeClr val="dk1"/>
                </a:solidFill>
                <a:latin typeface="Calibri"/>
                <a:ea typeface="Calibri"/>
                <a:cs typeface="Calibri"/>
                <a:sym typeface="Calibri"/>
              </a:rPr>
              <a:t>SaveMode.Append: When saving a DataFrame to a data source, if data/table already exists, contents of the DataFrame are expected to be appended to the existing data.</a:t>
            </a:r>
            <a:endParaRPr/>
          </a:p>
          <a:p>
            <a:pPr indent="-285750" lvl="0" marL="285750" rtl="0" algn="l">
              <a:spcBef>
                <a:spcPts val="0"/>
              </a:spcBef>
              <a:spcAft>
                <a:spcPts val="0"/>
              </a:spcAft>
              <a:buClr>
                <a:schemeClr val="dk1"/>
              </a:buClr>
              <a:buSzPts val="1600"/>
              <a:buFont typeface="Arial"/>
              <a:buChar char="•"/>
            </a:pPr>
            <a:r>
              <a:rPr b="0" i="0" lang="en-US" sz="1600" u="none" strike="noStrike">
                <a:solidFill>
                  <a:schemeClr val="dk1"/>
                </a:solidFill>
                <a:latin typeface="Calibri"/>
                <a:ea typeface="Calibri"/>
                <a:cs typeface="Calibri"/>
                <a:sym typeface="Calibri"/>
              </a:rPr>
              <a:t>SaveMode.Overwrite: When saving a DataFrame to a data source, if data/table already exists, the existing data is expected to be overwritten by the contents of the DataFrame.</a:t>
            </a:r>
            <a:endParaRPr/>
          </a:p>
          <a:p>
            <a:pPr indent="-285750" lvl="0" marL="285750" rtl="0" algn="l">
              <a:spcBef>
                <a:spcPts val="0"/>
              </a:spcBef>
              <a:spcAft>
                <a:spcPts val="0"/>
              </a:spcAft>
              <a:buClr>
                <a:schemeClr val="dk1"/>
              </a:buClr>
              <a:buSzPts val="1600"/>
              <a:buFont typeface="Arial"/>
              <a:buChar char="•"/>
            </a:pPr>
            <a:r>
              <a:rPr b="0" i="0" lang="en-US" sz="1600" u="none" strike="noStrike">
                <a:solidFill>
                  <a:schemeClr val="dk1"/>
                </a:solidFill>
                <a:latin typeface="Calibri"/>
                <a:ea typeface="Calibri"/>
                <a:cs typeface="Calibri"/>
                <a:sym typeface="Calibri"/>
              </a:rPr>
              <a:t>SaveMode.Ignore: When saving a DataFrame to a data source, if data already exists, the save operation is expected to not save the contents of the DataFrame and to not change the existing data. This is similar to a CREATE TABLE IF NOT EXISTS in SQL.</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0" name="Google Shape;120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see how DataFrames can be saved as persistent tables into Hive metastore using the saveAsTable command. </a:t>
            </a:r>
            <a:endParaRPr/>
          </a:p>
          <a:p>
            <a:pPr indent="0" lvl="0" marL="0" rtl="0" algn="l">
              <a:spcBef>
                <a:spcPts val="0"/>
              </a:spcBef>
              <a:spcAft>
                <a:spcPts val="0"/>
              </a:spcAft>
              <a:buNone/>
            </a:pPr>
            <a:r>
              <a:rPr lang="en-US"/>
              <a:t>You can use the saveAsTable command to materialize the Dataframe contents and create a pointer to the data in the Hive metastore. (Notice that an existing Hive deployment is not necessary to use this feature. Spark will create a default local Hive metastore (using Derby)).</a:t>
            </a:r>
            <a:endParaRPr/>
          </a:p>
          <a:p>
            <a:pPr indent="0" lvl="0" marL="0" rtl="0" algn="l">
              <a:spcBef>
                <a:spcPts val="0"/>
              </a:spcBef>
              <a:spcAft>
                <a:spcPts val="0"/>
              </a:spcAft>
              <a:buNone/>
            </a:pPr>
            <a:r>
              <a:rPr lang="en-US"/>
              <a:t>To create a Dataframe for a persistent table call the table method on a SparkSession with the name of the table.</a:t>
            </a:r>
            <a:endParaRPr/>
          </a:p>
          <a:p>
            <a:pPr indent="0" lvl="0" marL="0" rtl="0" algn="l">
              <a:spcBef>
                <a:spcPts val="0"/>
              </a:spcBef>
              <a:spcAft>
                <a:spcPts val="0"/>
              </a:spcAft>
              <a:buNone/>
            </a:pPr>
            <a:r>
              <a:rPr lang="en-US"/>
              <a:t>Starting from Spark 2.1, persistent datasource tables have per-partition metadata stored in the Hive metastore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9" name="Shape 1219"/>
        <p:cNvGrpSpPr/>
        <p:nvPr/>
      </p:nvGrpSpPr>
      <p:grpSpPr>
        <a:xfrm>
          <a:off x="0" y="0"/>
          <a:ext cx="0" cy="0"/>
          <a:chOff x="0" y="0"/>
          <a:chExt cx="0" cy="0"/>
        </a:xfrm>
      </p:grpSpPr>
      <p:sp>
        <p:nvSpPr>
          <p:cNvPr id="1220" name="Google Shape;122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1" name="Google Shape;122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file-based data source, like text, parquet, json, etc. you can specify a custom table path via the path option,as in the given example.</a:t>
            </a:r>
            <a:endParaRPr/>
          </a:p>
          <a:p>
            <a:pPr indent="0" lvl="0" marL="0" rtl="0" algn="l">
              <a:spcBef>
                <a:spcPts val="0"/>
              </a:spcBef>
              <a:spcAft>
                <a:spcPts val="0"/>
              </a:spcAft>
              <a:buNone/>
            </a:pPr>
            <a:r>
              <a:rPr lang="en-US"/>
              <a:t>Features:With Spark 2,Persistent datasource tables have per-partition metadata stored in the Hive metastore.</a:t>
            </a:r>
            <a:endParaRPr/>
          </a:p>
          <a:p>
            <a:pPr indent="0" lvl="0" marL="0" rtl="0" algn="l">
              <a:spcBef>
                <a:spcPts val="0"/>
              </a:spcBef>
              <a:spcAft>
                <a:spcPts val="0"/>
              </a:spcAft>
              <a:buNone/>
            </a:pPr>
            <a:r>
              <a:rPr lang="en-US"/>
              <a:t>This gives certain advantages like</a:t>
            </a:r>
            <a:endParaRPr/>
          </a:p>
          <a:p>
            <a:pPr indent="0" lvl="0" marL="0" rtl="0" algn="l">
              <a:spcBef>
                <a:spcPts val="0"/>
              </a:spcBef>
              <a:spcAft>
                <a:spcPts val="0"/>
              </a:spcAft>
              <a:buNone/>
            </a:pPr>
            <a:r>
              <a:rPr lang="en-US"/>
              <a:t>Discovering all the partitions on the first query to the table is not needed and </a:t>
            </a:r>
            <a:endParaRPr/>
          </a:p>
          <a:p>
            <a:pPr indent="0" lvl="0" marL="0" rtl="0" algn="l">
              <a:spcBef>
                <a:spcPts val="0"/>
              </a:spcBef>
              <a:spcAft>
                <a:spcPts val="0"/>
              </a:spcAft>
              <a:buNone/>
            </a:pPr>
            <a:r>
              <a:rPr lang="en-US"/>
              <a:t>Hive DDLs such as ALTER TABLE PARTITION ... SET LOCATION are available for tables created with the Datasource API.</a:t>
            </a:r>
            <a:endParaRPr/>
          </a:p>
          <a:p>
            <a:pPr indent="0" lvl="0" marL="0" rtl="0" algn="l">
              <a:spcBef>
                <a:spcPts val="0"/>
              </a:spcBef>
              <a:spcAft>
                <a:spcPts val="0"/>
              </a:spcAft>
              <a:buNone/>
            </a:pPr>
            <a:r>
              <a:rPr lang="en-US"/>
              <a:t>Another important point to note is that for file-based data source, it is also possible to bucket and sort or partition as  given in the example below</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0" name="Shape 1240"/>
        <p:cNvGrpSpPr/>
        <p:nvPr/>
      </p:nvGrpSpPr>
      <p:grpSpPr>
        <a:xfrm>
          <a:off x="0" y="0"/>
          <a:ext cx="0" cy="0"/>
          <a:chOff x="0" y="0"/>
          <a:chExt cx="0" cy="0"/>
        </a:xfrm>
      </p:grpSpPr>
      <p:sp>
        <p:nvSpPr>
          <p:cNvPr id="1241" name="Google Shape;124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2" name="Google Shape;124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Parquet represents a columnar format supported by various data processing systems.</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Spark SQL allows to read and write these files. The schema of the original data is automatically preserved.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7" name="Google Shape;1257;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One of the common optimization approach, the table partitioning is used in systems like Hive. </a:t>
            </a:r>
            <a:endParaRPr/>
          </a:p>
          <a:p>
            <a:pPr indent="0" lvl="0" marL="0" rtl="0" algn="l">
              <a:spcBef>
                <a:spcPts val="0"/>
              </a:spcBef>
              <a:spcAft>
                <a:spcPts val="0"/>
              </a:spcAft>
              <a:buNone/>
            </a:pPr>
            <a:r>
              <a:rPr lang="en-US"/>
              <a:t>In a partitioned table, data are usually stored in different directories, with partitioning column values encoded in the path of each partition directory. </a:t>
            </a:r>
            <a:endParaRPr/>
          </a:p>
          <a:p>
            <a:pPr indent="0" lvl="0" marL="0" rtl="0" algn="l">
              <a:spcBef>
                <a:spcPts val="0"/>
              </a:spcBef>
              <a:spcAft>
                <a:spcPts val="0"/>
              </a:spcAft>
              <a:buNone/>
            </a:pPr>
            <a:r>
              <a:rPr lang="en-US"/>
              <a:t>The Parquet data source is able to discover and infer partitioning information automatically.</a:t>
            </a:r>
            <a:endParaRPr/>
          </a:p>
          <a:p>
            <a:pPr indent="0" lvl="0" marL="0" rtl="0" algn="l">
              <a:spcBef>
                <a:spcPts val="0"/>
              </a:spcBef>
              <a:spcAft>
                <a:spcPts val="0"/>
              </a:spcAft>
              <a:buNone/>
            </a:pPr>
            <a:r>
              <a:rPr lang="en-US"/>
              <a:t>By passing path/to/table to either SparkSession.read.parquet or SparkSession.read.load, Spark SQL will automatically extract the partitioning information from the paths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0" name="Google Shape;128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Parquet provides support to schema evolution similar to Avro, Thrift, and ProtocolBuffer.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You can start with a basic schema and then add more columns gradually to it as required.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In this manner, you can have various Parquet files at the end with various mutually compatible schemas.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Now, the Parquet data source can detect this case automatically and merge these files’ schemas.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An example to use this is given on the screen.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3" name="Shape 1293"/>
        <p:cNvGrpSpPr/>
        <p:nvPr/>
      </p:nvGrpSpPr>
      <p:grpSpPr>
        <a:xfrm>
          <a:off x="0" y="0"/>
          <a:ext cx="0" cy="0"/>
          <a:chOff x="0" y="0"/>
          <a:chExt cx="0" cy="0"/>
        </a:xfrm>
      </p:grpSpPr>
      <p:sp>
        <p:nvSpPr>
          <p:cNvPr id="1294" name="Google Shape;129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5" name="Google Shape;129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Spark SQL can infer the schema of a JSON dataset automatically and load it as a Dataset[Row].This conversion can be done using SparkSession.read.json() on either a Dataset[String], or a JSON file.In this example, people dataframe is created from a json file which creates a table like structure by automatically inferring the schema.SQL statements can also be run by using the sql methods provided by spark.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8" name="Google Shape;1308;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Spark SQL also supports reading and writing data stored in Apache Hive.</a:t>
            </a:r>
            <a:endParaRPr/>
          </a:p>
          <a:p>
            <a:pPr indent="0" lvl="0" marL="0" rtl="0" algn="l">
              <a:spcBef>
                <a:spcPts val="0"/>
              </a:spcBef>
              <a:spcAft>
                <a:spcPts val="0"/>
              </a:spcAft>
              <a:buNone/>
            </a:pPr>
            <a:r>
              <a:rPr lang="en-US"/>
              <a:t>Configuration of Hive is done by placing your hive-site.xml, core-site.xml (for security configuration), and hdfs-site.xml (for HDFS configuration) file in conf directory.</a:t>
            </a:r>
            <a:endParaRPr/>
          </a:p>
          <a:p>
            <a:pPr indent="0" lvl="0" marL="0" rtl="0" algn="l">
              <a:spcBef>
                <a:spcPts val="0"/>
              </a:spcBef>
              <a:spcAft>
                <a:spcPts val="0"/>
              </a:spcAft>
              <a:buNone/>
            </a:pPr>
            <a:r>
              <a:rPr lang="en-US"/>
              <a:t>If you want to work with Hive, you need to instantiate SparkSession with Hive support(using enableHiveSupport() method) including connectivity to a persistent Hive metastore, support for Hive serdes, and Hive user-defined functions.</a:t>
            </a:r>
            <a:endParaRPr/>
          </a:p>
          <a:p>
            <a:pPr indent="0" lvl="0" marL="0" rtl="0" algn="l">
              <a:spcBef>
                <a:spcPts val="0"/>
              </a:spcBef>
              <a:spcAft>
                <a:spcPts val="0"/>
              </a:spcAft>
              <a:buNone/>
            </a:pPr>
            <a:r>
              <a:rPr lang="en-US"/>
              <a:t>To specify the default location of database in warehouse  spark.sql.warehouse.dir property  is used in hive-site.xml.You may need to grant write privilege to the user who starts the Spark application.</a:t>
            </a:r>
            <a:endParaRPr/>
          </a:p>
          <a:p>
            <a:pPr indent="0" lvl="0" marL="0" rtl="0" algn="l">
              <a:spcBef>
                <a:spcPts val="0"/>
              </a:spcBef>
              <a:spcAft>
                <a:spcPts val="0"/>
              </a:spcAft>
              <a:buNone/>
            </a:pPr>
            <a:r>
              <a:rPr lang="en-US"/>
              <a:t>In the given example, note that we are creating SparkSession with enableHiveSupport() to start working with hive,not using sql function, we can easily create table and load data in it.Also we can perform other HiveQL DDL and DML operations.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2" name="Google Shape;1322;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we know the results of SQL queries are Dataframes,you can perform other operations as well like converting it to dataset or creating temporary views and then writing queries that can join Dataframe data with data stored in Hive as shown in this example code.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1" name="Google Shape;73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Spark SQL is a module in Spark that is used for structured data processing. It:</a:t>
            </a:r>
            <a:endParaRPr/>
          </a:p>
          <a:p>
            <a:pPr indent="-400050" lvl="0" marL="40005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Acts as a SQL query engine for distributed computing</a:t>
            </a:r>
            <a:endParaRPr/>
          </a:p>
          <a:p>
            <a:pPr indent="-400050" lvl="0" marL="40005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Is the primary, feature-rich interface to the in-memory distributed platform of Spark</a:t>
            </a:r>
            <a:endParaRPr/>
          </a:p>
          <a:p>
            <a:pPr indent="-400050" lvl="0" marL="40005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Allows to query structured data in Spark programs</a:t>
            </a:r>
            <a:endParaRPr/>
          </a:p>
          <a:p>
            <a:pPr indent="-400050" lvl="0" marL="40005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Can be used with languages such as Scala, Java, R, and Python</a:t>
            </a:r>
            <a:endParaRPr/>
          </a:p>
          <a:p>
            <a:pPr indent="-400050" lvl="0" marL="400050" rtl="0" algn="l">
              <a:lnSpc>
                <a:spcPct val="150000"/>
              </a:lnSpc>
              <a:spcBef>
                <a:spcPts val="0"/>
              </a:spcBef>
              <a:spcAft>
                <a:spcPts val="0"/>
              </a:spcAft>
              <a:buNone/>
            </a:pPr>
            <a:r>
              <a:rPr lang="en-US" sz="1600">
                <a:solidFill>
                  <a:srgbClr val="3F3F3F"/>
                </a:solidFill>
                <a:latin typeface="Open Sans"/>
                <a:ea typeface="Open Sans"/>
                <a:cs typeface="Open Sans"/>
                <a:sym typeface="Open Sans"/>
              </a:rPr>
              <a:t>Returns result as Dataset/DataFrame, when SQL is run from another programming language.</a:t>
            </a:r>
            <a:endParaRPr/>
          </a:p>
          <a:p>
            <a:pPr indent="-400050" lvl="0" marL="40005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400050" lvl="0" marL="40005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SQL and Datasets provide a collective method to access multiple data sources, including Avro, Hive, ORC, JSON, Parquet, and JDBC. Spark offers industry standard ODBC and JDBC connectivity.</a:t>
            </a:r>
            <a:endParaRPr/>
          </a:p>
          <a:p>
            <a:pPr indent="-400050" lvl="0" marL="400050"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9" name="Shape 1329"/>
        <p:cNvGrpSpPr/>
        <p:nvPr/>
      </p:nvGrpSpPr>
      <p:grpSpPr>
        <a:xfrm>
          <a:off x="0" y="0"/>
          <a:ext cx="0" cy="0"/>
          <a:chOff x="0" y="0"/>
          <a:chExt cx="0" cy="0"/>
        </a:xfrm>
      </p:grpSpPr>
      <p:sp>
        <p:nvSpPr>
          <p:cNvPr id="1330" name="Google Shape;1330;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1" name="Google Shape;1331;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Spark SQL is compatible with user defined serialization formats or SerDes, user defined functions or UDFs, and Hive Metastore.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At present, it is based on Hive 0.12.0 and 0.13.1.</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The Hive query statements are Select, Order By, Group By, Cluster By, and Sort By. </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In addition, the Hive operators are relational operators, logical operators, arithmetic operators, mathematical functions, complex type constructors, and string functions.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0" name="Shape 1360"/>
        <p:cNvGrpSpPr/>
        <p:nvPr/>
      </p:nvGrpSpPr>
      <p:grpSpPr>
        <a:xfrm>
          <a:off x="0" y="0"/>
          <a:ext cx="0" cy="0"/>
          <a:chOff x="0" y="0"/>
          <a:chExt cx="0" cy="0"/>
        </a:xfrm>
      </p:grpSpPr>
      <p:sp>
        <p:nvSpPr>
          <p:cNvPr id="1361" name="Google Shape;136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2" name="Google Shape;136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dk1"/>
              </a:buClr>
              <a:buSzPts val="1600"/>
              <a:buFont typeface="Calibri"/>
              <a:buNone/>
            </a:pPr>
            <a:r>
              <a:rPr lang="en-US" sz="1600">
                <a:solidFill>
                  <a:schemeClr val="dk1"/>
                </a:solidFill>
                <a:latin typeface="Calibri"/>
                <a:ea typeface="Calibri"/>
                <a:cs typeface="Calibri"/>
                <a:sym typeface="Calibri"/>
              </a:rPr>
              <a:t>Let’s now talk about the supported hive data types. These are listed on the screen, which include string, binary, date, array, map, Boolean, struct and more.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5" name="Google Shape;138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1300"/>
              </a:spcBef>
              <a:spcAft>
                <a:spcPts val="0"/>
              </a:spcAft>
              <a:buNone/>
            </a:pPr>
            <a:r>
              <a:t/>
            </a:r>
            <a:endParaRPr sz="1600">
              <a:solidFill>
                <a:srgbClr val="3F3F3F"/>
              </a:solidFill>
              <a:latin typeface="Open Sans"/>
              <a:ea typeface="Open Sans"/>
              <a:cs typeface="Open Sans"/>
              <a:sym typeface="Open Sans"/>
            </a:endParaRPr>
          </a:p>
          <a:p>
            <a:pPr indent="0" lvl="0" marL="0" rtl="0" algn="l">
              <a:spcBef>
                <a:spcPts val="1300"/>
              </a:spcBef>
              <a:spcAft>
                <a:spcPts val="0"/>
              </a:spcAft>
              <a:buNone/>
            </a:pPr>
            <a:r>
              <a:rPr lang="en-US" sz="1600">
                <a:solidFill>
                  <a:srgbClr val="3F3F3F"/>
                </a:solidFill>
                <a:latin typeface="Open Sans"/>
                <a:ea typeface="Open Sans"/>
                <a:cs typeface="Open Sans"/>
                <a:sym typeface="Open Sans"/>
              </a:rPr>
              <a:t>Spark SQL contains a data source that uses JDBC to:</a:t>
            </a:r>
            <a:endParaRPr/>
          </a:p>
          <a:p>
            <a:pPr indent="-457200" lvl="0" marL="457200" rtl="0" algn="l">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Read data from various other databases</a:t>
            </a:r>
            <a:endParaRPr/>
          </a:p>
          <a:p>
            <a:pPr indent="-457200" lvl="0" marL="457200" rtl="0" algn="l">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Be used from Python or Java because Classtag is not required</a:t>
            </a:r>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To read data from various other databases, SparkSQL also contains a data source using JDBC. The results are in the form of a DataFrame. Additionally, they can be easily joined with data sources and processed in Spark SQL. Moreover, the JDBC data source can be easily used from Python or Java because you need not provide Classtag. You should note that the Spark SQL JDBC server is different from it, which lets other applications for running queries using Spark SQL.</a:t>
            </a:r>
            <a:endParaRPr/>
          </a:p>
          <a:p>
            <a:pPr indent="0" lvl="0" marL="0" rtl="0" algn="l">
              <a:spcBef>
                <a:spcPts val="0"/>
              </a:spcBef>
              <a:spcAft>
                <a:spcPts val="0"/>
              </a:spcAft>
              <a:buNone/>
            </a:pPr>
            <a:r>
              <a:rPr lang="en-US" sz="1600">
                <a:solidFill>
                  <a:schemeClr val="dk1"/>
                </a:solidFill>
                <a:latin typeface="Calibri"/>
                <a:ea typeface="Calibri"/>
                <a:cs typeface="Calibri"/>
                <a:sym typeface="Calibri"/>
              </a:rPr>
              <a:t>To start with, one must include the related driver for the specific database on the classpath of Spark. For instance, from the Spark shell, to connect to postgres, you need to run the command as depicted on the screen.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2" name="Shape 1402"/>
        <p:cNvGrpSpPr/>
        <p:nvPr/>
      </p:nvGrpSpPr>
      <p:grpSpPr>
        <a:xfrm>
          <a:off x="0" y="0"/>
          <a:ext cx="0" cy="0"/>
          <a:chOff x="0" y="0"/>
          <a:chExt cx="0" cy="0"/>
        </a:xfrm>
      </p:grpSpPr>
      <p:sp>
        <p:nvSpPr>
          <p:cNvPr id="1403" name="Google Shape;1403;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4" name="Google Shape;1404;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have seen how to work with Hive, which is fast becoming a defacto data warehouse option in the open source community.But,generally most of the data in the enterprises beginning with Hadoop or Spark journey is stored in traditional databases like Oracle, Teradata, Greenplum, and Netezza. Spark provides you with the option to access those data sources using JDBC, which returns results as DataFrames.As given in the example below, we are connecting to Teradata database, which in turn returns a dataframe.Now,you can easily operate on this dataframe directly or registering a temp table and running SQL queries on it.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5" name="Shape 1415"/>
        <p:cNvGrpSpPr/>
        <p:nvPr/>
      </p:nvGrpSpPr>
      <p:grpSpPr>
        <a:xfrm>
          <a:off x="0" y="0"/>
          <a:ext cx="0" cy="0"/>
          <a:chOff x="0" y="0"/>
          <a:chExt cx="0" cy="0"/>
        </a:xfrm>
      </p:grpSpPr>
      <p:sp>
        <p:nvSpPr>
          <p:cNvPr id="1416" name="Google Shape;1416;p34: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600"/>
              <a:buFont typeface="Calibri"/>
              <a:buNone/>
            </a:pPr>
            <a:r>
              <a:t/>
            </a:r>
            <a:endParaRPr/>
          </a:p>
        </p:txBody>
      </p:sp>
      <p:sp>
        <p:nvSpPr>
          <p:cNvPr id="1417" name="Google Shape;141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1" name="Shape 1421"/>
        <p:cNvGrpSpPr/>
        <p:nvPr/>
      </p:nvGrpSpPr>
      <p:grpSpPr>
        <a:xfrm>
          <a:off x="0" y="0"/>
          <a:ext cx="0" cy="0"/>
          <a:chOff x="0" y="0"/>
          <a:chExt cx="0" cy="0"/>
        </a:xfrm>
      </p:grpSpPr>
      <p:sp>
        <p:nvSpPr>
          <p:cNvPr id="1422" name="Google Shape;1422;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3" name="Google Shape;1423;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Arial"/>
              <a:buNone/>
            </a:pPr>
            <a:r>
              <a:rPr lang="en-US" sz="1600">
                <a:solidFill>
                  <a:srgbClr val="3F3F3F"/>
                </a:solidFill>
                <a:latin typeface="Open Sans SemiBold"/>
                <a:ea typeface="Open Sans SemiBold"/>
                <a:cs typeface="Open Sans SemiBold"/>
                <a:sym typeface="Open Sans SemiBold"/>
              </a:rPr>
              <a:t>Trainer Notes:</a:t>
            </a:r>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Catalog API is used for data processing applications to query and use the metadata</a:t>
            </a:r>
            <a:endParaRPr/>
          </a:p>
          <a:p>
            <a:pPr indent="-285750" lvl="0" marL="285750" marR="0" rtl="0" algn="l">
              <a:lnSpc>
                <a:spcPct val="100000"/>
              </a:lnSpc>
              <a:spcBef>
                <a:spcPts val="0"/>
              </a:spcBef>
              <a:spcAft>
                <a:spcPts val="0"/>
              </a:spcAft>
              <a:buClr>
                <a:srgbClr val="3F3F3F"/>
              </a:buClr>
              <a:buSzPts val="1600"/>
              <a:buFont typeface="Arial"/>
              <a:buChar char="•"/>
            </a:pPr>
            <a:r>
              <a:rPr lang="en-US">
                <a:solidFill>
                  <a:srgbClr val="3F3F3F"/>
                </a:solidFill>
                <a:latin typeface="Open Sans"/>
                <a:ea typeface="Open Sans"/>
                <a:cs typeface="Open Sans"/>
                <a:sym typeface="Open Sans"/>
              </a:rPr>
              <a:t>The Catalog API exposes a catalog abstraction with many databases in it.</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Entire Hive metastore is available through the Catalog API when used with Spark </a:t>
            </a:r>
            <a:endParaRPr/>
          </a:p>
          <a:p>
            <a:pPr indent="-285750" lvl="0" marL="285750" marR="0" rtl="0" algn="l">
              <a:lnSpc>
                <a:spcPct val="100000"/>
              </a:lnSpc>
              <a:spcBef>
                <a:spcPts val="0"/>
              </a:spcBef>
              <a:spcAft>
                <a:spcPts val="0"/>
              </a:spcAft>
              <a:buClr>
                <a:srgbClr val="3F3F3F"/>
              </a:buClr>
              <a:buSzPts val="1600"/>
              <a:buFont typeface="Arial"/>
              <a:buChar char="•"/>
            </a:pPr>
            <a:r>
              <a:rPr lang="en-US">
                <a:solidFill>
                  <a:srgbClr val="3F3F3F"/>
                </a:solidFill>
                <a:latin typeface="Open Sans"/>
                <a:ea typeface="Open Sans"/>
                <a:cs typeface="Open Sans"/>
                <a:sym typeface="Open Sans"/>
              </a:rPr>
              <a:t>For the regular SparkSession</a:t>
            </a:r>
            <a:r>
              <a:rPr lang="en-US" sz="1600">
                <a:solidFill>
                  <a:srgbClr val="3F3F3F"/>
                </a:solidFill>
                <a:latin typeface="Open Sans"/>
                <a:ea typeface="Open Sans"/>
                <a:cs typeface="Open Sans"/>
                <a:sym typeface="Open Sans"/>
              </a:rPr>
              <a:t>, Catalog API has only one “default” database, </a:t>
            </a:r>
            <a:endParaRPr/>
          </a:p>
          <a:p>
            <a:pPr indent="-184150" lvl="0" marL="28575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previous sections we have talked about Dataframes and Datasets,which have dealt with structured data.The structured data comes with metadata which means the “data describing the structure of the data”. Spark SQL provides a minimalist API known as Catalog API for data processing applications to query and use the metadata in the applications. The Catalog API exposes a catalog abstraction with many databases in it. For the regular SparkSession, it will have only one database, called default. If Spark is used with Hive, then the entire Hive metastore will be available through the Catalog API.Let us see how to use catalogAPI in scala with the following example-</a:t>
            </a:r>
            <a:endParaRPr/>
          </a:p>
          <a:p>
            <a:pPr indent="0" lvl="0" marL="0" rtl="0" algn="l">
              <a:spcBef>
                <a:spcPts val="0"/>
              </a:spcBef>
              <a:spcAft>
                <a:spcPts val="0"/>
              </a:spcAft>
              <a:buNone/>
            </a:pPr>
            <a:r>
              <a:rPr lang="en-US"/>
              <a:t>Before starting to use catalog API,first get the catalog object from the SparkSession object.Now this catalog object can be used for doing variety of things like getting the list of databases using listDatabases() method, getting the list of tables using listTables() method, getting the list of columns for a table using listColumns() method and getting the current database .You can also remove the views from the database created in the applications using dropTempView()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shows how handy the Catalog API is when writing data processing applications with the ability to process data dynamically, based on the contents in the metastore, especially when you are using it in conjunction with Hive.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1" name="Shape 1441"/>
        <p:cNvGrpSpPr/>
        <p:nvPr/>
      </p:nvGrpSpPr>
      <p:grpSpPr>
        <a:xfrm>
          <a:off x="0" y="0"/>
          <a:ext cx="0" cy="0"/>
          <a:chOff x="0" y="0"/>
          <a:chExt cx="0" cy="0"/>
        </a:xfrm>
      </p:grpSpPr>
      <p:sp>
        <p:nvSpPr>
          <p:cNvPr id="1442" name="Google Shape;1442;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3" name="Google Shape;1443;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Calibri"/>
              <a:buNone/>
            </a:pPr>
            <a:r>
              <a:rPr lang="en-US" sz="1600">
                <a:solidFill>
                  <a:srgbClr val="3F3F3F"/>
                </a:solidFill>
                <a:latin typeface="Open Sans SemiBold"/>
                <a:ea typeface="Open Sans SemiBold"/>
                <a:cs typeface="Open Sans SemiBold"/>
                <a:sym typeface="Open Sans SemiBold"/>
              </a:rPr>
              <a:t>Trainer Notes:</a:t>
            </a:r>
            <a:endParaRPr/>
          </a:p>
          <a:p>
            <a:pPr indent="-355600" lvl="0" marL="457200" rtl="0" algn="l">
              <a:lnSpc>
                <a:spcPct val="150000"/>
              </a:lnSpc>
              <a:spcBef>
                <a:spcPts val="0"/>
              </a:spcBef>
              <a:spcAft>
                <a:spcPts val="0"/>
              </a:spcAft>
              <a:buClr>
                <a:schemeClr val="dk1"/>
              </a:buClr>
              <a:buSzPts val="1600"/>
              <a:buFont typeface="Calibri"/>
              <a:buNone/>
            </a:pPr>
            <a:r>
              <a:t/>
            </a:r>
            <a:endParaRPr sz="1600">
              <a:latin typeface="Open Sans"/>
              <a:ea typeface="Open Sans"/>
              <a:cs typeface="Open Sans"/>
              <a:sym typeface="Open Sans"/>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the catalog object from the SparkSession object</a:t>
            </a:r>
            <a:br>
              <a:rPr lang="en-US" sz="1600">
                <a:latin typeface="Open Sans"/>
                <a:ea typeface="Open Sans"/>
                <a:cs typeface="Open Sans"/>
                <a:sym typeface="Open Sans"/>
              </a:rPr>
            </a:br>
            <a:r>
              <a:rPr lang="en-US" sz="1600">
                <a:latin typeface="Open Sans"/>
                <a:ea typeface="Open Sans"/>
                <a:cs typeface="Open Sans"/>
                <a:sym typeface="Open Sans"/>
              </a:rPr>
              <a:t> </a:t>
            </a:r>
            <a:r>
              <a:rPr lang="en-US" sz="1600">
                <a:latin typeface="Courier New"/>
                <a:ea typeface="Courier New"/>
                <a:cs typeface="Courier New"/>
                <a:sym typeface="Courier New"/>
              </a:rPr>
              <a:t>val catalog = spark.catalog</a:t>
            </a:r>
            <a:endParaRPr sz="1600">
              <a:latin typeface="Courier New"/>
              <a:ea typeface="Courier New"/>
              <a:cs typeface="Courier New"/>
              <a:sym typeface="Courier New"/>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Get the list of databases</a:t>
            </a:r>
            <a:br>
              <a:rPr lang="en-US" sz="1600">
                <a:latin typeface="Open Sans"/>
                <a:ea typeface="Open Sans"/>
                <a:cs typeface="Open Sans"/>
                <a:sym typeface="Open Sans"/>
              </a:rPr>
            </a:br>
            <a:r>
              <a:rPr lang="en-US" sz="1600">
                <a:latin typeface="Courier New"/>
                <a:ea typeface="Courier New"/>
                <a:cs typeface="Courier New"/>
                <a:sym typeface="Courier New"/>
              </a:rPr>
              <a:t>val dbList = catalog.listDatabases()</a:t>
            </a:r>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Display the details of the databases </a:t>
            </a:r>
            <a:br>
              <a:rPr lang="en-US" sz="1600">
                <a:latin typeface="Open Sans"/>
                <a:ea typeface="Open Sans"/>
                <a:cs typeface="Open Sans"/>
                <a:sym typeface="Open Sans"/>
              </a:rPr>
            </a:br>
            <a:r>
              <a:rPr lang="en-US" sz="1600">
                <a:latin typeface="Courier New"/>
                <a:ea typeface="Courier New"/>
                <a:cs typeface="Courier New"/>
                <a:sym typeface="Courier New"/>
              </a:rPr>
              <a:t>dbList.select("name", "description", "locationUri").show()</a:t>
            </a:r>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To get a list of tables in the current database </a:t>
            </a:r>
            <a:br>
              <a:rPr lang="en-US" sz="1600">
                <a:latin typeface="Open Sans"/>
                <a:ea typeface="Open Sans"/>
                <a:cs typeface="Open Sans"/>
                <a:sym typeface="Open Sans"/>
              </a:rPr>
            </a:br>
            <a:r>
              <a:rPr lang="en-US" sz="1600">
                <a:latin typeface="Courier New"/>
                <a:ea typeface="Courier New"/>
                <a:cs typeface="Courier New"/>
                <a:sym typeface="Courier New"/>
              </a:rPr>
              <a:t>val tableList = catalog.listTables()</a:t>
            </a:r>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Get the list of columns for a table </a:t>
            </a:r>
            <a:br>
              <a:rPr lang="en-US" sz="1600">
                <a:latin typeface="Open Sans"/>
                <a:ea typeface="Open Sans"/>
                <a:cs typeface="Open Sans"/>
                <a:sym typeface="Open Sans"/>
              </a:rPr>
            </a:br>
            <a:r>
              <a:rPr lang="en-US" sz="1600">
                <a:latin typeface="Courier New"/>
                <a:ea typeface="Courier New"/>
                <a:cs typeface="Courier New"/>
                <a:sym typeface="Courier New"/>
              </a:rPr>
              <a:t>display(catalog.listColumns(“smart"))</a:t>
            </a:r>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Get the current database </a:t>
            </a:r>
            <a:br>
              <a:rPr lang="en-US" sz="1600">
                <a:latin typeface="Open Sans"/>
                <a:ea typeface="Open Sans"/>
                <a:cs typeface="Open Sans"/>
                <a:sym typeface="Open Sans"/>
              </a:rPr>
            </a:br>
            <a:r>
              <a:rPr lang="en-US" sz="1600">
                <a:latin typeface="Courier New"/>
                <a:ea typeface="Courier New"/>
                <a:cs typeface="Courier New"/>
                <a:sym typeface="Courier New"/>
              </a:rPr>
              <a:t>catalog.currentDatabase</a:t>
            </a:r>
            <a:endParaRPr sz="1600">
              <a:latin typeface="Courier New"/>
              <a:ea typeface="Courier New"/>
              <a:cs typeface="Courier New"/>
              <a:sym typeface="Courier New"/>
            </a:endParaRPr>
          </a:p>
          <a:p>
            <a:pPr indent="-457200" lvl="0" marL="457200" rtl="0" algn="l">
              <a:lnSpc>
                <a:spcPct val="150000"/>
              </a:lnSpc>
              <a:spcBef>
                <a:spcPts val="0"/>
              </a:spcBef>
              <a:spcAft>
                <a:spcPts val="0"/>
              </a:spcAft>
              <a:buClr>
                <a:schemeClr val="dk1"/>
              </a:buClr>
              <a:buSzPts val="1600"/>
              <a:buFont typeface="Calibri"/>
              <a:buAutoNum type="arabicPeriod"/>
            </a:pPr>
            <a:r>
              <a:rPr lang="en-US" sz="1600">
                <a:latin typeface="Open Sans"/>
                <a:ea typeface="Open Sans"/>
                <a:cs typeface="Open Sans"/>
                <a:sym typeface="Open Sans"/>
              </a:rPr>
              <a:t>The views created in the applications can be removed from the database using the Catalog API </a:t>
            </a:r>
            <a:r>
              <a:rPr lang="en-US" sz="1600">
                <a:latin typeface="Courier New"/>
                <a:ea typeface="Courier New"/>
                <a:cs typeface="Courier New"/>
                <a:sym typeface="Courier New"/>
              </a:rPr>
              <a:t>catalog.dropTempView("trans")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the previous sections we have talked about Dataframes and Datasets,which have dealt with structured data.The structured data comes with metadata which means the “data describing the structure of the data”. Spark SQL provides a minimalist API known as Catalog API for data processing applications to query and use the metadata in the applications. The Catalog API exposes a catalog abstraction with many databases in it. For the regular SparkSession, it will have only one database, called default. If Spark is used with Hive, then the entire Hive metastore will be available through the Catalog API.Let us see how to use catalogAPI in scala with the following example-</a:t>
            </a:r>
            <a:endParaRPr/>
          </a:p>
          <a:p>
            <a:pPr indent="0" lvl="0" marL="0" rtl="0" algn="l">
              <a:spcBef>
                <a:spcPts val="0"/>
              </a:spcBef>
              <a:spcAft>
                <a:spcPts val="0"/>
              </a:spcAft>
              <a:buNone/>
            </a:pPr>
            <a:r>
              <a:rPr lang="en-US"/>
              <a:t>Before starting to use catalog API,first get the catalog object from the SparkSession object.Now this catalog object can be used for doing variety of things like getting the list of databases using listDatabases() method, getting the list of tables using listTables() method, getting the list of columns for a table using listColumns() method and getting the current database .You can also remove the views from the database created in the applications using dropTempView() method.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shows how handy the Catalog API is when writing data processing applications with the ability to process data dynamically, based on the contents in the metastore, especially when you are using it in conjunction with Hive.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32a3f6b5d71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3" name="Google Shape;1453;g32a3f6b5d71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454" name="Google Shape;1454;g32a3f6b5d71_0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9" name="Shape 1459"/>
        <p:cNvGrpSpPr/>
        <p:nvPr/>
      </p:nvGrpSpPr>
      <p:grpSpPr>
        <a:xfrm>
          <a:off x="0" y="0"/>
          <a:ext cx="0" cy="0"/>
          <a:chOff x="0" y="0"/>
          <a:chExt cx="0" cy="0"/>
        </a:xfrm>
      </p:grpSpPr>
      <p:sp>
        <p:nvSpPr>
          <p:cNvPr id="1460" name="Google Shape;146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1" name="Google Shape;146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spcBef>
                <a:spcPts val="0"/>
              </a:spcBef>
              <a:spcAft>
                <a:spcPts val="0"/>
              </a:spcAft>
              <a:buNone/>
            </a:pPr>
            <a:r>
              <a:t/>
            </a:r>
            <a:endParaRPr/>
          </a:p>
        </p:txBody>
      </p:sp>
      <p:sp>
        <p:nvSpPr>
          <p:cNvPr id="1462" name="Google Shape;146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00050" lvl="0" marL="400050" marR="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400050" lvl="0" marL="400050" rtl="0" algn="l">
              <a:lnSpc>
                <a:spcPct val="150000"/>
              </a:lnSpc>
              <a:spcBef>
                <a:spcPts val="0"/>
              </a:spcBef>
              <a:spcAft>
                <a:spcPts val="0"/>
              </a:spcAft>
              <a:buNone/>
            </a:pPr>
            <a:r>
              <a:t/>
            </a:r>
            <a:endParaRPr sz="1600">
              <a:solidFill>
                <a:srgbClr val="3F3F3F"/>
              </a:solidFill>
              <a:latin typeface="Open Sans SemiBold"/>
              <a:ea typeface="Open Sans SemiBold"/>
              <a:cs typeface="Open Sans SemiBold"/>
              <a:sym typeface="Open Sans SemiBold"/>
            </a:endParaRPr>
          </a:p>
          <a:p>
            <a:pPr indent="-400050" lvl="0" marL="400050" rtl="0" algn="l">
              <a:lnSpc>
                <a:spcPct val="150000"/>
              </a:lnSpc>
              <a:spcBef>
                <a:spcPts val="0"/>
              </a:spcBef>
              <a:spcAft>
                <a:spcPts val="0"/>
              </a:spcAft>
              <a:buNone/>
            </a:pPr>
            <a:r>
              <a:rPr lang="en-US" sz="1600">
                <a:solidFill>
                  <a:srgbClr val="3F3F3F"/>
                </a:solidFill>
                <a:latin typeface="Open Sans SemiBold"/>
                <a:ea typeface="Open Sans SemiBold"/>
                <a:cs typeface="Open Sans SemiBold"/>
                <a:sym typeface="Open Sans SemiBold"/>
              </a:rPr>
              <a:t>Hive Compatibility</a:t>
            </a:r>
            <a:r>
              <a:rPr b="0" lang="en-US" sz="1600">
                <a:solidFill>
                  <a:srgbClr val="3F3F3F"/>
                </a:solidFill>
                <a:latin typeface="Open Sans"/>
                <a:ea typeface="Open Sans"/>
                <a:cs typeface="Open Sans"/>
                <a:sym typeface="Open Sans"/>
              </a:rPr>
              <a:t>: Spark SQL is compatible with the existing Hive queries, UDFs, and data</a:t>
            </a:r>
            <a:endParaRPr/>
          </a:p>
          <a:p>
            <a:pPr indent="-400050" lvl="0" marL="40005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SQL Queries Support: </a:t>
            </a:r>
            <a:r>
              <a:rPr b="0" lang="en-US" sz="1600">
                <a:solidFill>
                  <a:srgbClr val="3F3F3F"/>
                </a:solidFill>
                <a:latin typeface="Open Sans"/>
                <a:ea typeface="Open Sans"/>
                <a:cs typeface="Open Sans"/>
                <a:sym typeface="Open Sans"/>
              </a:rPr>
              <a:t>It allows you perform SQL queries in Spark programs</a:t>
            </a:r>
            <a:endParaRPr/>
          </a:p>
          <a:p>
            <a:pPr indent="-400050" lvl="0" marL="40005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Components Support:</a:t>
            </a:r>
            <a:r>
              <a:rPr b="0" lang="en-US" sz="1600">
                <a:solidFill>
                  <a:srgbClr val="3F3F3F"/>
                </a:solidFill>
                <a:latin typeface="Open Sans"/>
                <a:ea typeface="Open Sans"/>
                <a:cs typeface="Open Sans"/>
                <a:sym typeface="Open Sans"/>
              </a:rPr>
              <a:t> Spark SQL allows faster querying through its cost-based optimizer, code generations, and columnar storage</a:t>
            </a:r>
            <a:endParaRPr/>
          </a:p>
          <a:p>
            <a:pPr indent="-400050" lvl="0" marL="40005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Spark Engine Inclusion: </a:t>
            </a:r>
            <a:r>
              <a:rPr b="0" lang="en-US" sz="1600">
                <a:solidFill>
                  <a:srgbClr val="3F3F3F"/>
                </a:solidFill>
                <a:latin typeface="Open Sans"/>
                <a:ea typeface="Open Sans"/>
                <a:cs typeface="Open Sans"/>
                <a:sym typeface="Open Sans"/>
              </a:rPr>
              <a:t>Spark SQL allows to scale to multi hour queries and thousands of nodes with its Spark engine </a:t>
            </a:r>
            <a:endParaRPr/>
          </a:p>
          <a:p>
            <a:pPr indent="-400050" lvl="0" marL="400050" rtl="0" algn="l">
              <a:lnSpc>
                <a:spcPct val="150000"/>
              </a:lnSpc>
              <a:spcBef>
                <a:spcPts val="0"/>
              </a:spcBef>
              <a:spcAft>
                <a:spcPts val="0"/>
              </a:spcAft>
              <a:buNone/>
            </a:pPr>
            <a:r>
              <a:rPr b="1" lang="en-US" sz="1600">
                <a:solidFill>
                  <a:srgbClr val="3F3F3F"/>
                </a:solidFill>
                <a:latin typeface="Open Sans SemiBold"/>
                <a:ea typeface="Open Sans SemiBold"/>
                <a:cs typeface="Open Sans SemiBold"/>
                <a:sym typeface="Open Sans SemiBold"/>
              </a:rPr>
              <a:t>Comprehensive</a:t>
            </a:r>
            <a:r>
              <a:rPr b="0" lang="en-US" sz="1600">
                <a:solidFill>
                  <a:srgbClr val="3F3F3F"/>
                </a:solidFill>
                <a:latin typeface="Open Sans"/>
                <a:ea typeface="Open Sans"/>
                <a:cs typeface="Open Sans"/>
                <a:sym typeface="Open Sans"/>
              </a:rPr>
              <a:t>: With Spark SQL, you don't need a different engine for the historical data</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3" name="Google Shape;148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5" name="Shape 1495"/>
        <p:cNvGrpSpPr/>
        <p:nvPr/>
      </p:nvGrpSpPr>
      <p:grpSpPr>
        <a:xfrm>
          <a:off x="0" y="0"/>
          <a:ext cx="0" cy="0"/>
          <a:chOff x="0" y="0"/>
          <a:chExt cx="0" cy="0"/>
        </a:xfrm>
      </p:grpSpPr>
      <p:sp>
        <p:nvSpPr>
          <p:cNvPr id="1496" name="Google Shape;1496;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7" name="Google Shape;1497;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9" name="Shape 1499"/>
        <p:cNvGrpSpPr/>
        <p:nvPr/>
      </p:nvGrpSpPr>
      <p:grpSpPr>
        <a:xfrm>
          <a:off x="0" y="0"/>
          <a:ext cx="0" cy="0"/>
          <a:chOff x="0" y="0"/>
          <a:chExt cx="0" cy="0"/>
        </a:xfrm>
      </p:grpSpPr>
      <p:sp>
        <p:nvSpPr>
          <p:cNvPr id="1500" name="Google Shape;1500;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1" name="Google Shape;1501;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9" name="Shape 1509"/>
        <p:cNvGrpSpPr/>
        <p:nvPr/>
      </p:nvGrpSpPr>
      <p:grpSpPr>
        <a:xfrm>
          <a:off x="0" y="0"/>
          <a:ext cx="0" cy="0"/>
          <a:chOff x="0" y="0"/>
          <a:chExt cx="0" cy="0"/>
        </a:xfrm>
      </p:grpSpPr>
      <p:sp>
        <p:nvSpPr>
          <p:cNvPr id="1510" name="Google Shape;1510;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1" name="Google Shape;1511;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1" name="Shape 1521"/>
        <p:cNvGrpSpPr/>
        <p:nvPr/>
      </p:nvGrpSpPr>
      <p:grpSpPr>
        <a:xfrm>
          <a:off x="0" y="0"/>
          <a:ext cx="0" cy="0"/>
          <a:chOff x="0" y="0"/>
          <a:chExt cx="0" cy="0"/>
        </a:xfrm>
      </p:grpSpPr>
      <p:sp>
        <p:nvSpPr>
          <p:cNvPr id="1522" name="Google Shape;152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3" name="Google Shape;152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1" name="Shape 1531"/>
        <p:cNvGrpSpPr/>
        <p:nvPr/>
      </p:nvGrpSpPr>
      <p:grpSpPr>
        <a:xfrm>
          <a:off x="0" y="0"/>
          <a:ext cx="0" cy="0"/>
          <a:chOff x="0" y="0"/>
          <a:chExt cx="0" cy="0"/>
        </a:xfrm>
      </p:grpSpPr>
      <p:sp>
        <p:nvSpPr>
          <p:cNvPr id="1532" name="Google Shape;1532;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3" name="Google Shape;1533;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5" name="Google Shape;1545;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3" name="Shape 1553"/>
        <p:cNvGrpSpPr/>
        <p:nvPr/>
      </p:nvGrpSpPr>
      <p:grpSpPr>
        <a:xfrm>
          <a:off x="0" y="0"/>
          <a:ext cx="0" cy="0"/>
          <a:chOff x="0" y="0"/>
          <a:chExt cx="0" cy="0"/>
        </a:xfrm>
      </p:grpSpPr>
      <p:sp>
        <p:nvSpPr>
          <p:cNvPr id="1554" name="Google Shape;155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5" name="Google Shape;155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6" name="Google Shape;155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8" name="Google Shape;1568;p62:notes"/>
          <p:cNvSpPr txBox="1"/>
          <p:nvPr>
            <p:ph idx="1" type="body"/>
          </p:nvPr>
        </p:nvSpPr>
        <p:spPr>
          <a:xfrm>
            <a:off x="685800" y="4400550"/>
            <a:ext cx="5486399"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00"/>
              <a:buFont typeface="Calibri"/>
              <a:buNone/>
            </a:pPr>
            <a:r>
              <a:rPr b="0" i="0" lang="en-US" sz="1200" u="none" cap="none" strike="noStrike">
                <a:solidFill>
                  <a:schemeClr val="dk1"/>
                </a:solidFill>
                <a:latin typeface="Calibri"/>
                <a:ea typeface="Calibri"/>
                <a:cs typeface="Calibri"/>
                <a:sym typeface="Calibri"/>
              </a:rPr>
              <a:t>This concludes the lesson on overview of AWS. </a:t>
            </a:r>
            <a:endParaRPr/>
          </a:p>
          <a:p>
            <a:pPr indent="0" lvl="0" marL="0" marR="0" rtl="0" algn="l">
              <a:spcBef>
                <a:spcPts val="0"/>
              </a:spcBef>
              <a:spcAft>
                <a:spcPts val="0"/>
              </a:spcAft>
              <a:buClr>
                <a:schemeClr val="dk1"/>
              </a:buClr>
              <a:buSzPts val="400"/>
              <a:buFont typeface="Calibri"/>
              <a:buNone/>
            </a:pPr>
            <a:r>
              <a:rPr b="0" i="0" lang="en-US" sz="1600" u="none" cap="none" strike="noStrike">
                <a:solidFill>
                  <a:schemeClr val="dk1"/>
                </a:solidFill>
                <a:latin typeface="Calibri"/>
                <a:ea typeface="Calibri"/>
                <a:cs typeface="Calibri"/>
                <a:sym typeface="Calibri"/>
              </a:rPr>
              <a:t>The next lesson is on IAM. </a:t>
            </a:r>
            <a:endParaRPr/>
          </a:p>
        </p:txBody>
      </p:sp>
      <p:sp>
        <p:nvSpPr>
          <p:cNvPr id="1569" name="Google Shape;1569;p62:notes"/>
          <p:cNvSpPr txBox="1"/>
          <p:nvPr>
            <p:ph idx="12" type="sldNum"/>
          </p:nvPr>
        </p:nvSpPr>
        <p:spPr>
          <a:xfrm>
            <a:off x="3884612" y="8685213"/>
            <a:ext cx="2971799" cy="45878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3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5" name="Google Shape;1575;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Trainer Notes:</a:t>
            </a:r>
            <a:endParaRPr b="1"/>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RDDs essentially operate on unstructured data, so users have to parse the data manually.</a:t>
            </a:r>
            <a:endParaRPr/>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They do not have data schema.</a:t>
            </a:r>
            <a:endParaRPr/>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It is difficult to perform optimizations on unstructured data. This results in lower performance and requires extra effort to speed up the data processing.</a:t>
            </a:r>
            <a:endParaRPr/>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RDDs are a little slow as they need serialization.</a:t>
            </a:r>
            <a:endParaRPr/>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They are too low-level for business users.</a:t>
            </a:r>
            <a:endParaRPr/>
          </a:p>
          <a:p>
            <a:pPr indent="-360947" lvl="0" marL="360947" rtl="0" algn="l">
              <a:lnSpc>
                <a:spcPct val="150000"/>
              </a:lnSpc>
              <a:spcBef>
                <a:spcPts val="0"/>
              </a:spcBef>
              <a:spcAft>
                <a:spcPts val="0"/>
              </a:spcAft>
              <a:buNone/>
            </a:pPr>
            <a:r>
              <a:rPr lang="en-US" sz="1600">
                <a:solidFill>
                  <a:srgbClr val="3F3F3F"/>
                </a:solidFill>
                <a:latin typeface="Open Sans"/>
                <a:ea typeface="Open Sans"/>
                <a:cs typeface="Open Sans"/>
                <a:sym typeface="Open Sans"/>
              </a:rPr>
              <a:t>RDDs focus on “how" of a solution.</a:t>
            </a:r>
            <a:endParaRPr/>
          </a:p>
          <a:p>
            <a:pPr indent="-360947" lvl="0" marL="360947" rtl="0" algn="l">
              <a:lnSpc>
                <a:spcPct val="150000"/>
              </a:lnSpc>
              <a:spcBef>
                <a:spcPts val="0"/>
              </a:spcBef>
              <a:spcAft>
                <a:spcPts val="0"/>
              </a:spcAft>
              <a:buNone/>
            </a:pPr>
            <a:r>
              <a:t/>
            </a:r>
            <a:endParaRPr sz="1600">
              <a:solidFill>
                <a:srgbClr val="3F3F3F"/>
              </a:solidFill>
              <a:latin typeface="Open Sans"/>
              <a:ea typeface="Open Sans"/>
              <a:cs typeface="Open Sans"/>
              <a:sym typeface="Open Sans"/>
            </a:endParaRPr>
          </a:p>
          <a:p>
            <a:pPr indent="-360947" lvl="0" marL="360947" marR="0" rtl="0" algn="l">
              <a:lnSpc>
                <a:spcPct val="150000"/>
              </a:lnSpc>
              <a:spcBef>
                <a:spcPts val="0"/>
              </a:spcBef>
              <a:spcAft>
                <a:spcPts val="0"/>
              </a:spcAft>
              <a:buClr>
                <a:srgbClr val="3F3F3F"/>
              </a:buClr>
              <a:buSzPts val="2400"/>
              <a:buFont typeface="Open Sans"/>
              <a:buNone/>
            </a:pPr>
            <a:r>
              <a:rPr lang="en-US" sz="2400">
                <a:solidFill>
                  <a:srgbClr val="3F3F3F"/>
                </a:solidFill>
                <a:latin typeface="Open Sans"/>
                <a:ea typeface="Open Sans"/>
                <a:cs typeface="Open Sans"/>
                <a:sym typeface="Open Sans"/>
              </a:rPr>
              <a:t>Spark SQL structured API was introduced to overcome limitations of RDD. This made it easier for the users to work on the data by offering functionality similar to databases.</a:t>
            </a:r>
            <a:endParaRPr/>
          </a:p>
          <a:p>
            <a:pPr indent="-360947" lvl="0" marL="360947" rtl="0" algn="l">
              <a:lnSpc>
                <a:spcPct val="150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Why Spark SQL?</a:t>
            </a:r>
            <a:endParaRPr/>
          </a:p>
          <a:p>
            <a:pPr indent="0" lvl="0" marL="0" rtl="0" algn="l">
              <a:spcBef>
                <a:spcPts val="0"/>
              </a:spcBef>
              <a:spcAft>
                <a:spcPts val="0"/>
              </a:spcAft>
              <a:buNone/>
            </a:pPr>
            <a:r>
              <a:rPr lang="en-US"/>
              <a:t>In the last session we saw RDDs and how they are really great in doing distributed computations. Spark and the regular RDDs we've been looking till now don’t have any concept about the schema of the data that it's dealing with. So has no idea where the structure is, of the data that it's operating on. All Spark knows, given some RDD, is that that RDD is parametrized with some kind of arbitrary type, like person, account, or demographic. But it doesn't actually know anything about these type structures. Supposing that we have a case-class person with these fields, name, which is a type string. age, a type int, and address, a type String. With an RDD of type Person, all Spark knows about Person is that it has these blobs of objects called Person. We know nothing about them other than their names. Spark can't look inside of these Person objects to look at their structure and analyze what parts of their structure might be used in the subsequent computation.</a:t>
            </a:r>
            <a:endParaRPr/>
          </a:p>
          <a:p>
            <a:pPr indent="0" lvl="0" marL="0" rtl="0" algn="l">
              <a:spcBef>
                <a:spcPts val="0"/>
              </a:spcBef>
              <a:spcAft>
                <a:spcPts val="0"/>
              </a:spcAft>
              <a:buNone/>
            </a:pPr>
            <a:r>
              <a:rPr lang="en-US"/>
              <a:t>With RDDs it is difficult to perform optimizations as they deal with unstructured data, user has to decide about performing optimized operations like for example -whether he should perform filter before join or join before filtering. Thus, it results in lower performance out of the box and requires more effort to speed up the data processing.</a:t>
            </a:r>
            <a:endParaRPr/>
          </a:p>
          <a:p>
            <a:pPr indent="0" lvl="0" marL="0" rtl="0" algn="l">
              <a:spcBef>
                <a:spcPts val="0"/>
              </a:spcBef>
              <a:spcAft>
                <a:spcPts val="0"/>
              </a:spcAft>
              <a:buNone/>
            </a:pPr>
            <a:r>
              <a:rPr lang="en-US"/>
              <a:t>RDDs are slow because they use Java Serialization.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As RDDs are lower level of abstractions, its difficult for business users to perform optimizations on them.</a:t>
            </a:r>
            <a:endParaRPr/>
          </a:p>
          <a:p>
            <a:pPr indent="0" lvl="0" marL="0" rtl="0" algn="l">
              <a:spcBef>
                <a:spcPts val="0"/>
              </a:spcBef>
              <a:spcAft>
                <a:spcPts val="0"/>
              </a:spcAft>
              <a:buNone/>
            </a:pPr>
            <a:r>
              <a:rPr lang="en-US"/>
              <a:t>RDDs just focus on “how of a solution”.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Due to these problems with Rodney structured APIs were designed which helps user to work much like databases and is also easier for business users. Unlike the basic Spark RDD API, the interfaces provided by Spark SQL provide Spark with more information about the structure of both the data and the computation being performed. Internally, Spark SQL uses this extra information to perform extra optimizations. There are several ways to interact with Spark SQL including SQL and the Dataset API. When computing a result the same execution engine is used, independent of which API or language you are using to express the computation. This unification means that developers can easily switch back and forth between different APIs based on which provides the most natural way to express a given transformation.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6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469900" lvl="0" marL="469900" marR="0" rtl="0" algn="l">
              <a:lnSpc>
                <a:spcPct val="16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469900" lvl="0" marL="469900" marR="0" rtl="0" algn="l">
              <a:lnSpc>
                <a:spcPct val="16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Spark SQL provides output in the form of a Dataset or DataFrame.</a:t>
            </a:r>
            <a:endParaRPr/>
          </a:p>
          <a:p>
            <a:pPr indent="-469900" lvl="0" marL="469900" rtl="0" algn="l">
              <a:lnSpc>
                <a:spcPct val="160000"/>
              </a:lnSpc>
              <a:spcBef>
                <a:spcPts val="0"/>
              </a:spcBef>
              <a:spcAft>
                <a:spcPts val="0"/>
              </a:spcAft>
              <a:buNone/>
            </a:pPr>
            <a:r>
              <a:t/>
            </a:r>
            <a:endParaRPr sz="1600">
              <a:solidFill>
                <a:srgbClr val="3F3F3F"/>
              </a:solidFill>
              <a:latin typeface="Open Sans"/>
              <a:ea typeface="Open Sans"/>
              <a:cs typeface="Open Sans"/>
              <a:sym typeface="Open Sans"/>
            </a:endParaRPr>
          </a:p>
          <a:p>
            <a:pPr indent="-469900" lvl="0" marL="469900" rtl="0" algn="l">
              <a:lnSpc>
                <a:spcPct val="160000"/>
              </a:lnSpc>
              <a:spcBef>
                <a:spcPts val="0"/>
              </a:spcBef>
              <a:spcAft>
                <a:spcPts val="0"/>
              </a:spcAft>
              <a:buNone/>
            </a:pPr>
            <a:r>
              <a:rPr b="1" lang="en-US" sz="1600">
                <a:solidFill>
                  <a:srgbClr val="3F3F3F"/>
                </a:solidFill>
                <a:latin typeface="Open Sans"/>
                <a:ea typeface="Open Sans"/>
                <a:cs typeface="Open Sans"/>
                <a:sym typeface="Open Sans"/>
              </a:rPr>
              <a:t>Dataset</a:t>
            </a:r>
            <a:r>
              <a:rPr lang="en-US" sz="1600">
                <a:solidFill>
                  <a:srgbClr val="3F3F3F"/>
                </a:solidFill>
                <a:latin typeface="Open Sans"/>
                <a:ea typeface="Open Sans"/>
                <a:cs typeface="Open Sans"/>
                <a:sym typeface="Open Sans"/>
              </a:rPr>
              <a:t>:</a:t>
            </a:r>
            <a:endParaRPr/>
          </a:p>
          <a:p>
            <a:pPr indent="-469900" lvl="0" marL="469900" rtl="0" algn="l">
              <a:lnSpc>
                <a:spcPct val="160000"/>
              </a:lnSpc>
              <a:spcBef>
                <a:spcPts val="0"/>
              </a:spcBef>
              <a:spcAft>
                <a:spcPts val="0"/>
              </a:spcAft>
              <a:buNone/>
            </a:pPr>
            <a:r>
              <a:rPr lang="en-US" sz="1600">
                <a:solidFill>
                  <a:srgbClr val="3F3F3F"/>
                </a:solidFill>
                <a:latin typeface="Open Sans"/>
                <a:ea typeface="Open Sans"/>
                <a:cs typeface="Open Sans"/>
                <a:sym typeface="Open Sans"/>
              </a:rPr>
              <a:t>A Dataset is a distributed collection of data.</a:t>
            </a:r>
            <a:endParaRPr/>
          </a:p>
          <a:p>
            <a:pPr indent="-469900" lvl="0" marL="469900" rtl="0" algn="l">
              <a:lnSpc>
                <a:spcPct val="160000"/>
              </a:lnSpc>
              <a:spcBef>
                <a:spcPts val="0"/>
              </a:spcBef>
              <a:spcAft>
                <a:spcPts val="0"/>
              </a:spcAft>
              <a:buNone/>
            </a:pPr>
            <a:r>
              <a:rPr lang="en-US" sz="1600">
                <a:solidFill>
                  <a:srgbClr val="3F3F3F"/>
                </a:solidFill>
                <a:latin typeface="Open Sans"/>
                <a:ea typeface="Open Sans"/>
                <a:cs typeface="Open Sans"/>
                <a:sym typeface="Open Sans"/>
              </a:rPr>
              <a:t>It provides an API allowing users to easily perform transformations on domain objects.</a:t>
            </a:r>
            <a:endParaRPr/>
          </a:p>
          <a:p>
            <a:pPr indent="-469900" lvl="0" marL="469900" rtl="0" algn="l">
              <a:lnSpc>
                <a:spcPct val="160000"/>
              </a:lnSpc>
              <a:spcBef>
                <a:spcPts val="0"/>
              </a:spcBef>
              <a:spcAft>
                <a:spcPts val="0"/>
              </a:spcAft>
              <a:buNone/>
            </a:pPr>
            <a:r>
              <a:rPr lang="en-US" sz="1600">
                <a:solidFill>
                  <a:srgbClr val="3F3F3F"/>
                </a:solidFill>
                <a:latin typeface="Open Sans"/>
                <a:ea typeface="Open Sans"/>
                <a:cs typeface="Open Sans"/>
                <a:sym typeface="Open Sans"/>
              </a:rPr>
              <a:t>It provides performance and robust advantages of the Spark SQL execution engine.</a:t>
            </a:r>
            <a:endParaRPr/>
          </a:p>
          <a:p>
            <a:pPr indent="-469900" lvl="0" marL="469900" rtl="0" algn="l">
              <a:lnSpc>
                <a:spcPct val="160000"/>
              </a:lnSpc>
              <a:spcBef>
                <a:spcPts val="0"/>
              </a:spcBef>
              <a:spcAft>
                <a:spcPts val="0"/>
              </a:spcAft>
              <a:buNone/>
            </a:pPr>
            <a:r>
              <a:rPr lang="en-US" sz="1600">
                <a:solidFill>
                  <a:srgbClr val="3F3F3F"/>
                </a:solidFill>
                <a:latin typeface="Open Sans"/>
                <a:ea typeface="Open Sans"/>
                <a:cs typeface="Open Sans"/>
                <a:sym typeface="Open Sans"/>
              </a:rPr>
              <a:t>Dataset is a collection of strongly-typed JVM objects, dictated by a case class you define in Scala or a class in Java.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DataFrame:</a:t>
            </a:r>
            <a:endParaRPr/>
          </a:p>
          <a:p>
            <a:pPr indent="0" lvl="0" marL="0" rtl="0" algn="l">
              <a:lnSpc>
                <a:spcPct val="160000"/>
              </a:lnSpc>
              <a:spcBef>
                <a:spcPts val="100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DataFrames can be thought of as just a relational API over Spark's RDDs.</a:t>
            </a:r>
            <a:endParaRPr/>
          </a:p>
          <a:p>
            <a:pPr indent="0" lvl="0" marL="0" rtl="0" algn="l">
              <a:lnSpc>
                <a:spcPct val="160000"/>
              </a:lnSpc>
              <a:spcBef>
                <a:spcPts val="100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A DataFrame is a Dataset organized into named columns. It is just a dataset of generic row objects (alias of Dataset[Row]).</a:t>
            </a:r>
            <a:endParaRPr/>
          </a:p>
          <a:p>
            <a:pPr indent="0" lvl="0" marL="0" rtl="0" algn="l">
              <a:lnSpc>
                <a:spcPct val="160000"/>
              </a:lnSpc>
              <a:spcBef>
                <a:spcPts val="100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Conceptually, it is equal to a table in a relational database.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we saw the disadvantages of RDDs,that being unstructured the computations are less transparent to the user, so  its important to move to Structured APIs which offer better optimizations and are near to the database world making it easy for business users.So,let us discuss Structured APIs- Dataframes and datasets.The results of running SQL are a Dataset or a DataFrame, and hence it is important to understand what a Dataset and DataFrame is.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Dataset-A dataset is a distributed collection of data</a:t>
            </a:r>
            <a:endParaRPr/>
          </a:p>
          <a:p>
            <a:pPr indent="0" lvl="0" marL="0" rtl="0" algn="l">
              <a:spcBef>
                <a:spcPts val="0"/>
              </a:spcBef>
              <a:spcAft>
                <a:spcPts val="0"/>
              </a:spcAft>
              <a:buNone/>
            </a:pPr>
            <a:r>
              <a:rPr lang="en-US"/>
              <a:t>It takes two distinct characteristics, a strongly typed API and untyped API ,the best of both worlds, thus providing an API that allows users to easily perform transformations and provides the benefits of RDDs (like strong typing, ability to use powerful lambda functions) with the benefits of Spark SQL’s optimized execution engine.</a:t>
            </a:r>
            <a:endParaRPr/>
          </a:p>
          <a:p>
            <a:pPr indent="0" lvl="0" marL="0" rtl="0" algn="l">
              <a:spcBef>
                <a:spcPts val="0"/>
              </a:spcBef>
              <a:spcAft>
                <a:spcPts val="0"/>
              </a:spcAft>
              <a:buNone/>
            </a:pPr>
            <a:r>
              <a:rPr lang="en-US"/>
              <a:t>A dataset is a collection of strongly-typed JVM objects, dictated by a case class you define in Scala or a class in Java.Datasets require structured or semi-structured data, so your data needs to have some kind of schema associated with it in order for it to be a Dataset. </a:t>
            </a:r>
            <a:endParaRPr/>
          </a:p>
          <a:p>
            <a:pPr indent="0" lvl="0" marL="0" rtl="0" algn="l">
              <a:spcBef>
                <a:spcPts val="0"/>
              </a:spcBef>
              <a:spcAft>
                <a:spcPts val="0"/>
              </a:spcAft>
              <a:buNone/>
            </a:pPr>
            <a:r>
              <a:rPr lang="en-US"/>
              <a:t>Dataframe-</a:t>
            </a:r>
            <a:endParaRPr/>
          </a:p>
          <a:p>
            <a:pPr indent="0" lvl="0" marL="0" rtl="0" algn="l">
              <a:spcBef>
                <a:spcPts val="0"/>
              </a:spcBef>
              <a:spcAft>
                <a:spcPts val="0"/>
              </a:spcAft>
              <a:buNone/>
            </a:pPr>
            <a:r>
              <a:rPr lang="en-US"/>
              <a:t>Dataframes are just a relational API over Spark RDDs.</a:t>
            </a:r>
            <a:endParaRPr/>
          </a:p>
          <a:p>
            <a:pPr indent="0" lvl="0" marL="0" rtl="0" algn="l">
              <a:spcBef>
                <a:spcPts val="0"/>
              </a:spcBef>
              <a:spcAft>
                <a:spcPts val="0"/>
              </a:spcAft>
              <a:buNone/>
            </a:pPr>
            <a:r>
              <a:rPr lang="en-US"/>
              <a:t>A DataFrame is a Dataset organized into named columns.It is just a dataset of generic row objects(or we can say an alias of Dataset of row)</a:t>
            </a:r>
            <a:endParaRPr/>
          </a:p>
          <a:p>
            <a:pPr indent="0" lvl="0" marL="0" rtl="0" algn="l">
              <a:spcBef>
                <a:spcPts val="0"/>
              </a:spcBef>
              <a:spcAft>
                <a:spcPts val="0"/>
              </a:spcAft>
              <a:buNone/>
            </a:pPr>
            <a:r>
              <a:rPr lang="en-US"/>
              <a:t>It is conceptually equivalent to a table in a relational database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Trainer Notes: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now we know what are datasets and dataframes. A Dataset is a strongly typed collection of domain-specific objects that can be transformed in parallel using functional or relational operations. Dataset can be thought of as a typed distributed collection of data. The Dataset API actually unifies the DataFrame API with the RDD API,bringing the best of both worlds.It takes two distinct characteristics- one, a strongly typed API(for example-map,filter and groupByKey) and other an untyped API (e.g. select and groupby)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From Spark 2.0,dataSet is the new single abstraction replacing RDD from earlier versions of spark.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3.vml"/><Relationship Id="rId3" Type="http://schemas.openxmlformats.org/officeDocument/2006/relationships/oleObject" Target="../embeddings/oleObject3.bin"/><Relationship Id="rId4" Type="http://schemas.openxmlformats.org/officeDocument/2006/relationships/oleObject" Target="../embeddings/oleObject3.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4.vml"/><Relationship Id="rId3" Type="http://schemas.openxmlformats.org/officeDocument/2006/relationships/oleObject" Target="../embeddings/oleObject4.bin"/><Relationship Id="rId4" Type="http://schemas.openxmlformats.org/officeDocument/2006/relationships/oleObject" Target="../embeddings/oleObject4.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5.vml"/><Relationship Id="rId3" Type="http://schemas.openxmlformats.org/officeDocument/2006/relationships/oleObject" Target="../embeddings/oleObject5.bin"/><Relationship Id="rId4" Type="http://schemas.openxmlformats.org/officeDocument/2006/relationships/oleObject" Target="../embeddings/oleObject5.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6.vml"/><Relationship Id="rId3" Type="http://schemas.openxmlformats.org/officeDocument/2006/relationships/oleObject" Target="../embeddings/oleObject6.bin"/><Relationship Id="rId4" Type="http://schemas.openxmlformats.org/officeDocument/2006/relationships/oleObject" Target="../embeddings/oleObject6.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5.png"/><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26.png"/><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36.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5.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1.vml"/><Relationship Id="rId3" Type="http://schemas.openxmlformats.org/officeDocument/2006/relationships/oleObject" Target="../embeddings/oleObject1.bin"/><Relationship Id="rId4" Type="http://schemas.openxmlformats.org/officeDocument/2006/relationships/oleObject" Target="../embeddings/oleObject1.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12.png"/><Relationship Id="rId6"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6.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65"/>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17" name="Google Shape;17;p65"/>
          <p:cNvPicPr preferRelativeResize="0"/>
          <p:nvPr/>
        </p:nvPicPr>
        <p:blipFill rotWithShape="1">
          <a:blip r:embed="rId2">
            <a:alphaModFix/>
          </a:blip>
          <a:srcRect b="0" l="0" r="0" t="0"/>
          <a:stretch/>
        </p:blipFill>
        <p:spPr>
          <a:xfrm>
            <a:off x="-6323" y="4602338"/>
            <a:ext cx="16256000" cy="4541663"/>
          </a:xfrm>
          <a:prstGeom prst="rect">
            <a:avLst/>
          </a:prstGeom>
          <a:noFill/>
          <a:ln>
            <a:noFill/>
          </a:ln>
        </p:spPr>
      </p:pic>
      <p:grpSp>
        <p:nvGrpSpPr>
          <p:cNvPr id="18" name="Google Shape;18;p65"/>
          <p:cNvGrpSpPr/>
          <p:nvPr/>
        </p:nvGrpSpPr>
        <p:grpSpPr>
          <a:xfrm>
            <a:off x="-6323" y="-31263"/>
            <a:ext cx="16256000" cy="130964"/>
            <a:chOff x="0" y="474414"/>
            <a:chExt cx="7908925" cy="61412"/>
          </a:xfrm>
        </p:grpSpPr>
        <p:sp>
          <p:nvSpPr>
            <p:cNvPr id="19" name="Google Shape;19;p6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0" name="Google Shape;20;p6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1" name="Google Shape;21;p6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2" name="Google Shape;22;p6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3" name="Google Shape;23;p6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4" name="Google Shape;24;p6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25" name="Google Shape;25;p65"/>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grpSp>
      <p:sp>
        <p:nvSpPr>
          <p:cNvPr id="26" name="Google Shape;26;p65"/>
          <p:cNvSpPr txBox="1"/>
          <p:nvPr>
            <p:ph idx="1" type="body"/>
          </p:nvPr>
        </p:nvSpPr>
        <p:spPr>
          <a:xfrm>
            <a:off x="2306069" y="2539467"/>
            <a:ext cx="11643865" cy="3877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65"/>
          <p:cNvSpPr txBox="1"/>
          <p:nvPr>
            <p:ph idx="2" type="body"/>
          </p:nvPr>
        </p:nvSpPr>
        <p:spPr>
          <a:xfrm>
            <a:off x="2306069" y="1968711"/>
            <a:ext cx="11643865" cy="443199"/>
          </a:xfrm>
          <a:prstGeom prst="rect">
            <a:avLst/>
          </a:prstGeom>
          <a:noFill/>
          <a:ln>
            <a:noFill/>
          </a:ln>
        </p:spPr>
        <p:txBody>
          <a:bodyPr anchorCtr="0" anchor="ctr" bIns="0" lIns="0" spcFirstLastPara="1" rIns="0" wrap="square" tIns="0">
            <a:sp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65"/>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9" name="Google Shape;29;p65"/>
          <p:cNvGrpSpPr/>
          <p:nvPr/>
        </p:nvGrpSpPr>
        <p:grpSpPr>
          <a:xfrm>
            <a:off x="2491259" y="5289896"/>
            <a:ext cx="2066183" cy="2143731"/>
            <a:chOff x="3579462" y="4179551"/>
            <a:chExt cx="1668847" cy="1731482"/>
          </a:xfrm>
        </p:grpSpPr>
        <p:sp>
          <p:nvSpPr>
            <p:cNvPr id="30" name="Google Shape;30;p65"/>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1" name="Google Shape;31;p65"/>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65"/>
          <p:cNvGrpSpPr/>
          <p:nvPr/>
        </p:nvGrpSpPr>
        <p:grpSpPr>
          <a:xfrm>
            <a:off x="5560359" y="5289896"/>
            <a:ext cx="2066183" cy="2143731"/>
            <a:chOff x="6044193" y="4179551"/>
            <a:chExt cx="1668847" cy="1731482"/>
          </a:xfrm>
        </p:grpSpPr>
        <p:sp>
          <p:nvSpPr>
            <p:cNvPr id="33" name="Google Shape;33;p65"/>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4" name="Google Shape;34;p65"/>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65"/>
          <p:cNvGrpSpPr/>
          <p:nvPr/>
        </p:nvGrpSpPr>
        <p:grpSpPr>
          <a:xfrm>
            <a:off x="8629459" y="5289896"/>
            <a:ext cx="2066183" cy="2143731"/>
            <a:chOff x="8517392" y="4179551"/>
            <a:chExt cx="1668847" cy="1731482"/>
          </a:xfrm>
        </p:grpSpPr>
        <p:sp>
          <p:nvSpPr>
            <p:cNvPr id="36" name="Google Shape;36;p65"/>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37" name="Google Shape;37;p65"/>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65"/>
          <p:cNvGrpSpPr/>
          <p:nvPr/>
        </p:nvGrpSpPr>
        <p:grpSpPr>
          <a:xfrm>
            <a:off x="11698561" y="5289896"/>
            <a:ext cx="2066183" cy="2143731"/>
            <a:chOff x="11016161" y="4179551"/>
            <a:chExt cx="1668847" cy="1731482"/>
          </a:xfrm>
        </p:grpSpPr>
        <p:sp>
          <p:nvSpPr>
            <p:cNvPr id="39" name="Google Shape;39;p65"/>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pic>
          <p:nvPicPr>
            <p:cNvPr id="40" name="Google Shape;40;p65"/>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65"/>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rm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65"/>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189" name="Shape 189"/>
        <p:cNvGrpSpPr/>
        <p:nvPr/>
      </p:nvGrpSpPr>
      <p:grpSpPr>
        <a:xfrm>
          <a:off x="0" y="0"/>
          <a:ext cx="0" cy="0"/>
          <a:chOff x="0" y="0"/>
          <a:chExt cx="0" cy="0"/>
        </a:xfrm>
      </p:grpSpPr>
      <p:sp>
        <p:nvSpPr>
          <p:cNvPr id="190" name="Google Shape;190;p76"/>
          <p:cNvSpPr/>
          <p:nvPr/>
        </p:nvSpPr>
        <p:spPr>
          <a:xfrm>
            <a:off x="1" y="0"/>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1" name="Google Shape;191;p76"/>
          <p:cNvSpPr/>
          <p:nvPr/>
        </p:nvSpPr>
        <p:spPr>
          <a:xfrm>
            <a:off x="1" y="7677022"/>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2" name="Google Shape;192;p76"/>
          <p:cNvSpPr txBox="1"/>
          <p:nvPr>
            <p:ph idx="1" type="body"/>
          </p:nvPr>
        </p:nvSpPr>
        <p:spPr>
          <a:xfrm>
            <a:off x="3687281" y="3289822"/>
            <a:ext cx="9486278" cy="3877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76"/>
          <p:cNvSpPr txBox="1"/>
          <p:nvPr>
            <p:ph idx="2" type="body"/>
          </p:nvPr>
        </p:nvSpPr>
        <p:spPr>
          <a:xfrm>
            <a:off x="3687281" y="2625331"/>
            <a:ext cx="9486278" cy="443198"/>
          </a:xfrm>
          <a:prstGeom prst="rect">
            <a:avLst/>
          </a:prstGeom>
          <a:noFill/>
          <a:ln>
            <a:noFill/>
          </a:ln>
        </p:spPr>
        <p:txBody>
          <a:bodyPr anchorCtr="0" anchor="ctr" bIns="0" lIns="0" spcFirstLastPara="1" rIns="0" wrap="square" tIns="0">
            <a:sp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194" name="Google Shape;194;p76"/>
          <p:cNvGrpSpPr/>
          <p:nvPr/>
        </p:nvGrpSpPr>
        <p:grpSpPr>
          <a:xfrm>
            <a:off x="-1" y="7545046"/>
            <a:ext cx="16256000" cy="130964"/>
            <a:chOff x="0" y="474414"/>
            <a:chExt cx="7908925" cy="61412"/>
          </a:xfrm>
        </p:grpSpPr>
        <p:sp>
          <p:nvSpPr>
            <p:cNvPr id="195" name="Google Shape;195;p76"/>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6" name="Google Shape;196;p76"/>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7" name="Google Shape;197;p76"/>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8" name="Google Shape;198;p76"/>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99" name="Google Shape;199;p76"/>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0" name="Google Shape;200;p76"/>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1" name="Google Shape;201;p76"/>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202" name="Google Shape;202;p76"/>
          <p:cNvSpPr txBox="1"/>
          <p:nvPr/>
        </p:nvSpPr>
        <p:spPr>
          <a:xfrm>
            <a:off x="88120" y="8713208"/>
            <a:ext cx="3757952" cy="369332"/>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0" lang="en-US" sz="1800">
                <a:solidFill>
                  <a:schemeClr val="lt1"/>
                </a:solidFill>
                <a:latin typeface="Open Sans"/>
                <a:ea typeface="Open Sans"/>
                <a:cs typeface="Open Sans"/>
                <a:sym typeface="Open Sans"/>
              </a:rPr>
              <a:t>©</a:t>
            </a:r>
            <a:r>
              <a:rPr lang="en-US" sz="1800">
                <a:solidFill>
                  <a:schemeClr val="dk1"/>
                </a:solidFill>
                <a:latin typeface="Open Sans"/>
                <a:ea typeface="Open Sans"/>
                <a:cs typeface="Open Sans"/>
                <a:sym typeface="Open Sans"/>
              </a:rPr>
              <a:t> </a:t>
            </a:r>
            <a:r>
              <a:rPr b="0" lang="en-US" sz="1800">
                <a:solidFill>
                  <a:schemeClr val="lt1"/>
                </a:solidFill>
                <a:latin typeface="Open Sans"/>
                <a:ea typeface="Open Sans"/>
                <a:cs typeface="Open Sans"/>
                <a:sym typeface="Open Sans"/>
              </a:rPr>
              <a:t>Simplilearn. All rights reserved.</a:t>
            </a:r>
            <a:endParaRPr/>
          </a:p>
        </p:txBody>
      </p:sp>
      <p:sp>
        <p:nvSpPr>
          <p:cNvPr id="203" name="Google Shape;203;p76"/>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4" name="Google Shape;204;p76"/>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5" name="Google Shape;205;p76"/>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206" name="Google Shape;206;p76"/>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207" name="Google Shape;207;p76"/>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08" name="Google Shape;208;p76"/>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09" name="Google Shape;209;p76"/>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10" name="Google Shape;210;p76"/>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11" name="Google Shape;211;p76"/>
          <p:cNvPicPr preferRelativeResize="0"/>
          <p:nvPr/>
        </p:nvPicPr>
        <p:blipFill rotWithShape="1">
          <a:blip r:embed="rId6">
            <a:alphaModFix/>
          </a:blip>
          <a:srcRect b="0" l="0" r="0" t="0"/>
          <a:stretch/>
        </p:blipFill>
        <p:spPr>
          <a:xfrm>
            <a:off x="13413429" y="174759"/>
            <a:ext cx="2673811" cy="77164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12" name="Shape 212"/>
        <p:cNvGrpSpPr/>
        <p:nvPr/>
      </p:nvGrpSpPr>
      <p:grpSpPr>
        <a:xfrm>
          <a:off x="0" y="0"/>
          <a:ext cx="0" cy="0"/>
          <a:chOff x="0" y="0"/>
          <a:chExt cx="0" cy="0"/>
        </a:xfrm>
      </p:grpSpPr>
      <p:sp>
        <p:nvSpPr>
          <p:cNvPr id="213" name="Google Shape;213;p77"/>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14" name="Google Shape;214;p77"/>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15" name="Google Shape;215;p77"/>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16" name="Google Shape;216;p77"/>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17" name="Google Shape;217;p77"/>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77"/>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19" name="Google Shape;219;p77"/>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19" name="Google Shape;219;p77"/>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20" name="Google Shape;220;p77"/>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1" name="Google Shape;221;p77"/>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2" name="Google Shape;222;p77"/>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23" name="Google Shape;223;p77"/>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24" name="Google Shape;224;p77"/>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5" name="Google Shape;225;p77"/>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6" name="Google Shape;226;p77"/>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7" name="Google Shape;227;p77"/>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8" name="Google Shape;228;p77"/>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29" name="Google Shape;229;p77"/>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0" name="Google Shape;230;p77"/>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31" name="Google Shape;231;p77"/>
          <p:cNvGrpSpPr/>
          <p:nvPr/>
        </p:nvGrpSpPr>
        <p:grpSpPr>
          <a:xfrm>
            <a:off x="0" y="-4724"/>
            <a:ext cx="16256000" cy="195000"/>
            <a:chOff x="0" y="-4724"/>
            <a:chExt cx="16256000" cy="195000"/>
          </a:xfrm>
        </p:grpSpPr>
        <p:sp>
          <p:nvSpPr>
            <p:cNvPr id="232" name="Google Shape;232;p7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33" name="Google Shape;233;p7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34" name="Google Shape;234;p7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35" name="Google Shape;235;p7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36" name="Google Shape;236;p7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37" name="Google Shape;237;p7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38" name="Google Shape;238;p7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39" name="Shape 239"/>
        <p:cNvGrpSpPr/>
        <p:nvPr/>
      </p:nvGrpSpPr>
      <p:grpSpPr>
        <a:xfrm>
          <a:off x="0" y="0"/>
          <a:ext cx="0" cy="0"/>
          <a:chOff x="0" y="0"/>
          <a:chExt cx="0" cy="0"/>
        </a:xfrm>
      </p:grpSpPr>
      <p:sp>
        <p:nvSpPr>
          <p:cNvPr id="240" name="Google Shape;240;p78"/>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241" name="Google Shape;241;p78"/>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2" name="Google Shape;242;p78"/>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243" name="Google Shape;243;p78"/>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44" name="Google Shape;244;p78"/>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45" name="Google Shape;245;p78"/>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78"/>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47" name="Google Shape;247;p78"/>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248" name="Google Shape;248;p78"/>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49" name="Google Shape;249;p78"/>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0" name="Google Shape;250;p78"/>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51" name="Google Shape;251;p78"/>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51" name="Google Shape;251;p78"/>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52" name="Google Shape;252;p78"/>
          <p:cNvSpPr txBox="1"/>
          <p:nvPr>
            <p:ph idx="4"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3" name="Google Shape;253;p78"/>
          <p:cNvSpPr txBox="1"/>
          <p:nvPr/>
        </p:nvSpPr>
        <p:spPr>
          <a:xfrm>
            <a:off x="1664103" y="285270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54" name="Google Shape;254;p78"/>
          <p:cNvSpPr txBox="1"/>
          <p:nvPr/>
        </p:nvSpPr>
        <p:spPr>
          <a:xfrm>
            <a:off x="1664103" y="367380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55" name="Google Shape;255;p78"/>
          <p:cNvSpPr txBox="1"/>
          <p:nvPr/>
        </p:nvSpPr>
        <p:spPr>
          <a:xfrm>
            <a:off x="1664101" y="449490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56" name="Google Shape;256;p78"/>
          <p:cNvSpPr txBox="1"/>
          <p:nvPr/>
        </p:nvSpPr>
        <p:spPr>
          <a:xfrm>
            <a:off x="1664103" y="531600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57" name="Google Shape;257;p78"/>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8" name="Google Shape;258;p78"/>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9" name="Google Shape;259;p78"/>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0" name="Google Shape;260;p78"/>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1" name="Google Shape;261;p78"/>
          <p:cNvSpPr txBox="1"/>
          <p:nvPr/>
        </p:nvSpPr>
        <p:spPr>
          <a:xfrm>
            <a:off x="1664101" y="613709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62" name="Google Shape;262;p78"/>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63" name="Google Shape;263;p78"/>
          <p:cNvPicPr preferRelativeResize="0"/>
          <p:nvPr/>
        </p:nvPicPr>
        <p:blipFill rotWithShape="1">
          <a:blip r:embed="rId6">
            <a:alphaModFix/>
          </a:blip>
          <a:srcRect b="0" l="0" r="0" t="0"/>
          <a:stretch/>
        </p:blipFill>
        <p:spPr>
          <a:xfrm>
            <a:off x="0" y="37322"/>
            <a:ext cx="16256000" cy="9144000"/>
          </a:xfrm>
          <a:prstGeom prst="rect">
            <a:avLst/>
          </a:prstGeom>
          <a:noFill/>
          <a:ln>
            <a:noFill/>
          </a:ln>
        </p:spPr>
      </p:pic>
      <p:grpSp>
        <p:nvGrpSpPr>
          <p:cNvPr id="264" name="Google Shape;264;p78"/>
          <p:cNvGrpSpPr/>
          <p:nvPr/>
        </p:nvGrpSpPr>
        <p:grpSpPr>
          <a:xfrm>
            <a:off x="0" y="-4724"/>
            <a:ext cx="16256000" cy="195000"/>
            <a:chOff x="0" y="-4724"/>
            <a:chExt cx="16256000" cy="195000"/>
          </a:xfrm>
        </p:grpSpPr>
        <p:sp>
          <p:nvSpPr>
            <p:cNvPr id="265" name="Google Shape;265;p78"/>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66" name="Google Shape;266;p78"/>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67" name="Google Shape;267;p78"/>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68" name="Google Shape;268;p78"/>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69" name="Google Shape;269;p78"/>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70" name="Google Shape;270;p78"/>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71" name="Google Shape;271;p78"/>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72" name="Shape 272"/>
        <p:cNvGrpSpPr/>
        <p:nvPr/>
      </p:nvGrpSpPr>
      <p:grpSpPr>
        <a:xfrm>
          <a:off x="0" y="0"/>
          <a:ext cx="0" cy="0"/>
          <a:chOff x="0" y="0"/>
          <a:chExt cx="0" cy="0"/>
        </a:xfrm>
      </p:grpSpPr>
      <p:sp>
        <p:nvSpPr>
          <p:cNvPr id="273" name="Google Shape;273;p79"/>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274" name="Google Shape;274;p79"/>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275" name="Google Shape;275;p79"/>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76" name="Google Shape;276;p79"/>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7" name="Google Shape;277;p79"/>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8" name="Google Shape;278;p79"/>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279" name="Google Shape;279;p79"/>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279" name="Google Shape;279;p79"/>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280" name="Google Shape;280;p79"/>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81" name="Google Shape;281;p79"/>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82" name="Google Shape;282;p79"/>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3" name="Google Shape;283;p79"/>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4" name="Google Shape;284;p79"/>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285" name="Google Shape;285;p79"/>
          <p:cNvGrpSpPr/>
          <p:nvPr/>
        </p:nvGrpSpPr>
        <p:grpSpPr>
          <a:xfrm>
            <a:off x="0" y="-4724"/>
            <a:ext cx="16256000" cy="195000"/>
            <a:chOff x="0" y="-4724"/>
            <a:chExt cx="16256000" cy="195000"/>
          </a:xfrm>
        </p:grpSpPr>
        <p:sp>
          <p:nvSpPr>
            <p:cNvPr id="286" name="Google Shape;286;p7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7" name="Google Shape;287;p7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288" name="Google Shape;288;p7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89" name="Google Shape;289;p7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0" name="Google Shape;290;p7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1" name="Google Shape;291;p7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292" name="Google Shape;292;p7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293" name="Shape 293"/>
        <p:cNvGrpSpPr/>
        <p:nvPr/>
      </p:nvGrpSpPr>
      <p:grpSpPr>
        <a:xfrm>
          <a:off x="0" y="0"/>
          <a:ext cx="0" cy="0"/>
          <a:chOff x="0" y="0"/>
          <a:chExt cx="0" cy="0"/>
        </a:xfrm>
      </p:grpSpPr>
      <p:sp>
        <p:nvSpPr>
          <p:cNvPr id="294" name="Google Shape;294;p80"/>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295" name="Google Shape;295;p80"/>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6" name="Google Shape;296;p80"/>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297" name="Google Shape;297;p80"/>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98" name="Google Shape;298;p80"/>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299" name="Google Shape;299;p80"/>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80"/>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301" name="Google Shape;301;p80"/>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302" name="Google Shape;302;p80"/>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03" name="Google Shape;303;p80"/>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80"/>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305" name="Google Shape;305;p80"/>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305" name="Google Shape;305;p80"/>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306" name="Google Shape;306;p80"/>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07" name="Google Shape;307;p80"/>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08" name="Google Shape;308;p80"/>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9" name="Google Shape;309;p80"/>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80"/>
          <p:cNvSpPr txBox="1"/>
          <p:nvPr>
            <p:ph idx="6"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11" name="Google Shape;311;p80"/>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312" name="Google Shape;312;p80"/>
          <p:cNvGrpSpPr/>
          <p:nvPr/>
        </p:nvGrpSpPr>
        <p:grpSpPr>
          <a:xfrm>
            <a:off x="0" y="-4724"/>
            <a:ext cx="16256000" cy="195000"/>
            <a:chOff x="0" y="-4724"/>
            <a:chExt cx="16256000" cy="195000"/>
          </a:xfrm>
        </p:grpSpPr>
        <p:sp>
          <p:nvSpPr>
            <p:cNvPr id="313" name="Google Shape;313;p8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4" name="Google Shape;314;p8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315" name="Google Shape;315;p8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6" name="Google Shape;316;p8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7" name="Google Shape;317;p8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8" name="Google Shape;318;p8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319" name="Google Shape;319;p8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320" name="Shape 320"/>
        <p:cNvGrpSpPr/>
        <p:nvPr/>
      </p:nvGrpSpPr>
      <p:grpSpPr>
        <a:xfrm>
          <a:off x="0" y="0"/>
          <a:ext cx="0" cy="0"/>
          <a:chOff x="0" y="0"/>
          <a:chExt cx="0" cy="0"/>
        </a:xfrm>
      </p:grpSpPr>
      <p:grpSp>
        <p:nvGrpSpPr>
          <p:cNvPr id="321" name="Google Shape;321;p81"/>
          <p:cNvGrpSpPr/>
          <p:nvPr/>
        </p:nvGrpSpPr>
        <p:grpSpPr>
          <a:xfrm>
            <a:off x="-1" y="4423429"/>
            <a:ext cx="16256001" cy="4792283"/>
            <a:chOff x="0" y="4606764"/>
            <a:chExt cx="15661900" cy="4233211"/>
          </a:xfrm>
        </p:grpSpPr>
        <p:pic>
          <p:nvPicPr>
            <p:cNvPr id="322" name="Google Shape;322;p81"/>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323" name="Google Shape;323;p81"/>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324" name="Google Shape;324;p81"/>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325" name="Google Shape;325;p81"/>
          <p:cNvGrpSpPr/>
          <p:nvPr/>
        </p:nvGrpSpPr>
        <p:grpSpPr>
          <a:xfrm>
            <a:off x="-1" y="123515"/>
            <a:ext cx="16256001" cy="4792283"/>
            <a:chOff x="0" y="4606764"/>
            <a:chExt cx="15661900" cy="4233211"/>
          </a:xfrm>
        </p:grpSpPr>
        <p:pic>
          <p:nvPicPr>
            <p:cNvPr id="326" name="Google Shape;326;p81"/>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327" name="Google Shape;327;p81"/>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328" name="Google Shape;328;p81"/>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329" name="Google Shape;329;p81"/>
          <p:cNvGrpSpPr/>
          <p:nvPr/>
        </p:nvGrpSpPr>
        <p:grpSpPr>
          <a:xfrm>
            <a:off x="0" y="-7450"/>
            <a:ext cx="16256000" cy="130964"/>
            <a:chOff x="0" y="474414"/>
            <a:chExt cx="7908925" cy="61412"/>
          </a:xfrm>
        </p:grpSpPr>
        <p:sp>
          <p:nvSpPr>
            <p:cNvPr id="330" name="Google Shape;330;p81"/>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1" name="Google Shape;331;p81"/>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2" name="Google Shape;332;p81"/>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3" name="Google Shape;333;p81"/>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4" name="Google Shape;334;p81"/>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5" name="Google Shape;335;p81"/>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336" name="Google Shape;336;p81"/>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pic>
        <p:nvPicPr>
          <p:cNvPr id="337" name="Google Shape;337;p81"/>
          <p:cNvPicPr preferRelativeResize="0"/>
          <p:nvPr/>
        </p:nvPicPr>
        <p:blipFill rotWithShape="1">
          <a:blip r:embed="rId3">
            <a:alphaModFix/>
          </a:blip>
          <a:srcRect b="0" l="0" r="0" t="0"/>
          <a:stretch/>
        </p:blipFill>
        <p:spPr>
          <a:xfrm>
            <a:off x="14272524" y="2563382"/>
            <a:ext cx="1644872" cy="594709"/>
          </a:xfrm>
          <a:prstGeom prst="rect">
            <a:avLst/>
          </a:prstGeom>
          <a:noFill/>
          <a:ln>
            <a:noFill/>
          </a:ln>
        </p:spPr>
      </p:pic>
      <p:sp>
        <p:nvSpPr>
          <p:cNvPr id="338" name="Google Shape;338;p81"/>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3200"/>
              <a:buFont typeface="Arial"/>
              <a:buNone/>
              <a:defRPr b="0"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9" name="Google Shape;339;p81"/>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sp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40" name="Google Shape;340;p81"/>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type="tx">
  <p:cSld name="TITLE_AND_BODY">
    <p:spTree>
      <p:nvGrpSpPr>
        <p:cNvPr id="341" name="Shape 341"/>
        <p:cNvGrpSpPr/>
        <p:nvPr/>
      </p:nvGrpSpPr>
      <p:grpSpPr>
        <a:xfrm>
          <a:off x="0" y="0"/>
          <a:ext cx="0" cy="0"/>
          <a:chOff x="0" y="0"/>
          <a:chExt cx="0" cy="0"/>
        </a:xfrm>
      </p:grpSpPr>
      <p:sp>
        <p:nvSpPr>
          <p:cNvPr id="342" name="Google Shape;342;p82"/>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82"/>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82"/>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82"/>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82"/>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82"/>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82"/>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82"/>
          <p:cNvSpPr txBox="1"/>
          <p:nvPr>
            <p:ph idx="1" type="body"/>
          </p:nvPr>
        </p:nvSpPr>
        <p:spPr>
          <a:xfrm>
            <a:off x="364902" y="1250984"/>
            <a:ext cx="15528770" cy="7268479"/>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000"/>
              </a:spcBef>
              <a:spcAft>
                <a:spcPts val="0"/>
              </a:spcAft>
              <a:buClr>
                <a:schemeClr val="dk1"/>
              </a:buClr>
              <a:buSzPts val="2800"/>
              <a:buChar char="•"/>
              <a:defRPr sz="2800"/>
            </a:lvl1pPr>
            <a:lvl2pPr indent="-406400" lvl="1" marL="914400" algn="l">
              <a:lnSpc>
                <a:spcPct val="100000"/>
              </a:lnSpc>
              <a:spcBef>
                <a:spcPts val="500"/>
              </a:spcBef>
              <a:spcAft>
                <a:spcPts val="0"/>
              </a:spcAft>
              <a:buClr>
                <a:schemeClr val="dk1"/>
              </a:buClr>
              <a:buSzPts val="2800"/>
              <a:buChar char="•"/>
              <a:defRPr sz="2800"/>
            </a:lvl2pPr>
            <a:lvl3pPr indent="-406400" lvl="2" marL="1371600" algn="l">
              <a:lnSpc>
                <a:spcPct val="100000"/>
              </a:lnSpc>
              <a:spcBef>
                <a:spcPts val="500"/>
              </a:spcBef>
              <a:spcAft>
                <a:spcPts val="0"/>
              </a:spcAft>
              <a:buClr>
                <a:schemeClr val="dk1"/>
              </a:buClr>
              <a:buSzPts val="2800"/>
              <a:buChar char="•"/>
              <a:defRPr sz="2800"/>
            </a:lvl3pPr>
            <a:lvl4pPr indent="-406400" lvl="3" marL="1828800" algn="l">
              <a:lnSpc>
                <a:spcPct val="100000"/>
              </a:lnSpc>
              <a:spcBef>
                <a:spcPts val="500"/>
              </a:spcBef>
              <a:spcAft>
                <a:spcPts val="0"/>
              </a:spcAft>
              <a:buClr>
                <a:schemeClr val="dk1"/>
              </a:buClr>
              <a:buSzPts val="2800"/>
              <a:buChar char="•"/>
              <a:defRPr sz="2800"/>
            </a:lvl4pPr>
            <a:lvl5pPr indent="-406400" lvl="4" marL="2286000" algn="l">
              <a:lnSpc>
                <a:spcPct val="100000"/>
              </a:lnSpc>
              <a:spcBef>
                <a:spcPts val="500"/>
              </a:spcBef>
              <a:spcAft>
                <a:spcPts val="0"/>
              </a:spcAft>
              <a:buClr>
                <a:schemeClr val="dk1"/>
              </a:buClr>
              <a:buSzPts val="2800"/>
              <a:buChar char="•"/>
              <a:defRPr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82"/>
          <p:cNvSpPr txBox="1"/>
          <p:nvPr>
            <p:ph idx="2" type="body"/>
          </p:nvPr>
        </p:nvSpPr>
        <p:spPr>
          <a:xfrm>
            <a:off x="1" y="190278"/>
            <a:ext cx="13306560" cy="670313"/>
          </a:xfrm>
          <a:prstGeom prst="rect">
            <a:avLst/>
          </a:prstGeom>
          <a:noFill/>
          <a:ln>
            <a:noFill/>
          </a:ln>
        </p:spPr>
        <p:txBody>
          <a:bodyPr anchorCtr="0" anchor="ctr"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82"/>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Picture 16" id="352" name="Google Shape;352;p82"/>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353" name="Google Shape;353;p82"/>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sz="1800">
                <a:solidFill>
                  <a:srgbClr val="808080"/>
                </a:solidFill>
              </a:defRPr>
            </a:lvl1pPr>
            <a:lvl2pPr indent="0" lvl="1" marL="0" algn="ctr">
              <a:spcBef>
                <a:spcPts val="0"/>
              </a:spcBef>
              <a:buNone/>
              <a:defRPr sz="1800">
                <a:solidFill>
                  <a:srgbClr val="808080"/>
                </a:solidFill>
              </a:defRPr>
            </a:lvl2pPr>
            <a:lvl3pPr indent="0" lvl="2" marL="0" algn="ctr">
              <a:spcBef>
                <a:spcPts val="0"/>
              </a:spcBef>
              <a:buNone/>
              <a:defRPr sz="1800">
                <a:solidFill>
                  <a:srgbClr val="808080"/>
                </a:solidFill>
              </a:defRPr>
            </a:lvl3pPr>
            <a:lvl4pPr indent="0" lvl="3" marL="0" algn="ctr">
              <a:spcBef>
                <a:spcPts val="0"/>
              </a:spcBef>
              <a:buNone/>
              <a:defRPr sz="1800">
                <a:solidFill>
                  <a:srgbClr val="808080"/>
                </a:solidFill>
              </a:defRPr>
            </a:lvl4pPr>
            <a:lvl5pPr indent="0" lvl="4" marL="0" algn="ctr">
              <a:spcBef>
                <a:spcPts val="0"/>
              </a:spcBef>
              <a:buNone/>
              <a:defRPr sz="1800">
                <a:solidFill>
                  <a:srgbClr val="808080"/>
                </a:solidFill>
              </a:defRPr>
            </a:lvl5pPr>
            <a:lvl6pPr indent="0" lvl="5" marL="0" algn="ctr">
              <a:spcBef>
                <a:spcPts val="0"/>
              </a:spcBef>
              <a:buNone/>
              <a:defRPr sz="1800">
                <a:solidFill>
                  <a:srgbClr val="808080"/>
                </a:solidFill>
              </a:defRPr>
            </a:lvl6pPr>
            <a:lvl7pPr indent="0" lvl="6" marL="0" algn="ctr">
              <a:spcBef>
                <a:spcPts val="0"/>
              </a:spcBef>
              <a:buNone/>
              <a:defRPr sz="1800">
                <a:solidFill>
                  <a:srgbClr val="808080"/>
                </a:solidFill>
              </a:defRPr>
            </a:lvl7pPr>
            <a:lvl8pPr indent="0" lvl="7" marL="0" algn="ctr">
              <a:spcBef>
                <a:spcPts val="0"/>
              </a:spcBef>
              <a:buNone/>
              <a:defRPr sz="1800">
                <a:solidFill>
                  <a:srgbClr val="808080"/>
                </a:solidFill>
              </a:defRPr>
            </a:lvl8pPr>
            <a:lvl9pPr indent="0" lvl="8" marL="0" algn="ctr">
              <a:spcBef>
                <a:spcPts val="0"/>
              </a:spcBef>
              <a:buNone/>
              <a:defRPr sz="1800">
                <a:solidFill>
                  <a:srgbClr val="808080"/>
                </a:solidFill>
              </a:defRPr>
            </a:lvl9pPr>
          </a:lstStyle>
          <a:p>
            <a:pPr indent="0" lvl="0" marL="0" rtl="0" algn="ctr">
              <a:spcBef>
                <a:spcPts val="0"/>
              </a:spcBef>
              <a:spcAft>
                <a:spcPts val="0"/>
              </a:spcAft>
              <a:buNone/>
            </a:pPr>
            <a:fld id="{00000000-1234-1234-1234-123412341234}" type="slidenum">
              <a:rPr lang="en-US"/>
              <a:t>‹#›</a:t>
            </a:fld>
            <a:endParaRPr>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page">
  <p:cSld name="1_Title page">
    <p:spTree>
      <p:nvGrpSpPr>
        <p:cNvPr id="360" name="Shape 360"/>
        <p:cNvGrpSpPr/>
        <p:nvPr/>
      </p:nvGrpSpPr>
      <p:grpSpPr>
        <a:xfrm>
          <a:off x="0" y="0"/>
          <a:ext cx="0" cy="0"/>
          <a:chOff x="0" y="0"/>
          <a:chExt cx="0" cy="0"/>
        </a:xfrm>
      </p:grpSpPr>
      <p:grpSp>
        <p:nvGrpSpPr>
          <p:cNvPr id="361" name="Google Shape;361;p74"/>
          <p:cNvGrpSpPr/>
          <p:nvPr/>
        </p:nvGrpSpPr>
        <p:grpSpPr>
          <a:xfrm>
            <a:off x="0" y="4423428"/>
            <a:ext cx="16925363" cy="4792282"/>
            <a:chOff x="0" y="4606764"/>
            <a:chExt cx="16306800" cy="4233210"/>
          </a:xfrm>
        </p:grpSpPr>
        <p:pic>
          <p:nvPicPr>
            <p:cNvPr id="362" name="Google Shape;362;p74"/>
            <p:cNvPicPr preferRelativeResize="0"/>
            <p:nvPr/>
          </p:nvPicPr>
          <p:blipFill rotWithShape="1">
            <a:blip r:embed="rId2">
              <a:alphaModFix/>
            </a:blip>
            <a:srcRect b="0" l="0" r="0" t="0"/>
            <a:stretch/>
          </p:blipFill>
          <p:spPr>
            <a:xfrm>
              <a:off x="0" y="4626482"/>
              <a:ext cx="6552866" cy="4213492"/>
            </a:xfrm>
            <a:prstGeom prst="rect">
              <a:avLst/>
            </a:prstGeom>
            <a:noFill/>
            <a:ln>
              <a:noFill/>
            </a:ln>
          </p:spPr>
        </p:pic>
        <p:pic>
          <p:nvPicPr>
            <p:cNvPr id="363" name="Google Shape;363;p74"/>
            <p:cNvPicPr preferRelativeResize="0"/>
            <p:nvPr/>
          </p:nvPicPr>
          <p:blipFill rotWithShape="1">
            <a:blip r:embed="rId2">
              <a:alphaModFix/>
            </a:blip>
            <a:srcRect b="0" l="0" r="0" t="0"/>
            <a:stretch/>
          </p:blipFill>
          <p:spPr>
            <a:xfrm>
              <a:off x="6552867" y="4606764"/>
              <a:ext cx="6552866" cy="4213492"/>
            </a:xfrm>
            <a:prstGeom prst="rect">
              <a:avLst/>
            </a:prstGeom>
            <a:noFill/>
            <a:ln>
              <a:noFill/>
            </a:ln>
          </p:spPr>
        </p:pic>
        <p:pic>
          <p:nvPicPr>
            <p:cNvPr id="364" name="Google Shape;364;p74"/>
            <p:cNvPicPr preferRelativeResize="0"/>
            <p:nvPr/>
          </p:nvPicPr>
          <p:blipFill rotWithShape="1">
            <a:blip r:embed="rId2">
              <a:alphaModFix/>
            </a:blip>
            <a:srcRect b="0" l="0" r="51150" t="0"/>
            <a:stretch/>
          </p:blipFill>
          <p:spPr>
            <a:xfrm>
              <a:off x="13105735" y="4626480"/>
              <a:ext cx="3201065" cy="4213492"/>
            </a:xfrm>
            <a:prstGeom prst="rect">
              <a:avLst/>
            </a:prstGeom>
            <a:noFill/>
            <a:ln>
              <a:noFill/>
            </a:ln>
          </p:spPr>
        </p:pic>
      </p:grpSp>
      <p:grpSp>
        <p:nvGrpSpPr>
          <p:cNvPr id="365" name="Google Shape;365;p74"/>
          <p:cNvGrpSpPr/>
          <p:nvPr/>
        </p:nvGrpSpPr>
        <p:grpSpPr>
          <a:xfrm>
            <a:off x="0" y="123514"/>
            <a:ext cx="16925363" cy="4792282"/>
            <a:chOff x="0" y="4606764"/>
            <a:chExt cx="16306800" cy="4233210"/>
          </a:xfrm>
        </p:grpSpPr>
        <p:pic>
          <p:nvPicPr>
            <p:cNvPr id="366" name="Google Shape;366;p74"/>
            <p:cNvPicPr preferRelativeResize="0"/>
            <p:nvPr/>
          </p:nvPicPr>
          <p:blipFill rotWithShape="1">
            <a:blip r:embed="rId2">
              <a:alphaModFix/>
            </a:blip>
            <a:srcRect b="0" l="0" r="0" t="0"/>
            <a:stretch/>
          </p:blipFill>
          <p:spPr>
            <a:xfrm>
              <a:off x="0" y="4626482"/>
              <a:ext cx="6552866" cy="4213492"/>
            </a:xfrm>
            <a:prstGeom prst="rect">
              <a:avLst/>
            </a:prstGeom>
            <a:noFill/>
            <a:ln>
              <a:noFill/>
            </a:ln>
          </p:spPr>
        </p:pic>
        <p:pic>
          <p:nvPicPr>
            <p:cNvPr id="367" name="Google Shape;367;p74"/>
            <p:cNvPicPr preferRelativeResize="0"/>
            <p:nvPr/>
          </p:nvPicPr>
          <p:blipFill rotWithShape="1">
            <a:blip r:embed="rId2">
              <a:alphaModFix/>
            </a:blip>
            <a:srcRect b="0" l="0" r="0" t="0"/>
            <a:stretch/>
          </p:blipFill>
          <p:spPr>
            <a:xfrm>
              <a:off x="6552867" y="4606764"/>
              <a:ext cx="6552866" cy="4213492"/>
            </a:xfrm>
            <a:prstGeom prst="rect">
              <a:avLst/>
            </a:prstGeom>
            <a:noFill/>
            <a:ln>
              <a:noFill/>
            </a:ln>
          </p:spPr>
        </p:pic>
        <p:pic>
          <p:nvPicPr>
            <p:cNvPr id="368" name="Google Shape;368;p74"/>
            <p:cNvPicPr preferRelativeResize="0"/>
            <p:nvPr/>
          </p:nvPicPr>
          <p:blipFill rotWithShape="1">
            <a:blip r:embed="rId2">
              <a:alphaModFix/>
            </a:blip>
            <a:srcRect b="0" l="0" r="51150" t="0"/>
            <a:stretch/>
          </p:blipFill>
          <p:spPr>
            <a:xfrm>
              <a:off x="13105735" y="4626480"/>
              <a:ext cx="3201065" cy="4213492"/>
            </a:xfrm>
            <a:prstGeom prst="rect">
              <a:avLst/>
            </a:prstGeom>
            <a:noFill/>
            <a:ln>
              <a:noFill/>
            </a:ln>
          </p:spPr>
        </p:pic>
      </p:grpSp>
      <p:grpSp>
        <p:nvGrpSpPr>
          <p:cNvPr id="369" name="Google Shape;369;p74"/>
          <p:cNvGrpSpPr/>
          <p:nvPr/>
        </p:nvGrpSpPr>
        <p:grpSpPr>
          <a:xfrm>
            <a:off x="0" y="-7449"/>
            <a:ext cx="16925363" cy="130963"/>
            <a:chOff x="0" y="474414"/>
            <a:chExt cx="7908924" cy="61411"/>
          </a:xfrm>
        </p:grpSpPr>
        <p:sp>
          <p:nvSpPr>
            <p:cNvPr id="370" name="Google Shape;370;p74"/>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1" name="Google Shape;371;p74"/>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2" name="Google Shape;372;p74"/>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3" name="Google Shape;373;p74"/>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4" name="Google Shape;374;p74"/>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5" name="Google Shape;375;p74"/>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376" name="Google Shape;376;p74"/>
            <p:cNvSpPr/>
            <p:nvPr/>
          </p:nvSpPr>
          <p:spPr>
            <a:xfrm>
              <a:off x="5972175" y="474414"/>
              <a:ext cx="1936749" cy="61411"/>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grpSp>
      <p:pic>
        <p:nvPicPr>
          <p:cNvPr id="377" name="Google Shape;377;p74"/>
          <p:cNvPicPr preferRelativeResize="0"/>
          <p:nvPr/>
        </p:nvPicPr>
        <p:blipFill rotWithShape="1">
          <a:blip r:embed="rId3">
            <a:alphaModFix/>
          </a:blip>
          <a:srcRect b="0" l="0" r="0" t="0"/>
          <a:stretch/>
        </p:blipFill>
        <p:spPr>
          <a:xfrm>
            <a:off x="14611128" y="243724"/>
            <a:ext cx="1644872" cy="594708"/>
          </a:xfrm>
          <a:prstGeom prst="rect">
            <a:avLst/>
          </a:prstGeom>
          <a:noFill/>
          <a:ln>
            <a:noFill/>
          </a:ln>
        </p:spPr>
      </p:pic>
      <p:sp>
        <p:nvSpPr>
          <p:cNvPr id="378" name="Google Shape;378;p74"/>
          <p:cNvSpPr txBox="1"/>
          <p:nvPr>
            <p:ph idx="1" type="body"/>
          </p:nvPr>
        </p:nvSpPr>
        <p:spPr>
          <a:xfrm>
            <a:off x="1886347" y="3734607"/>
            <a:ext cx="12483308" cy="590931"/>
          </a:xfrm>
          <a:prstGeom prst="rect">
            <a:avLst/>
          </a:prstGeom>
          <a:noFill/>
          <a:ln>
            <a:noFill/>
          </a:ln>
        </p:spPr>
        <p:txBody>
          <a:bodyPr anchorCtr="0" anchor="ctr" bIns="91425" lIns="91425" spcFirstLastPara="1" rIns="91425" wrap="square" tIns="91425">
            <a:normAutofit/>
          </a:bodyPr>
          <a:lstStyle>
            <a:lvl1pPr indent="-228600" lvl="0" marL="457200" marR="0" algn="ctr">
              <a:lnSpc>
                <a:spcPct val="90000"/>
              </a:lnSpc>
              <a:spcBef>
                <a:spcPts val="1284"/>
              </a:spcBef>
              <a:spcAft>
                <a:spcPts val="0"/>
              </a:spcAft>
              <a:buClr>
                <a:srgbClr val="404040"/>
              </a:buClr>
              <a:buSzPts val="3600"/>
              <a:buFont typeface="Arial"/>
              <a:buNone/>
              <a:defRPr b="0" i="0" sz="3600" u="none" cap="none" strike="noStrike">
                <a:solidFill>
                  <a:srgbClr val="404040"/>
                </a:solidFill>
                <a:latin typeface="Open Sans ExtraBold"/>
                <a:ea typeface="Open Sans ExtraBold"/>
                <a:cs typeface="Open Sans ExtraBold"/>
                <a:sym typeface="Open Sans ExtraBold"/>
              </a:defRPr>
            </a:lvl1pPr>
            <a:lvl2pPr indent="-490348" lvl="1" marL="9144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79" name="Google Shape;379;p74"/>
          <p:cNvSpPr txBox="1"/>
          <p:nvPr>
            <p:ph idx="2" type="body"/>
          </p:nvPr>
        </p:nvSpPr>
        <p:spPr>
          <a:xfrm>
            <a:off x="2453769" y="4553376"/>
            <a:ext cx="11348462" cy="480131"/>
          </a:xfrm>
          <a:prstGeom prst="rect">
            <a:avLst/>
          </a:prstGeom>
          <a:noFill/>
          <a:ln>
            <a:noFill/>
          </a:ln>
        </p:spPr>
        <p:txBody>
          <a:bodyPr anchorCtr="0" anchor="ctr" bIns="91425" lIns="91425" spcFirstLastPara="1" rIns="91425" wrap="square" tIns="91425">
            <a:normAutofit/>
          </a:bodyPr>
          <a:lstStyle>
            <a:lvl1pPr indent="-228600" lvl="0" marL="457200" marR="0" algn="ctr">
              <a:lnSpc>
                <a:spcPct val="90000"/>
              </a:lnSpc>
              <a:spcBef>
                <a:spcPts val="1284"/>
              </a:spcBef>
              <a:spcAft>
                <a:spcPts val="0"/>
              </a:spcAft>
              <a:buClr>
                <a:srgbClr val="404040"/>
              </a:buClr>
              <a:buSzPts val="2800"/>
              <a:buFont typeface="Arial"/>
              <a:buNone/>
              <a:defRPr b="0" i="0" sz="2800" u="none" cap="none" strike="noStrike">
                <a:solidFill>
                  <a:srgbClr val="404040"/>
                </a:solidFill>
                <a:latin typeface="Open Sans"/>
                <a:ea typeface="Open Sans"/>
                <a:cs typeface="Open Sans"/>
                <a:sym typeface="Open Sans"/>
              </a:defRPr>
            </a:lvl1pPr>
            <a:lvl2pPr indent="-490348" lvl="1" marL="9144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380" name="Google Shape;380;p74"/>
          <p:cNvGrpSpPr/>
          <p:nvPr/>
        </p:nvGrpSpPr>
        <p:grpSpPr>
          <a:xfrm>
            <a:off x="391398" y="8733453"/>
            <a:ext cx="15571095" cy="410547"/>
            <a:chOff x="391397" y="8733452"/>
            <a:chExt cx="15571093" cy="410547"/>
          </a:xfrm>
        </p:grpSpPr>
        <p:pic>
          <p:nvPicPr>
            <p:cNvPr id="381" name="Google Shape;381;p74"/>
            <p:cNvPicPr preferRelativeResize="0"/>
            <p:nvPr/>
          </p:nvPicPr>
          <p:blipFill rotWithShape="1">
            <a:blip r:embed="rId4">
              <a:alphaModFix/>
            </a:blip>
            <a:srcRect b="0" l="91737" r="0" t="95510"/>
            <a:stretch/>
          </p:blipFill>
          <p:spPr>
            <a:xfrm>
              <a:off x="14667721" y="8733452"/>
              <a:ext cx="1294769" cy="410547"/>
            </a:xfrm>
            <a:prstGeom prst="rect">
              <a:avLst/>
            </a:prstGeom>
            <a:noFill/>
            <a:ln>
              <a:noFill/>
            </a:ln>
          </p:spPr>
        </p:pic>
        <p:sp>
          <p:nvSpPr>
            <p:cNvPr id="382" name="Google Shape;382;p74"/>
            <p:cNvSpPr txBox="1"/>
            <p:nvPr/>
          </p:nvSpPr>
          <p:spPr>
            <a:xfrm>
              <a:off x="391397" y="8735072"/>
              <a:ext cx="325191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3" name="Shape 383"/>
        <p:cNvGrpSpPr/>
        <p:nvPr/>
      </p:nvGrpSpPr>
      <p:grpSpPr>
        <a:xfrm>
          <a:off x="0" y="0"/>
          <a:ext cx="0" cy="0"/>
          <a:chOff x="0" y="0"/>
          <a:chExt cx="0" cy="0"/>
        </a:xfrm>
      </p:grpSpPr>
      <p:sp>
        <p:nvSpPr>
          <p:cNvPr id="384" name="Google Shape;384;p83"/>
          <p:cNvSpPr txBox="1"/>
          <p:nvPr>
            <p:ph type="ctrTitle"/>
          </p:nvPr>
        </p:nvSpPr>
        <p:spPr>
          <a:xfrm>
            <a:off x="2032000" y="1496484"/>
            <a:ext cx="12192000" cy="318346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8000"/>
              <a:buFont typeface="Calibri"/>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5" name="Google Shape;385;p83"/>
          <p:cNvSpPr txBox="1"/>
          <p:nvPr>
            <p:ph idx="1" type="subTitle"/>
          </p:nvPr>
        </p:nvSpPr>
        <p:spPr>
          <a:xfrm>
            <a:off x="2032000" y="4802717"/>
            <a:ext cx="12192000" cy="2207683"/>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333"/>
              </a:spcBef>
              <a:spcAft>
                <a:spcPts val="0"/>
              </a:spcAft>
              <a:buClr>
                <a:schemeClr val="dk1"/>
              </a:buClr>
              <a:buSzPts val="3200"/>
              <a:buNone/>
              <a:defRPr sz="3200"/>
            </a:lvl1pPr>
            <a:lvl2pPr lvl="1" algn="ctr">
              <a:lnSpc>
                <a:spcPct val="90000"/>
              </a:lnSpc>
              <a:spcBef>
                <a:spcPts val="667"/>
              </a:spcBef>
              <a:spcAft>
                <a:spcPts val="0"/>
              </a:spcAft>
              <a:buClr>
                <a:schemeClr val="dk1"/>
              </a:buClr>
              <a:buSzPts val="2667"/>
              <a:buNone/>
              <a:defRPr sz="2667"/>
            </a:lvl2pPr>
            <a:lvl3pPr lvl="2" algn="ctr">
              <a:lnSpc>
                <a:spcPct val="90000"/>
              </a:lnSpc>
              <a:spcBef>
                <a:spcPts val="667"/>
              </a:spcBef>
              <a:spcAft>
                <a:spcPts val="0"/>
              </a:spcAft>
              <a:buClr>
                <a:schemeClr val="dk1"/>
              </a:buClr>
              <a:buSzPts val="2400"/>
              <a:buNone/>
              <a:defRPr sz="2400"/>
            </a:lvl3pPr>
            <a:lvl4pPr lvl="3" algn="ctr">
              <a:lnSpc>
                <a:spcPct val="90000"/>
              </a:lnSpc>
              <a:spcBef>
                <a:spcPts val="667"/>
              </a:spcBef>
              <a:spcAft>
                <a:spcPts val="0"/>
              </a:spcAft>
              <a:buClr>
                <a:schemeClr val="dk1"/>
              </a:buClr>
              <a:buSzPts val="2133"/>
              <a:buNone/>
              <a:defRPr sz="2133"/>
            </a:lvl4pPr>
            <a:lvl5pPr lvl="4" algn="ctr">
              <a:lnSpc>
                <a:spcPct val="90000"/>
              </a:lnSpc>
              <a:spcBef>
                <a:spcPts val="667"/>
              </a:spcBef>
              <a:spcAft>
                <a:spcPts val="0"/>
              </a:spcAft>
              <a:buClr>
                <a:schemeClr val="dk1"/>
              </a:buClr>
              <a:buSzPts val="2133"/>
              <a:buNone/>
              <a:defRPr sz="2133"/>
            </a:lvl5pPr>
            <a:lvl6pPr lvl="5" algn="ctr">
              <a:lnSpc>
                <a:spcPct val="90000"/>
              </a:lnSpc>
              <a:spcBef>
                <a:spcPts val="667"/>
              </a:spcBef>
              <a:spcAft>
                <a:spcPts val="0"/>
              </a:spcAft>
              <a:buClr>
                <a:schemeClr val="dk1"/>
              </a:buClr>
              <a:buSzPts val="2133"/>
              <a:buNone/>
              <a:defRPr sz="2133"/>
            </a:lvl6pPr>
            <a:lvl7pPr lvl="6" algn="ctr">
              <a:lnSpc>
                <a:spcPct val="90000"/>
              </a:lnSpc>
              <a:spcBef>
                <a:spcPts val="667"/>
              </a:spcBef>
              <a:spcAft>
                <a:spcPts val="0"/>
              </a:spcAft>
              <a:buClr>
                <a:schemeClr val="dk1"/>
              </a:buClr>
              <a:buSzPts val="2133"/>
              <a:buNone/>
              <a:defRPr sz="2133"/>
            </a:lvl7pPr>
            <a:lvl8pPr lvl="7" algn="ctr">
              <a:lnSpc>
                <a:spcPct val="90000"/>
              </a:lnSpc>
              <a:spcBef>
                <a:spcPts val="667"/>
              </a:spcBef>
              <a:spcAft>
                <a:spcPts val="0"/>
              </a:spcAft>
              <a:buClr>
                <a:schemeClr val="dk1"/>
              </a:buClr>
              <a:buSzPts val="2133"/>
              <a:buNone/>
              <a:defRPr sz="2133"/>
            </a:lvl8pPr>
            <a:lvl9pPr lvl="8" algn="ctr">
              <a:lnSpc>
                <a:spcPct val="90000"/>
              </a:lnSpc>
              <a:spcBef>
                <a:spcPts val="667"/>
              </a:spcBef>
              <a:spcAft>
                <a:spcPts val="0"/>
              </a:spcAft>
              <a:buClr>
                <a:schemeClr val="dk1"/>
              </a:buClr>
              <a:buSzPts val="2133"/>
              <a:buNone/>
              <a:defRPr sz="2133"/>
            </a:lvl9pPr>
          </a:lstStyle>
          <a:p/>
        </p:txBody>
      </p:sp>
      <p:sp>
        <p:nvSpPr>
          <p:cNvPr id="386" name="Google Shape;386;p83"/>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83"/>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8" name="Google Shape;388;p83"/>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9" name="Shape 389"/>
        <p:cNvGrpSpPr/>
        <p:nvPr/>
      </p:nvGrpSpPr>
      <p:grpSpPr>
        <a:xfrm>
          <a:off x="0" y="0"/>
          <a:ext cx="0" cy="0"/>
          <a:chOff x="0" y="0"/>
          <a:chExt cx="0" cy="0"/>
        </a:xfrm>
      </p:grpSpPr>
      <p:sp>
        <p:nvSpPr>
          <p:cNvPr id="390" name="Google Shape;390;p84"/>
          <p:cNvSpPr txBox="1"/>
          <p:nvPr>
            <p:ph type="title"/>
          </p:nvPr>
        </p:nvSpPr>
        <p:spPr>
          <a:xfrm>
            <a:off x="1117600" y="486834"/>
            <a:ext cx="14020800"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1" name="Google Shape;391;p84"/>
          <p:cNvSpPr txBox="1"/>
          <p:nvPr>
            <p:ph idx="1" type="body"/>
          </p:nvPr>
        </p:nvSpPr>
        <p:spPr>
          <a:xfrm>
            <a:off x="1117600" y="2434167"/>
            <a:ext cx="1402080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392" name="Google Shape;392;p84"/>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84"/>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4" name="Google Shape;394;p84"/>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66"/>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66"/>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0" i="0" sz="1480" u="none" cap="none" strike="noStrike">
              <a:solidFill>
                <a:schemeClr val="lt1"/>
              </a:solidFill>
              <a:latin typeface="Calibri"/>
              <a:ea typeface="Calibri"/>
              <a:cs typeface="Calibri"/>
              <a:sym typeface="Calibri"/>
            </a:endParaRPr>
          </a:p>
        </p:txBody>
      </p:sp>
      <p:sp>
        <p:nvSpPr>
          <p:cNvPr id="46" name="Google Shape;46;p66"/>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7" name="Google Shape;47;p66"/>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dk1"/>
              </a:solidFill>
              <a:latin typeface="Calibri"/>
              <a:ea typeface="Calibri"/>
              <a:cs typeface="Calibri"/>
              <a:sym typeface="Calibri"/>
            </a:endParaRPr>
          </a:p>
        </p:txBody>
      </p:sp>
      <p:sp>
        <p:nvSpPr>
          <p:cNvPr id="48" name="Google Shape;48;p66"/>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49" name="Google Shape;49;p66"/>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0" name="Google Shape;50;p66"/>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1" name="Google Shape;51;p66"/>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2" name="Google Shape;52;p66"/>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i="0" sz="1480" u="none" cap="none" strike="noStrike">
              <a:solidFill>
                <a:schemeClr val="lt1"/>
              </a:solidFill>
              <a:latin typeface="Calibri"/>
              <a:ea typeface="Calibri"/>
              <a:cs typeface="Calibri"/>
              <a:sym typeface="Calibri"/>
            </a:endParaRPr>
          </a:p>
        </p:txBody>
      </p:sp>
      <p:sp>
        <p:nvSpPr>
          <p:cNvPr id="53" name="Google Shape;53;p66"/>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66"/>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66"/>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66"/>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66"/>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66"/>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66"/>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5" name="Shape 395"/>
        <p:cNvGrpSpPr/>
        <p:nvPr/>
      </p:nvGrpSpPr>
      <p:grpSpPr>
        <a:xfrm>
          <a:off x="0" y="0"/>
          <a:ext cx="0" cy="0"/>
          <a:chOff x="0" y="0"/>
          <a:chExt cx="0" cy="0"/>
        </a:xfrm>
      </p:grpSpPr>
      <p:sp>
        <p:nvSpPr>
          <p:cNvPr id="396" name="Google Shape;396;p85"/>
          <p:cNvSpPr txBox="1"/>
          <p:nvPr>
            <p:ph type="title"/>
          </p:nvPr>
        </p:nvSpPr>
        <p:spPr>
          <a:xfrm>
            <a:off x="1109133" y="2279652"/>
            <a:ext cx="14020800" cy="3803649"/>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8000"/>
              <a:buFont typeface="Calibri"/>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7" name="Google Shape;397;p85"/>
          <p:cNvSpPr txBox="1"/>
          <p:nvPr>
            <p:ph idx="1" type="body"/>
          </p:nvPr>
        </p:nvSpPr>
        <p:spPr>
          <a:xfrm>
            <a:off x="1109133" y="6119285"/>
            <a:ext cx="14020800" cy="200024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33"/>
              </a:spcBef>
              <a:spcAft>
                <a:spcPts val="0"/>
              </a:spcAft>
              <a:buClr>
                <a:srgbClr val="888888"/>
              </a:buClr>
              <a:buSzPts val="3200"/>
              <a:buNone/>
              <a:defRPr sz="3200">
                <a:solidFill>
                  <a:srgbClr val="888888"/>
                </a:solidFill>
              </a:defRPr>
            </a:lvl1pPr>
            <a:lvl2pPr indent="-228600" lvl="1" marL="914400" algn="l">
              <a:lnSpc>
                <a:spcPct val="90000"/>
              </a:lnSpc>
              <a:spcBef>
                <a:spcPts val="667"/>
              </a:spcBef>
              <a:spcAft>
                <a:spcPts val="0"/>
              </a:spcAft>
              <a:buClr>
                <a:srgbClr val="888888"/>
              </a:buClr>
              <a:buSzPts val="2667"/>
              <a:buNone/>
              <a:defRPr sz="2667">
                <a:solidFill>
                  <a:srgbClr val="888888"/>
                </a:solidFill>
              </a:defRPr>
            </a:lvl2pPr>
            <a:lvl3pPr indent="-228600" lvl="2" marL="1371600" algn="l">
              <a:lnSpc>
                <a:spcPct val="90000"/>
              </a:lnSpc>
              <a:spcBef>
                <a:spcPts val="667"/>
              </a:spcBef>
              <a:spcAft>
                <a:spcPts val="0"/>
              </a:spcAft>
              <a:buClr>
                <a:srgbClr val="888888"/>
              </a:buClr>
              <a:buSzPts val="2400"/>
              <a:buNone/>
              <a:defRPr sz="2400">
                <a:solidFill>
                  <a:srgbClr val="888888"/>
                </a:solidFill>
              </a:defRPr>
            </a:lvl3pPr>
            <a:lvl4pPr indent="-228600" lvl="3" marL="1828800" algn="l">
              <a:lnSpc>
                <a:spcPct val="90000"/>
              </a:lnSpc>
              <a:spcBef>
                <a:spcPts val="667"/>
              </a:spcBef>
              <a:spcAft>
                <a:spcPts val="0"/>
              </a:spcAft>
              <a:buClr>
                <a:srgbClr val="888888"/>
              </a:buClr>
              <a:buSzPts val="2133"/>
              <a:buNone/>
              <a:defRPr sz="2133">
                <a:solidFill>
                  <a:srgbClr val="888888"/>
                </a:solidFill>
              </a:defRPr>
            </a:lvl4pPr>
            <a:lvl5pPr indent="-228600" lvl="4" marL="2286000" algn="l">
              <a:lnSpc>
                <a:spcPct val="90000"/>
              </a:lnSpc>
              <a:spcBef>
                <a:spcPts val="667"/>
              </a:spcBef>
              <a:spcAft>
                <a:spcPts val="0"/>
              </a:spcAft>
              <a:buClr>
                <a:srgbClr val="888888"/>
              </a:buClr>
              <a:buSzPts val="2133"/>
              <a:buNone/>
              <a:defRPr sz="2133">
                <a:solidFill>
                  <a:srgbClr val="888888"/>
                </a:solidFill>
              </a:defRPr>
            </a:lvl5pPr>
            <a:lvl6pPr indent="-228600" lvl="5" marL="2743200" algn="l">
              <a:lnSpc>
                <a:spcPct val="90000"/>
              </a:lnSpc>
              <a:spcBef>
                <a:spcPts val="667"/>
              </a:spcBef>
              <a:spcAft>
                <a:spcPts val="0"/>
              </a:spcAft>
              <a:buClr>
                <a:srgbClr val="888888"/>
              </a:buClr>
              <a:buSzPts val="2133"/>
              <a:buNone/>
              <a:defRPr sz="2133">
                <a:solidFill>
                  <a:srgbClr val="888888"/>
                </a:solidFill>
              </a:defRPr>
            </a:lvl6pPr>
            <a:lvl7pPr indent="-228600" lvl="6" marL="3200400" algn="l">
              <a:lnSpc>
                <a:spcPct val="90000"/>
              </a:lnSpc>
              <a:spcBef>
                <a:spcPts val="667"/>
              </a:spcBef>
              <a:spcAft>
                <a:spcPts val="0"/>
              </a:spcAft>
              <a:buClr>
                <a:srgbClr val="888888"/>
              </a:buClr>
              <a:buSzPts val="2133"/>
              <a:buNone/>
              <a:defRPr sz="2133">
                <a:solidFill>
                  <a:srgbClr val="888888"/>
                </a:solidFill>
              </a:defRPr>
            </a:lvl7pPr>
            <a:lvl8pPr indent="-228600" lvl="7" marL="3657600" algn="l">
              <a:lnSpc>
                <a:spcPct val="90000"/>
              </a:lnSpc>
              <a:spcBef>
                <a:spcPts val="667"/>
              </a:spcBef>
              <a:spcAft>
                <a:spcPts val="0"/>
              </a:spcAft>
              <a:buClr>
                <a:srgbClr val="888888"/>
              </a:buClr>
              <a:buSzPts val="2133"/>
              <a:buNone/>
              <a:defRPr sz="2133">
                <a:solidFill>
                  <a:srgbClr val="888888"/>
                </a:solidFill>
              </a:defRPr>
            </a:lvl8pPr>
            <a:lvl9pPr indent="-228600" lvl="8" marL="4114800" algn="l">
              <a:lnSpc>
                <a:spcPct val="90000"/>
              </a:lnSpc>
              <a:spcBef>
                <a:spcPts val="667"/>
              </a:spcBef>
              <a:spcAft>
                <a:spcPts val="0"/>
              </a:spcAft>
              <a:buClr>
                <a:srgbClr val="888888"/>
              </a:buClr>
              <a:buSzPts val="2133"/>
              <a:buNone/>
              <a:defRPr sz="2133">
                <a:solidFill>
                  <a:srgbClr val="888888"/>
                </a:solidFill>
              </a:defRPr>
            </a:lvl9pPr>
          </a:lstStyle>
          <a:p/>
        </p:txBody>
      </p:sp>
      <p:sp>
        <p:nvSpPr>
          <p:cNvPr id="398" name="Google Shape;398;p85"/>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9" name="Google Shape;399;p85"/>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0" name="Google Shape;400;p85"/>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1" name="Shape 401"/>
        <p:cNvGrpSpPr/>
        <p:nvPr/>
      </p:nvGrpSpPr>
      <p:grpSpPr>
        <a:xfrm>
          <a:off x="0" y="0"/>
          <a:ext cx="0" cy="0"/>
          <a:chOff x="0" y="0"/>
          <a:chExt cx="0" cy="0"/>
        </a:xfrm>
      </p:grpSpPr>
      <p:sp>
        <p:nvSpPr>
          <p:cNvPr id="402" name="Google Shape;402;p86"/>
          <p:cNvSpPr txBox="1"/>
          <p:nvPr>
            <p:ph type="title"/>
          </p:nvPr>
        </p:nvSpPr>
        <p:spPr>
          <a:xfrm>
            <a:off x="1117600" y="486834"/>
            <a:ext cx="14020800"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3" name="Google Shape;403;p86"/>
          <p:cNvSpPr txBox="1"/>
          <p:nvPr>
            <p:ph idx="1" type="body"/>
          </p:nvPr>
        </p:nvSpPr>
        <p:spPr>
          <a:xfrm>
            <a:off x="1117600" y="2434167"/>
            <a:ext cx="690880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04" name="Google Shape;404;p86"/>
          <p:cNvSpPr txBox="1"/>
          <p:nvPr>
            <p:ph idx="2" type="body"/>
          </p:nvPr>
        </p:nvSpPr>
        <p:spPr>
          <a:xfrm>
            <a:off x="8229600" y="2434167"/>
            <a:ext cx="6908800" cy="5801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05" name="Google Shape;405;p86"/>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86"/>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7" name="Google Shape;407;p86"/>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8" name="Shape 408"/>
        <p:cNvGrpSpPr/>
        <p:nvPr/>
      </p:nvGrpSpPr>
      <p:grpSpPr>
        <a:xfrm>
          <a:off x="0" y="0"/>
          <a:ext cx="0" cy="0"/>
          <a:chOff x="0" y="0"/>
          <a:chExt cx="0" cy="0"/>
        </a:xfrm>
      </p:grpSpPr>
      <p:sp>
        <p:nvSpPr>
          <p:cNvPr id="409" name="Google Shape;409;p87"/>
          <p:cNvSpPr txBox="1"/>
          <p:nvPr>
            <p:ph type="title"/>
          </p:nvPr>
        </p:nvSpPr>
        <p:spPr>
          <a:xfrm>
            <a:off x="1119717" y="486834"/>
            <a:ext cx="14020800"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0" name="Google Shape;410;p87"/>
          <p:cNvSpPr txBox="1"/>
          <p:nvPr>
            <p:ph idx="1" type="body"/>
          </p:nvPr>
        </p:nvSpPr>
        <p:spPr>
          <a:xfrm>
            <a:off x="1119718" y="2241551"/>
            <a:ext cx="6877049"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3200"/>
              <a:buNone/>
              <a:defRPr b="1" sz="3200"/>
            </a:lvl1pPr>
            <a:lvl2pPr indent="-228600" lvl="1" marL="914400" algn="l">
              <a:lnSpc>
                <a:spcPct val="90000"/>
              </a:lnSpc>
              <a:spcBef>
                <a:spcPts val="667"/>
              </a:spcBef>
              <a:spcAft>
                <a:spcPts val="0"/>
              </a:spcAft>
              <a:buClr>
                <a:schemeClr val="dk1"/>
              </a:buClr>
              <a:buSzPts val="2667"/>
              <a:buNone/>
              <a:defRPr b="1" sz="2667"/>
            </a:lvl2pPr>
            <a:lvl3pPr indent="-228600" lvl="2" marL="1371600" algn="l">
              <a:lnSpc>
                <a:spcPct val="90000"/>
              </a:lnSpc>
              <a:spcBef>
                <a:spcPts val="667"/>
              </a:spcBef>
              <a:spcAft>
                <a:spcPts val="0"/>
              </a:spcAft>
              <a:buClr>
                <a:schemeClr val="dk1"/>
              </a:buClr>
              <a:buSzPts val="2400"/>
              <a:buNone/>
              <a:defRPr b="1" sz="2400"/>
            </a:lvl3pPr>
            <a:lvl4pPr indent="-228600" lvl="3" marL="1828800" algn="l">
              <a:lnSpc>
                <a:spcPct val="90000"/>
              </a:lnSpc>
              <a:spcBef>
                <a:spcPts val="667"/>
              </a:spcBef>
              <a:spcAft>
                <a:spcPts val="0"/>
              </a:spcAft>
              <a:buClr>
                <a:schemeClr val="dk1"/>
              </a:buClr>
              <a:buSzPts val="2133"/>
              <a:buNone/>
              <a:defRPr b="1" sz="2133"/>
            </a:lvl4pPr>
            <a:lvl5pPr indent="-228600" lvl="4" marL="2286000" algn="l">
              <a:lnSpc>
                <a:spcPct val="90000"/>
              </a:lnSpc>
              <a:spcBef>
                <a:spcPts val="667"/>
              </a:spcBef>
              <a:spcAft>
                <a:spcPts val="0"/>
              </a:spcAft>
              <a:buClr>
                <a:schemeClr val="dk1"/>
              </a:buClr>
              <a:buSzPts val="2133"/>
              <a:buNone/>
              <a:defRPr b="1" sz="2133"/>
            </a:lvl5pPr>
            <a:lvl6pPr indent="-228600" lvl="5" marL="2743200" algn="l">
              <a:lnSpc>
                <a:spcPct val="90000"/>
              </a:lnSpc>
              <a:spcBef>
                <a:spcPts val="667"/>
              </a:spcBef>
              <a:spcAft>
                <a:spcPts val="0"/>
              </a:spcAft>
              <a:buClr>
                <a:schemeClr val="dk1"/>
              </a:buClr>
              <a:buSzPts val="2133"/>
              <a:buNone/>
              <a:defRPr b="1" sz="2133"/>
            </a:lvl6pPr>
            <a:lvl7pPr indent="-228600" lvl="6" marL="3200400" algn="l">
              <a:lnSpc>
                <a:spcPct val="90000"/>
              </a:lnSpc>
              <a:spcBef>
                <a:spcPts val="667"/>
              </a:spcBef>
              <a:spcAft>
                <a:spcPts val="0"/>
              </a:spcAft>
              <a:buClr>
                <a:schemeClr val="dk1"/>
              </a:buClr>
              <a:buSzPts val="2133"/>
              <a:buNone/>
              <a:defRPr b="1" sz="2133"/>
            </a:lvl7pPr>
            <a:lvl8pPr indent="-228600" lvl="7" marL="3657600" algn="l">
              <a:lnSpc>
                <a:spcPct val="90000"/>
              </a:lnSpc>
              <a:spcBef>
                <a:spcPts val="667"/>
              </a:spcBef>
              <a:spcAft>
                <a:spcPts val="0"/>
              </a:spcAft>
              <a:buClr>
                <a:schemeClr val="dk1"/>
              </a:buClr>
              <a:buSzPts val="2133"/>
              <a:buNone/>
              <a:defRPr b="1" sz="2133"/>
            </a:lvl8pPr>
            <a:lvl9pPr indent="-228600" lvl="8" marL="4114800" algn="l">
              <a:lnSpc>
                <a:spcPct val="90000"/>
              </a:lnSpc>
              <a:spcBef>
                <a:spcPts val="667"/>
              </a:spcBef>
              <a:spcAft>
                <a:spcPts val="0"/>
              </a:spcAft>
              <a:buClr>
                <a:schemeClr val="dk1"/>
              </a:buClr>
              <a:buSzPts val="2133"/>
              <a:buNone/>
              <a:defRPr b="1" sz="2133"/>
            </a:lvl9pPr>
          </a:lstStyle>
          <a:p/>
        </p:txBody>
      </p:sp>
      <p:sp>
        <p:nvSpPr>
          <p:cNvPr id="411" name="Google Shape;411;p87"/>
          <p:cNvSpPr txBox="1"/>
          <p:nvPr>
            <p:ph idx="2" type="body"/>
          </p:nvPr>
        </p:nvSpPr>
        <p:spPr>
          <a:xfrm>
            <a:off x="1119718" y="3340100"/>
            <a:ext cx="6877049"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12" name="Google Shape;412;p87"/>
          <p:cNvSpPr txBox="1"/>
          <p:nvPr>
            <p:ph idx="3" type="body"/>
          </p:nvPr>
        </p:nvSpPr>
        <p:spPr>
          <a:xfrm>
            <a:off x="8229600" y="2241551"/>
            <a:ext cx="6910917" cy="10985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3200"/>
              <a:buNone/>
              <a:defRPr b="1" sz="3200"/>
            </a:lvl1pPr>
            <a:lvl2pPr indent="-228600" lvl="1" marL="914400" algn="l">
              <a:lnSpc>
                <a:spcPct val="90000"/>
              </a:lnSpc>
              <a:spcBef>
                <a:spcPts val="667"/>
              </a:spcBef>
              <a:spcAft>
                <a:spcPts val="0"/>
              </a:spcAft>
              <a:buClr>
                <a:schemeClr val="dk1"/>
              </a:buClr>
              <a:buSzPts val="2667"/>
              <a:buNone/>
              <a:defRPr b="1" sz="2667"/>
            </a:lvl2pPr>
            <a:lvl3pPr indent="-228600" lvl="2" marL="1371600" algn="l">
              <a:lnSpc>
                <a:spcPct val="90000"/>
              </a:lnSpc>
              <a:spcBef>
                <a:spcPts val="667"/>
              </a:spcBef>
              <a:spcAft>
                <a:spcPts val="0"/>
              </a:spcAft>
              <a:buClr>
                <a:schemeClr val="dk1"/>
              </a:buClr>
              <a:buSzPts val="2400"/>
              <a:buNone/>
              <a:defRPr b="1" sz="2400"/>
            </a:lvl3pPr>
            <a:lvl4pPr indent="-228600" lvl="3" marL="1828800" algn="l">
              <a:lnSpc>
                <a:spcPct val="90000"/>
              </a:lnSpc>
              <a:spcBef>
                <a:spcPts val="667"/>
              </a:spcBef>
              <a:spcAft>
                <a:spcPts val="0"/>
              </a:spcAft>
              <a:buClr>
                <a:schemeClr val="dk1"/>
              </a:buClr>
              <a:buSzPts val="2133"/>
              <a:buNone/>
              <a:defRPr b="1" sz="2133"/>
            </a:lvl4pPr>
            <a:lvl5pPr indent="-228600" lvl="4" marL="2286000" algn="l">
              <a:lnSpc>
                <a:spcPct val="90000"/>
              </a:lnSpc>
              <a:spcBef>
                <a:spcPts val="667"/>
              </a:spcBef>
              <a:spcAft>
                <a:spcPts val="0"/>
              </a:spcAft>
              <a:buClr>
                <a:schemeClr val="dk1"/>
              </a:buClr>
              <a:buSzPts val="2133"/>
              <a:buNone/>
              <a:defRPr b="1" sz="2133"/>
            </a:lvl5pPr>
            <a:lvl6pPr indent="-228600" lvl="5" marL="2743200" algn="l">
              <a:lnSpc>
                <a:spcPct val="90000"/>
              </a:lnSpc>
              <a:spcBef>
                <a:spcPts val="667"/>
              </a:spcBef>
              <a:spcAft>
                <a:spcPts val="0"/>
              </a:spcAft>
              <a:buClr>
                <a:schemeClr val="dk1"/>
              </a:buClr>
              <a:buSzPts val="2133"/>
              <a:buNone/>
              <a:defRPr b="1" sz="2133"/>
            </a:lvl6pPr>
            <a:lvl7pPr indent="-228600" lvl="6" marL="3200400" algn="l">
              <a:lnSpc>
                <a:spcPct val="90000"/>
              </a:lnSpc>
              <a:spcBef>
                <a:spcPts val="667"/>
              </a:spcBef>
              <a:spcAft>
                <a:spcPts val="0"/>
              </a:spcAft>
              <a:buClr>
                <a:schemeClr val="dk1"/>
              </a:buClr>
              <a:buSzPts val="2133"/>
              <a:buNone/>
              <a:defRPr b="1" sz="2133"/>
            </a:lvl7pPr>
            <a:lvl8pPr indent="-228600" lvl="7" marL="3657600" algn="l">
              <a:lnSpc>
                <a:spcPct val="90000"/>
              </a:lnSpc>
              <a:spcBef>
                <a:spcPts val="667"/>
              </a:spcBef>
              <a:spcAft>
                <a:spcPts val="0"/>
              </a:spcAft>
              <a:buClr>
                <a:schemeClr val="dk1"/>
              </a:buClr>
              <a:buSzPts val="2133"/>
              <a:buNone/>
              <a:defRPr b="1" sz="2133"/>
            </a:lvl8pPr>
            <a:lvl9pPr indent="-228600" lvl="8" marL="4114800" algn="l">
              <a:lnSpc>
                <a:spcPct val="90000"/>
              </a:lnSpc>
              <a:spcBef>
                <a:spcPts val="667"/>
              </a:spcBef>
              <a:spcAft>
                <a:spcPts val="0"/>
              </a:spcAft>
              <a:buClr>
                <a:schemeClr val="dk1"/>
              </a:buClr>
              <a:buSzPts val="2133"/>
              <a:buNone/>
              <a:defRPr b="1" sz="2133"/>
            </a:lvl9pPr>
          </a:lstStyle>
          <a:p/>
        </p:txBody>
      </p:sp>
      <p:sp>
        <p:nvSpPr>
          <p:cNvPr id="413" name="Google Shape;413;p87"/>
          <p:cNvSpPr txBox="1"/>
          <p:nvPr>
            <p:ph idx="4" type="body"/>
          </p:nvPr>
        </p:nvSpPr>
        <p:spPr>
          <a:xfrm>
            <a:off x="8229600" y="3340100"/>
            <a:ext cx="6910917" cy="491278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14" name="Google Shape;414;p87"/>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87"/>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87"/>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7" name="Shape 417"/>
        <p:cNvGrpSpPr/>
        <p:nvPr/>
      </p:nvGrpSpPr>
      <p:grpSpPr>
        <a:xfrm>
          <a:off x="0" y="0"/>
          <a:ext cx="0" cy="0"/>
          <a:chOff x="0" y="0"/>
          <a:chExt cx="0" cy="0"/>
        </a:xfrm>
      </p:grpSpPr>
      <p:sp>
        <p:nvSpPr>
          <p:cNvPr id="418" name="Google Shape;418;p88"/>
          <p:cNvSpPr txBox="1"/>
          <p:nvPr>
            <p:ph type="title"/>
          </p:nvPr>
        </p:nvSpPr>
        <p:spPr>
          <a:xfrm>
            <a:off x="1117600" y="486834"/>
            <a:ext cx="14020800"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88"/>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0" name="Google Shape;420;p88"/>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1" name="Google Shape;421;p88"/>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2" name="Shape 422"/>
        <p:cNvGrpSpPr/>
        <p:nvPr/>
      </p:nvGrpSpPr>
      <p:grpSpPr>
        <a:xfrm>
          <a:off x="0" y="0"/>
          <a:ext cx="0" cy="0"/>
          <a:chOff x="0" y="0"/>
          <a:chExt cx="0" cy="0"/>
        </a:xfrm>
      </p:grpSpPr>
      <p:sp>
        <p:nvSpPr>
          <p:cNvPr id="423" name="Google Shape;423;p89"/>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4" name="Google Shape;424;p89"/>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5" name="Google Shape;425;p89"/>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26" name="Shape 426"/>
        <p:cNvGrpSpPr/>
        <p:nvPr/>
      </p:nvGrpSpPr>
      <p:grpSpPr>
        <a:xfrm>
          <a:off x="0" y="0"/>
          <a:ext cx="0" cy="0"/>
          <a:chOff x="0" y="0"/>
          <a:chExt cx="0" cy="0"/>
        </a:xfrm>
      </p:grpSpPr>
      <p:sp>
        <p:nvSpPr>
          <p:cNvPr id="427" name="Google Shape;427;p90"/>
          <p:cNvSpPr txBox="1"/>
          <p:nvPr>
            <p:ph type="title"/>
          </p:nvPr>
        </p:nvSpPr>
        <p:spPr>
          <a:xfrm>
            <a:off x="1119718" y="609600"/>
            <a:ext cx="5242983"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267"/>
              <a:buFont typeface="Calibri"/>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90"/>
          <p:cNvSpPr txBox="1"/>
          <p:nvPr>
            <p:ph idx="1" type="body"/>
          </p:nvPr>
        </p:nvSpPr>
        <p:spPr>
          <a:xfrm>
            <a:off x="6910917" y="1316567"/>
            <a:ext cx="8229600" cy="6498167"/>
          </a:xfrm>
          <a:prstGeom prst="rect">
            <a:avLst/>
          </a:prstGeom>
          <a:noFill/>
          <a:ln>
            <a:noFill/>
          </a:ln>
        </p:spPr>
        <p:txBody>
          <a:bodyPr anchorCtr="0" anchor="t" bIns="45700" lIns="91425" spcFirstLastPara="1" rIns="91425" wrap="square" tIns="45700">
            <a:normAutofit/>
          </a:bodyPr>
          <a:lstStyle>
            <a:lvl1pPr indent="-499554" lvl="0" marL="457200" algn="l">
              <a:lnSpc>
                <a:spcPct val="90000"/>
              </a:lnSpc>
              <a:spcBef>
                <a:spcPts val="1333"/>
              </a:spcBef>
              <a:spcAft>
                <a:spcPts val="0"/>
              </a:spcAft>
              <a:buClr>
                <a:schemeClr val="dk1"/>
              </a:buClr>
              <a:buSzPts val="4267"/>
              <a:buChar char="•"/>
              <a:defRPr sz="4267"/>
            </a:lvl1pPr>
            <a:lvl2pPr indent="-465645" lvl="1" marL="914400" algn="l">
              <a:lnSpc>
                <a:spcPct val="90000"/>
              </a:lnSpc>
              <a:spcBef>
                <a:spcPts val="667"/>
              </a:spcBef>
              <a:spcAft>
                <a:spcPts val="0"/>
              </a:spcAft>
              <a:buClr>
                <a:schemeClr val="dk1"/>
              </a:buClr>
              <a:buSzPts val="3733"/>
              <a:buChar char="•"/>
              <a:defRPr sz="3733"/>
            </a:lvl2pPr>
            <a:lvl3pPr indent="-431800" lvl="2" marL="1371600" algn="l">
              <a:lnSpc>
                <a:spcPct val="90000"/>
              </a:lnSpc>
              <a:spcBef>
                <a:spcPts val="667"/>
              </a:spcBef>
              <a:spcAft>
                <a:spcPts val="0"/>
              </a:spcAft>
              <a:buClr>
                <a:schemeClr val="dk1"/>
              </a:buClr>
              <a:buSzPts val="3200"/>
              <a:buChar char="•"/>
              <a:defRPr sz="3200"/>
            </a:lvl3pPr>
            <a:lvl4pPr indent="-397954" lvl="3" marL="1828800" algn="l">
              <a:lnSpc>
                <a:spcPct val="90000"/>
              </a:lnSpc>
              <a:spcBef>
                <a:spcPts val="667"/>
              </a:spcBef>
              <a:spcAft>
                <a:spcPts val="0"/>
              </a:spcAft>
              <a:buClr>
                <a:schemeClr val="dk1"/>
              </a:buClr>
              <a:buSzPts val="2667"/>
              <a:buChar char="•"/>
              <a:defRPr sz="2667"/>
            </a:lvl4pPr>
            <a:lvl5pPr indent="-397954" lvl="4" marL="2286000" algn="l">
              <a:lnSpc>
                <a:spcPct val="90000"/>
              </a:lnSpc>
              <a:spcBef>
                <a:spcPts val="667"/>
              </a:spcBef>
              <a:spcAft>
                <a:spcPts val="0"/>
              </a:spcAft>
              <a:buClr>
                <a:schemeClr val="dk1"/>
              </a:buClr>
              <a:buSzPts val="2667"/>
              <a:buChar char="•"/>
              <a:defRPr sz="2667"/>
            </a:lvl5pPr>
            <a:lvl6pPr indent="-397954" lvl="5" marL="2743200" algn="l">
              <a:lnSpc>
                <a:spcPct val="90000"/>
              </a:lnSpc>
              <a:spcBef>
                <a:spcPts val="667"/>
              </a:spcBef>
              <a:spcAft>
                <a:spcPts val="0"/>
              </a:spcAft>
              <a:buClr>
                <a:schemeClr val="dk1"/>
              </a:buClr>
              <a:buSzPts val="2667"/>
              <a:buChar char="•"/>
              <a:defRPr sz="2667"/>
            </a:lvl6pPr>
            <a:lvl7pPr indent="-397954" lvl="6" marL="3200400" algn="l">
              <a:lnSpc>
                <a:spcPct val="90000"/>
              </a:lnSpc>
              <a:spcBef>
                <a:spcPts val="667"/>
              </a:spcBef>
              <a:spcAft>
                <a:spcPts val="0"/>
              </a:spcAft>
              <a:buClr>
                <a:schemeClr val="dk1"/>
              </a:buClr>
              <a:buSzPts val="2667"/>
              <a:buChar char="•"/>
              <a:defRPr sz="2667"/>
            </a:lvl7pPr>
            <a:lvl8pPr indent="-397954" lvl="7" marL="3657600" algn="l">
              <a:lnSpc>
                <a:spcPct val="90000"/>
              </a:lnSpc>
              <a:spcBef>
                <a:spcPts val="667"/>
              </a:spcBef>
              <a:spcAft>
                <a:spcPts val="0"/>
              </a:spcAft>
              <a:buClr>
                <a:schemeClr val="dk1"/>
              </a:buClr>
              <a:buSzPts val="2667"/>
              <a:buChar char="•"/>
              <a:defRPr sz="2667"/>
            </a:lvl8pPr>
            <a:lvl9pPr indent="-397954" lvl="8" marL="4114800" algn="l">
              <a:lnSpc>
                <a:spcPct val="90000"/>
              </a:lnSpc>
              <a:spcBef>
                <a:spcPts val="667"/>
              </a:spcBef>
              <a:spcAft>
                <a:spcPts val="0"/>
              </a:spcAft>
              <a:buClr>
                <a:schemeClr val="dk1"/>
              </a:buClr>
              <a:buSzPts val="2667"/>
              <a:buChar char="•"/>
              <a:defRPr sz="2667"/>
            </a:lvl9pPr>
          </a:lstStyle>
          <a:p/>
        </p:txBody>
      </p:sp>
      <p:sp>
        <p:nvSpPr>
          <p:cNvPr id="429" name="Google Shape;429;p90"/>
          <p:cNvSpPr txBox="1"/>
          <p:nvPr>
            <p:ph idx="2" type="body"/>
          </p:nvPr>
        </p:nvSpPr>
        <p:spPr>
          <a:xfrm>
            <a:off x="1119718" y="2743200"/>
            <a:ext cx="5242983"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133"/>
              <a:buNone/>
              <a:defRPr sz="2133"/>
            </a:lvl1pPr>
            <a:lvl2pPr indent="-228600" lvl="1" marL="914400" algn="l">
              <a:lnSpc>
                <a:spcPct val="90000"/>
              </a:lnSpc>
              <a:spcBef>
                <a:spcPts val="667"/>
              </a:spcBef>
              <a:spcAft>
                <a:spcPts val="0"/>
              </a:spcAft>
              <a:buClr>
                <a:schemeClr val="dk1"/>
              </a:buClr>
              <a:buSzPts val="1867"/>
              <a:buNone/>
              <a:defRPr sz="1867"/>
            </a:lvl2pPr>
            <a:lvl3pPr indent="-228600" lvl="2" marL="1371600" algn="l">
              <a:lnSpc>
                <a:spcPct val="90000"/>
              </a:lnSpc>
              <a:spcBef>
                <a:spcPts val="667"/>
              </a:spcBef>
              <a:spcAft>
                <a:spcPts val="0"/>
              </a:spcAft>
              <a:buClr>
                <a:schemeClr val="dk1"/>
              </a:buClr>
              <a:buSzPts val="1600"/>
              <a:buNone/>
              <a:defRPr sz="1600"/>
            </a:lvl3pPr>
            <a:lvl4pPr indent="-228600" lvl="3" marL="1828800" algn="l">
              <a:lnSpc>
                <a:spcPct val="90000"/>
              </a:lnSpc>
              <a:spcBef>
                <a:spcPts val="667"/>
              </a:spcBef>
              <a:spcAft>
                <a:spcPts val="0"/>
              </a:spcAft>
              <a:buClr>
                <a:schemeClr val="dk1"/>
              </a:buClr>
              <a:buSzPts val="1333"/>
              <a:buNone/>
              <a:defRPr sz="1333"/>
            </a:lvl4pPr>
            <a:lvl5pPr indent="-228600" lvl="4" marL="2286000" algn="l">
              <a:lnSpc>
                <a:spcPct val="90000"/>
              </a:lnSpc>
              <a:spcBef>
                <a:spcPts val="667"/>
              </a:spcBef>
              <a:spcAft>
                <a:spcPts val="0"/>
              </a:spcAft>
              <a:buClr>
                <a:schemeClr val="dk1"/>
              </a:buClr>
              <a:buSzPts val="1333"/>
              <a:buNone/>
              <a:defRPr sz="1333"/>
            </a:lvl5pPr>
            <a:lvl6pPr indent="-228600" lvl="5" marL="2743200" algn="l">
              <a:lnSpc>
                <a:spcPct val="90000"/>
              </a:lnSpc>
              <a:spcBef>
                <a:spcPts val="667"/>
              </a:spcBef>
              <a:spcAft>
                <a:spcPts val="0"/>
              </a:spcAft>
              <a:buClr>
                <a:schemeClr val="dk1"/>
              </a:buClr>
              <a:buSzPts val="1333"/>
              <a:buNone/>
              <a:defRPr sz="1333"/>
            </a:lvl6pPr>
            <a:lvl7pPr indent="-228600" lvl="6" marL="3200400" algn="l">
              <a:lnSpc>
                <a:spcPct val="90000"/>
              </a:lnSpc>
              <a:spcBef>
                <a:spcPts val="667"/>
              </a:spcBef>
              <a:spcAft>
                <a:spcPts val="0"/>
              </a:spcAft>
              <a:buClr>
                <a:schemeClr val="dk1"/>
              </a:buClr>
              <a:buSzPts val="1333"/>
              <a:buNone/>
              <a:defRPr sz="1333"/>
            </a:lvl7pPr>
            <a:lvl8pPr indent="-228600" lvl="7" marL="3657600" algn="l">
              <a:lnSpc>
                <a:spcPct val="90000"/>
              </a:lnSpc>
              <a:spcBef>
                <a:spcPts val="667"/>
              </a:spcBef>
              <a:spcAft>
                <a:spcPts val="0"/>
              </a:spcAft>
              <a:buClr>
                <a:schemeClr val="dk1"/>
              </a:buClr>
              <a:buSzPts val="1333"/>
              <a:buNone/>
              <a:defRPr sz="1333"/>
            </a:lvl8pPr>
            <a:lvl9pPr indent="-228600" lvl="8" marL="4114800" algn="l">
              <a:lnSpc>
                <a:spcPct val="90000"/>
              </a:lnSpc>
              <a:spcBef>
                <a:spcPts val="667"/>
              </a:spcBef>
              <a:spcAft>
                <a:spcPts val="0"/>
              </a:spcAft>
              <a:buClr>
                <a:schemeClr val="dk1"/>
              </a:buClr>
              <a:buSzPts val="1333"/>
              <a:buNone/>
              <a:defRPr sz="1333"/>
            </a:lvl9pPr>
          </a:lstStyle>
          <a:p/>
        </p:txBody>
      </p:sp>
      <p:sp>
        <p:nvSpPr>
          <p:cNvPr id="430" name="Google Shape;430;p90"/>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1" name="Google Shape;431;p90"/>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2" name="Google Shape;432;p90"/>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3" name="Shape 433"/>
        <p:cNvGrpSpPr/>
        <p:nvPr/>
      </p:nvGrpSpPr>
      <p:grpSpPr>
        <a:xfrm>
          <a:off x="0" y="0"/>
          <a:ext cx="0" cy="0"/>
          <a:chOff x="0" y="0"/>
          <a:chExt cx="0" cy="0"/>
        </a:xfrm>
      </p:grpSpPr>
      <p:sp>
        <p:nvSpPr>
          <p:cNvPr id="434" name="Google Shape;434;p91"/>
          <p:cNvSpPr txBox="1"/>
          <p:nvPr>
            <p:ph type="title"/>
          </p:nvPr>
        </p:nvSpPr>
        <p:spPr>
          <a:xfrm>
            <a:off x="1119718" y="609600"/>
            <a:ext cx="5242983" cy="2133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267"/>
              <a:buFont typeface="Calibri"/>
              <a:buNone/>
              <a:defRPr sz="4267"/>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91"/>
          <p:cNvSpPr/>
          <p:nvPr>
            <p:ph idx="2" type="pic"/>
          </p:nvPr>
        </p:nvSpPr>
        <p:spPr>
          <a:xfrm>
            <a:off x="6910917" y="1316567"/>
            <a:ext cx="8229600" cy="6498167"/>
          </a:xfrm>
          <a:prstGeom prst="rect">
            <a:avLst/>
          </a:prstGeom>
          <a:noFill/>
          <a:ln>
            <a:noFill/>
          </a:ln>
        </p:spPr>
      </p:sp>
      <p:sp>
        <p:nvSpPr>
          <p:cNvPr id="436" name="Google Shape;436;p91"/>
          <p:cNvSpPr txBox="1"/>
          <p:nvPr>
            <p:ph idx="1" type="body"/>
          </p:nvPr>
        </p:nvSpPr>
        <p:spPr>
          <a:xfrm>
            <a:off x="1119718" y="2743200"/>
            <a:ext cx="5242983" cy="508211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133"/>
              <a:buNone/>
              <a:defRPr sz="2133"/>
            </a:lvl1pPr>
            <a:lvl2pPr indent="-228600" lvl="1" marL="914400" algn="l">
              <a:lnSpc>
                <a:spcPct val="90000"/>
              </a:lnSpc>
              <a:spcBef>
                <a:spcPts val="667"/>
              </a:spcBef>
              <a:spcAft>
                <a:spcPts val="0"/>
              </a:spcAft>
              <a:buClr>
                <a:schemeClr val="dk1"/>
              </a:buClr>
              <a:buSzPts val="1867"/>
              <a:buNone/>
              <a:defRPr sz="1867"/>
            </a:lvl2pPr>
            <a:lvl3pPr indent="-228600" lvl="2" marL="1371600" algn="l">
              <a:lnSpc>
                <a:spcPct val="90000"/>
              </a:lnSpc>
              <a:spcBef>
                <a:spcPts val="667"/>
              </a:spcBef>
              <a:spcAft>
                <a:spcPts val="0"/>
              </a:spcAft>
              <a:buClr>
                <a:schemeClr val="dk1"/>
              </a:buClr>
              <a:buSzPts val="1600"/>
              <a:buNone/>
              <a:defRPr sz="1600"/>
            </a:lvl3pPr>
            <a:lvl4pPr indent="-228600" lvl="3" marL="1828800" algn="l">
              <a:lnSpc>
                <a:spcPct val="90000"/>
              </a:lnSpc>
              <a:spcBef>
                <a:spcPts val="667"/>
              </a:spcBef>
              <a:spcAft>
                <a:spcPts val="0"/>
              </a:spcAft>
              <a:buClr>
                <a:schemeClr val="dk1"/>
              </a:buClr>
              <a:buSzPts val="1333"/>
              <a:buNone/>
              <a:defRPr sz="1333"/>
            </a:lvl4pPr>
            <a:lvl5pPr indent="-228600" lvl="4" marL="2286000" algn="l">
              <a:lnSpc>
                <a:spcPct val="90000"/>
              </a:lnSpc>
              <a:spcBef>
                <a:spcPts val="667"/>
              </a:spcBef>
              <a:spcAft>
                <a:spcPts val="0"/>
              </a:spcAft>
              <a:buClr>
                <a:schemeClr val="dk1"/>
              </a:buClr>
              <a:buSzPts val="1333"/>
              <a:buNone/>
              <a:defRPr sz="1333"/>
            </a:lvl5pPr>
            <a:lvl6pPr indent="-228600" lvl="5" marL="2743200" algn="l">
              <a:lnSpc>
                <a:spcPct val="90000"/>
              </a:lnSpc>
              <a:spcBef>
                <a:spcPts val="667"/>
              </a:spcBef>
              <a:spcAft>
                <a:spcPts val="0"/>
              </a:spcAft>
              <a:buClr>
                <a:schemeClr val="dk1"/>
              </a:buClr>
              <a:buSzPts val="1333"/>
              <a:buNone/>
              <a:defRPr sz="1333"/>
            </a:lvl6pPr>
            <a:lvl7pPr indent="-228600" lvl="6" marL="3200400" algn="l">
              <a:lnSpc>
                <a:spcPct val="90000"/>
              </a:lnSpc>
              <a:spcBef>
                <a:spcPts val="667"/>
              </a:spcBef>
              <a:spcAft>
                <a:spcPts val="0"/>
              </a:spcAft>
              <a:buClr>
                <a:schemeClr val="dk1"/>
              </a:buClr>
              <a:buSzPts val="1333"/>
              <a:buNone/>
              <a:defRPr sz="1333"/>
            </a:lvl7pPr>
            <a:lvl8pPr indent="-228600" lvl="7" marL="3657600" algn="l">
              <a:lnSpc>
                <a:spcPct val="90000"/>
              </a:lnSpc>
              <a:spcBef>
                <a:spcPts val="667"/>
              </a:spcBef>
              <a:spcAft>
                <a:spcPts val="0"/>
              </a:spcAft>
              <a:buClr>
                <a:schemeClr val="dk1"/>
              </a:buClr>
              <a:buSzPts val="1333"/>
              <a:buNone/>
              <a:defRPr sz="1333"/>
            </a:lvl8pPr>
            <a:lvl9pPr indent="-228600" lvl="8" marL="4114800" algn="l">
              <a:lnSpc>
                <a:spcPct val="90000"/>
              </a:lnSpc>
              <a:spcBef>
                <a:spcPts val="667"/>
              </a:spcBef>
              <a:spcAft>
                <a:spcPts val="0"/>
              </a:spcAft>
              <a:buClr>
                <a:schemeClr val="dk1"/>
              </a:buClr>
              <a:buSzPts val="1333"/>
              <a:buNone/>
              <a:defRPr sz="1333"/>
            </a:lvl9pPr>
          </a:lstStyle>
          <a:p/>
        </p:txBody>
      </p:sp>
      <p:sp>
        <p:nvSpPr>
          <p:cNvPr id="437" name="Google Shape;437;p91"/>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8" name="Google Shape;438;p91"/>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9" name="Google Shape;439;p91"/>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0" name="Shape 440"/>
        <p:cNvGrpSpPr/>
        <p:nvPr/>
      </p:nvGrpSpPr>
      <p:grpSpPr>
        <a:xfrm>
          <a:off x="0" y="0"/>
          <a:ext cx="0" cy="0"/>
          <a:chOff x="0" y="0"/>
          <a:chExt cx="0" cy="0"/>
        </a:xfrm>
      </p:grpSpPr>
      <p:sp>
        <p:nvSpPr>
          <p:cNvPr id="441" name="Google Shape;441;p92"/>
          <p:cNvSpPr txBox="1"/>
          <p:nvPr>
            <p:ph type="title"/>
          </p:nvPr>
        </p:nvSpPr>
        <p:spPr>
          <a:xfrm>
            <a:off x="1117600" y="486834"/>
            <a:ext cx="14020800" cy="176741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2" name="Google Shape;442;p92"/>
          <p:cNvSpPr txBox="1"/>
          <p:nvPr>
            <p:ph idx="1" type="body"/>
          </p:nvPr>
        </p:nvSpPr>
        <p:spPr>
          <a:xfrm rot="5400000">
            <a:off x="5227108" y="-1675341"/>
            <a:ext cx="5801784" cy="1402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43" name="Google Shape;443;p92"/>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4" name="Google Shape;444;p92"/>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5" name="Google Shape;445;p92"/>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6" name="Shape 446"/>
        <p:cNvGrpSpPr/>
        <p:nvPr/>
      </p:nvGrpSpPr>
      <p:grpSpPr>
        <a:xfrm>
          <a:off x="0" y="0"/>
          <a:ext cx="0" cy="0"/>
          <a:chOff x="0" y="0"/>
          <a:chExt cx="0" cy="0"/>
        </a:xfrm>
      </p:grpSpPr>
      <p:sp>
        <p:nvSpPr>
          <p:cNvPr id="447" name="Google Shape;447;p93"/>
          <p:cNvSpPr txBox="1"/>
          <p:nvPr>
            <p:ph type="title"/>
          </p:nvPr>
        </p:nvSpPr>
        <p:spPr>
          <a:xfrm rot="5400000">
            <a:off x="9511242" y="2608793"/>
            <a:ext cx="7749117" cy="3505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93"/>
          <p:cNvSpPr txBox="1"/>
          <p:nvPr>
            <p:ph idx="1" type="body"/>
          </p:nvPr>
        </p:nvSpPr>
        <p:spPr>
          <a:xfrm rot="5400000">
            <a:off x="2399242" y="-794807"/>
            <a:ext cx="7749117" cy="10312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333"/>
              </a:spcBef>
              <a:spcAft>
                <a:spcPts val="0"/>
              </a:spcAft>
              <a:buClr>
                <a:schemeClr val="dk1"/>
              </a:buClr>
              <a:buSzPts val="1800"/>
              <a:buChar char="•"/>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49" name="Google Shape;449;p93"/>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0" name="Google Shape;450;p93"/>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93"/>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p:cSld name="Content page">
    <p:spTree>
      <p:nvGrpSpPr>
        <p:cNvPr id="452" name="Shape 452"/>
        <p:cNvGrpSpPr/>
        <p:nvPr/>
      </p:nvGrpSpPr>
      <p:grpSpPr>
        <a:xfrm>
          <a:off x="0" y="0"/>
          <a:ext cx="0" cy="0"/>
          <a:chOff x="0" y="0"/>
          <a:chExt cx="0" cy="0"/>
        </a:xfrm>
      </p:grpSpPr>
      <p:sp>
        <p:nvSpPr>
          <p:cNvPr id="453" name="Google Shape;453;p94"/>
          <p:cNvSpPr txBox="1"/>
          <p:nvPr>
            <p:ph type="title"/>
          </p:nvPr>
        </p:nvSpPr>
        <p:spPr>
          <a:xfrm>
            <a:off x="2" y="229879"/>
            <a:ext cx="16255999" cy="6872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4" name="Google Shape;454;p94"/>
          <p:cNvSpPr txBox="1"/>
          <p:nvPr>
            <p:ph idx="1" type="body"/>
          </p:nvPr>
        </p:nvSpPr>
        <p:spPr>
          <a:xfrm>
            <a:off x="0" y="864001"/>
            <a:ext cx="16256000" cy="454479"/>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333"/>
              </a:spcBef>
              <a:spcAft>
                <a:spcPts val="0"/>
              </a:spcAft>
              <a:buClr>
                <a:srgbClr val="888888"/>
              </a:buClr>
              <a:buSzPts val="2133"/>
              <a:buNone/>
              <a:defRPr sz="2133">
                <a:solidFill>
                  <a:srgbClr val="888888"/>
                </a:solidFill>
                <a:latin typeface="Open Sans"/>
                <a:ea typeface="Open Sans"/>
                <a:cs typeface="Open Sans"/>
                <a:sym typeface="Open Sans"/>
              </a:defRPr>
            </a:lvl1pPr>
            <a:lvl2pPr indent="-228600" lvl="1" marL="914400" algn="l">
              <a:lnSpc>
                <a:spcPct val="90000"/>
              </a:lnSpc>
              <a:spcBef>
                <a:spcPts val="667"/>
              </a:spcBef>
              <a:spcAft>
                <a:spcPts val="0"/>
              </a:spcAft>
              <a:buClr>
                <a:srgbClr val="888888"/>
              </a:buClr>
              <a:buSzPts val="2667"/>
              <a:buNone/>
              <a:defRPr sz="2667">
                <a:solidFill>
                  <a:srgbClr val="888888"/>
                </a:solidFill>
              </a:defRPr>
            </a:lvl2pPr>
            <a:lvl3pPr indent="-228600" lvl="2" marL="1371600" algn="l">
              <a:lnSpc>
                <a:spcPct val="90000"/>
              </a:lnSpc>
              <a:spcBef>
                <a:spcPts val="667"/>
              </a:spcBef>
              <a:spcAft>
                <a:spcPts val="0"/>
              </a:spcAft>
              <a:buClr>
                <a:srgbClr val="888888"/>
              </a:buClr>
              <a:buSzPts val="2400"/>
              <a:buNone/>
              <a:defRPr sz="2400">
                <a:solidFill>
                  <a:srgbClr val="888888"/>
                </a:solidFill>
              </a:defRPr>
            </a:lvl3pPr>
            <a:lvl4pPr indent="-228600" lvl="3" marL="1828800" algn="l">
              <a:lnSpc>
                <a:spcPct val="90000"/>
              </a:lnSpc>
              <a:spcBef>
                <a:spcPts val="667"/>
              </a:spcBef>
              <a:spcAft>
                <a:spcPts val="0"/>
              </a:spcAft>
              <a:buClr>
                <a:srgbClr val="888888"/>
              </a:buClr>
              <a:buSzPts val="2133"/>
              <a:buNone/>
              <a:defRPr sz="2133">
                <a:solidFill>
                  <a:srgbClr val="888888"/>
                </a:solidFill>
              </a:defRPr>
            </a:lvl4pPr>
            <a:lvl5pPr indent="-228600" lvl="4" marL="2286000" algn="l">
              <a:lnSpc>
                <a:spcPct val="90000"/>
              </a:lnSpc>
              <a:spcBef>
                <a:spcPts val="667"/>
              </a:spcBef>
              <a:spcAft>
                <a:spcPts val="0"/>
              </a:spcAft>
              <a:buClr>
                <a:srgbClr val="888888"/>
              </a:buClr>
              <a:buSzPts val="2133"/>
              <a:buNone/>
              <a:defRPr sz="2133">
                <a:solidFill>
                  <a:srgbClr val="888888"/>
                </a:solidFill>
              </a:defRPr>
            </a:lvl5pPr>
            <a:lvl6pPr indent="-228600" lvl="5" marL="2743200" algn="l">
              <a:lnSpc>
                <a:spcPct val="90000"/>
              </a:lnSpc>
              <a:spcBef>
                <a:spcPts val="667"/>
              </a:spcBef>
              <a:spcAft>
                <a:spcPts val="0"/>
              </a:spcAft>
              <a:buClr>
                <a:srgbClr val="888888"/>
              </a:buClr>
              <a:buSzPts val="2133"/>
              <a:buNone/>
              <a:defRPr sz="2133">
                <a:solidFill>
                  <a:srgbClr val="888888"/>
                </a:solidFill>
              </a:defRPr>
            </a:lvl6pPr>
            <a:lvl7pPr indent="-228600" lvl="6" marL="3200400" algn="l">
              <a:lnSpc>
                <a:spcPct val="90000"/>
              </a:lnSpc>
              <a:spcBef>
                <a:spcPts val="667"/>
              </a:spcBef>
              <a:spcAft>
                <a:spcPts val="0"/>
              </a:spcAft>
              <a:buClr>
                <a:srgbClr val="888888"/>
              </a:buClr>
              <a:buSzPts val="2133"/>
              <a:buNone/>
              <a:defRPr sz="2133">
                <a:solidFill>
                  <a:srgbClr val="888888"/>
                </a:solidFill>
              </a:defRPr>
            </a:lvl7pPr>
            <a:lvl8pPr indent="-228600" lvl="7" marL="3657600" algn="l">
              <a:lnSpc>
                <a:spcPct val="90000"/>
              </a:lnSpc>
              <a:spcBef>
                <a:spcPts val="667"/>
              </a:spcBef>
              <a:spcAft>
                <a:spcPts val="0"/>
              </a:spcAft>
              <a:buClr>
                <a:srgbClr val="888888"/>
              </a:buClr>
              <a:buSzPts val="2133"/>
              <a:buNone/>
              <a:defRPr sz="2133">
                <a:solidFill>
                  <a:srgbClr val="888888"/>
                </a:solidFill>
              </a:defRPr>
            </a:lvl8pPr>
            <a:lvl9pPr indent="-228600" lvl="8" marL="4114800" algn="l">
              <a:lnSpc>
                <a:spcPct val="90000"/>
              </a:lnSpc>
              <a:spcBef>
                <a:spcPts val="667"/>
              </a:spcBef>
              <a:spcAft>
                <a:spcPts val="0"/>
              </a:spcAft>
              <a:buClr>
                <a:srgbClr val="888888"/>
              </a:buClr>
              <a:buSzPts val="2133"/>
              <a:buNone/>
              <a:defRPr sz="2133">
                <a:solidFill>
                  <a:srgbClr val="888888"/>
                </a:solidFill>
              </a:defRPr>
            </a:lvl9pPr>
          </a:lstStyle>
          <a:p/>
        </p:txBody>
      </p:sp>
      <p:sp>
        <p:nvSpPr>
          <p:cNvPr id="455" name="Google Shape;455;p94"/>
          <p:cNvSpPr txBox="1"/>
          <p:nvPr>
            <p:ph idx="2" type="body"/>
          </p:nvPr>
        </p:nvSpPr>
        <p:spPr>
          <a:xfrm>
            <a:off x="558307" y="1952600"/>
            <a:ext cx="14478943" cy="1117600"/>
          </a:xfrm>
          <a:prstGeom prst="rect">
            <a:avLst/>
          </a:prstGeom>
          <a:noFill/>
          <a:ln>
            <a:noFill/>
          </a:ln>
        </p:spPr>
        <p:txBody>
          <a:bodyPr anchorCtr="0" anchor="t" bIns="45700" lIns="91425" spcFirstLastPara="1" rIns="91425" wrap="square" tIns="45700">
            <a:normAutofit/>
          </a:bodyPr>
          <a:lstStyle>
            <a:lvl1pPr indent="-364045" lvl="0" marL="457200" algn="l">
              <a:lnSpc>
                <a:spcPct val="100000"/>
              </a:lnSpc>
              <a:spcBef>
                <a:spcPts val="1333"/>
              </a:spcBef>
              <a:spcAft>
                <a:spcPts val="0"/>
              </a:spcAft>
              <a:buClr>
                <a:srgbClr val="3F3F3F"/>
              </a:buClr>
              <a:buSzPts val="2133"/>
              <a:buChar char="•"/>
              <a:defRPr sz="2133">
                <a:solidFill>
                  <a:srgbClr val="3F3F3F"/>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67"/>
          <p:cNvGrpSpPr/>
          <p:nvPr/>
        </p:nvGrpSpPr>
        <p:grpSpPr>
          <a:xfrm>
            <a:off x="4" y="1425868"/>
            <a:ext cx="16230596" cy="7659509"/>
            <a:chOff x="4" y="1425868"/>
            <a:chExt cx="16230596" cy="7659509"/>
          </a:xfrm>
        </p:grpSpPr>
        <p:grpSp>
          <p:nvGrpSpPr>
            <p:cNvPr id="62" name="Google Shape;62;p67"/>
            <p:cNvGrpSpPr/>
            <p:nvPr/>
          </p:nvGrpSpPr>
          <p:grpSpPr>
            <a:xfrm>
              <a:off x="4" y="1425868"/>
              <a:ext cx="16230596" cy="4611509"/>
              <a:chOff x="0" y="4531017"/>
              <a:chExt cx="16230596" cy="4611509"/>
            </a:xfrm>
          </p:grpSpPr>
          <p:pic>
            <p:nvPicPr>
              <p:cNvPr id="63" name="Google Shape;63;p67"/>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67"/>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67"/>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67"/>
            <p:cNvGrpSpPr/>
            <p:nvPr/>
          </p:nvGrpSpPr>
          <p:grpSpPr>
            <a:xfrm>
              <a:off x="4" y="4473868"/>
              <a:ext cx="16230596" cy="4611509"/>
              <a:chOff x="0" y="4531017"/>
              <a:chExt cx="16230596" cy="4611509"/>
            </a:xfrm>
          </p:grpSpPr>
          <p:pic>
            <p:nvPicPr>
              <p:cNvPr id="67" name="Google Shape;67;p67"/>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67"/>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67"/>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67"/>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43" u="none" cap="none" strike="noStrike">
              <a:solidFill>
                <a:srgbClr val="FFFFFF"/>
              </a:solidFill>
              <a:latin typeface="Calibri"/>
              <a:ea typeface="Calibri"/>
              <a:cs typeface="Calibri"/>
              <a:sym typeface="Calibri"/>
            </a:endParaRPr>
          </a:p>
        </p:txBody>
      </p:sp>
      <p:pic>
        <p:nvPicPr>
          <p:cNvPr id="71" name="Google Shape;71;p67"/>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72" name="Google Shape;72;p67"/>
          <p:cNvGrpSpPr/>
          <p:nvPr/>
        </p:nvGrpSpPr>
        <p:grpSpPr>
          <a:xfrm>
            <a:off x="0" y="3238671"/>
            <a:ext cx="16256000" cy="130964"/>
            <a:chOff x="0" y="474414"/>
            <a:chExt cx="7908925" cy="61412"/>
          </a:xfrm>
        </p:grpSpPr>
        <p:sp>
          <p:nvSpPr>
            <p:cNvPr id="73" name="Google Shape;73;p67"/>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4" name="Google Shape;74;p67"/>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5" name="Google Shape;75;p67"/>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6" name="Google Shape;76;p67"/>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7" name="Google Shape;77;p67"/>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8" name="Google Shape;78;p67"/>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sp>
          <p:nvSpPr>
            <p:cNvPr id="79" name="Google Shape;79;p67"/>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b="0" i="0" sz="1480" u="none" cap="none" strike="noStrike">
                <a:solidFill>
                  <a:srgbClr val="FFFFFF"/>
                </a:solidFill>
                <a:latin typeface="Calibri"/>
                <a:ea typeface="Calibri"/>
                <a:cs typeface="Calibri"/>
                <a:sym typeface="Calibri"/>
              </a:endParaRPr>
            </a:p>
          </p:txBody>
        </p:sp>
      </p:grpSp>
      <p:sp>
        <p:nvSpPr>
          <p:cNvPr id="80" name="Google Shape;80;p67"/>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chemeClr val="lt1"/>
              </a:buClr>
              <a:buSzPts val="3200"/>
              <a:buFont typeface="Arial"/>
              <a:buNone/>
              <a:defRPr b="0"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67"/>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67"/>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Quiiz_single_option">
  <p:cSld name="5_Quiiz_single_option">
    <p:spTree>
      <p:nvGrpSpPr>
        <p:cNvPr id="456" name="Shape 456"/>
        <p:cNvGrpSpPr/>
        <p:nvPr/>
      </p:nvGrpSpPr>
      <p:grpSpPr>
        <a:xfrm>
          <a:off x="0" y="0"/>
          <a:ext cx="0" cy="0"/>
          <a:chOff x="0" y="0"/>
          <a:chExt cx="0" cy="0"/>
        </a:xfrm>
      </p:grpSpPr>
      <p:sp>
        <p:nvSpPr>
          <p:cNvPr id="457" name="Google Shape;457;p95"/>
          <p:cNvSpPr/>
          <p:nvPr/>
        </p:nvSpPr>
        <p:spPr>
          <a:xfrm>
            <a:off x="489443" y="681005"/>
            <a:ext cx="1698903" cy="172217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58" name="Google Shape;458;p95"/>
          <p:cNvSpPr/>
          <p:nvPr/>
        </p:nvSpPr>
        <p:spPr>
          <a:xfrm>
            <a:off x="489443" y="681005"/>
            <a:ext cx="15376232" cy="1722179"/>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chemeClr val="dk1"/>
              </a:solidFill>
              <a:latin typeface="Calibri"/>
              <a:ea typeface="Calibri"/>
              <a:cs typeface="Calibri"/>
              <a:sym typeface="Calibri"/>
            </a:endParaRPr>
          </a:p>
        </p:txBody>
      </p:sp>
      <p:sp>
        <p:nvSpPr>
          <p:cNvPr id="459" name="Google Shape;459;p95"/>
          <p:cNvSpPr txBox="1"/>
          <p:nvPr>
            <p:ph idx="1" type="body"/>
          </p:nvPr>
        </p:nvSpPr>
        <p:spPr>
          <a:xfrm>
            <a:off x="2310168" y="836032"/>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chemeClr val="dk1"/>
              </a:buClr>
              <a:buSzPts val="2200"/>
              <a:buFont typeface="Arial"/>
              <a:buNone/>
              <a:defRPr b="0"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cxnSp>
        <p:nvCxnSpPr>
          <p:cNvPr id="460" name="Google Shape;460;p95"/>
          <p:cNvCxnSpPr/>
          <p:nvPr/>
        </p:nvCxnSpPr>
        <p:spPr>
          <a:xfrm>
            <a:off x="2188345" y="681005"/>
            <a:ext cx="0" cy="1722179"/>
          </a:xfrm>
          <a:prstGeom prst="straightConnector1">
            <a:avLst/>
          </a:prstGeom>
          <a:noFill/>
          <a:ln cap="flat" cmpd="sng" w="9525">
            <a:solidFill>
              <a:srgbClr val="C55A11"/>
            </a:solidFill>
            <a:prstDash val="solid"/>
            <a:miter lim="800000"/>
            <a:headEnd len="sm" w="sm" type="none"/>
            <a:tailEnd len="sm" w="sm" type="none"/>
          </a:ln>
        </p:spPr>
      </p:cxnSp>
      <p:pic>
        <p:nvPicPr>
          <p:cNvPr id="461" name="Google Shape;461;p95"/>
          <p:cNvPicPr preferRelativeResize="0"/>
          <p:nvPr/>
        </p:nvPicPr>
        <p:blipFill rotWithShape="1">
          <a:blip r:embed="rId2">
            <a:alphaModFix/>
          </a:blip>
          <a:srcRect b="0" l="0" r="0" t="0"/>
          <a:stretch/>
        </p:blipFill>
        <p:spPr>
          <a:xfrm>
            <a:off x="13872982" y="3839775"/>
            <a:ext cx="1969447" cy="1679647"/>
          </a:xfrm>
          <a:prstGeom prst="rect">
            <a:avLst/>
          </a:prstGeom>
          <a:noFill/>
          <a:ln>
            <a:noFill/>
          </a:ln>
        </p:spPr>
      </p:pic>
      <p:sp>
        <p:nvSpPr>
          <p:cNvPr id="462" name="Google Shape;462;p95"/>
          <p:cNvSpPr txBox="1"/>
          <p:nvPr/>
        </p:nvSpPr>
        <p:spPr>
          <a:xfrm>
            <a:off x="511579" y="1218935"/>
            <a:ext cx="1698904"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Open Sans"/>
                <a:ea typeface="Open Sans"/>
                <a:cs typeface="Open Sans"/>
                <a:sym typeface="Open Sans"/>
              </a:rPr>
              <a:t>KNOWLEDGE CHECK</a:t>
            </a:r>
            <a:endParaRPr/>
          </a:p>
        </p:txBody>
      </p:sp>
      <p:sp>
        <p:nvSpPr>
          <p:cNvPr id="463" name="Google Shape;463;p95"/>
          <p:cNvSpPr txBox="1"/>
          <p:nvPr/>
        </p:nvSpPr>
        <p:spPr>
          <a:xfrm>
            <a:off x="1664103" y="2865945"/>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a.</a:t>
            </a:r>
            <a:endParaRPr/>
          </a:p>
        </p:txBody>
      </p:sp>
      <p:sp>
        <p:nvSpPr>
          <p:cNvPr id="464" name="Google Shape;464;p95"/>
          <p:cNvSpPr txBox="1"/>
          <p:nvPr/>
        </p:nvSpPr>
        <p:spPr>
          <a:xfrm>
            <a:off x="1664101" y="3687044"/>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b.</a:t>
            </a:r>
            <a:endParaRPr/>
          </a:p>
        </p:txBody>
      </p:sp>
      <p:sp>
        <p:nvSpPr>
          <p:cNvPr id="465" name="Google Shape;465;p95"/>
          <p:cNvSpPr txBox="1"/>
          <p:nvPr/>
        </p:nvSpPr>
        <p:spPr>
          <a:xfrm>
            <a:off x="1664101" y="4508140"/>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c.</a:t>
            </a:r>
            <a:endParaRPr/>
          </a:p>
        </p:txBody>
      </p:sp>
      <p:sp>
        <p:nvSpPr>
          <p:cNvPr id="466" name="Google Shape;466;p95"/>
          <p:cNvSpPr txBox="1"/>
          <p:nvPr/>
        </p:nvSpPr>
        <p:spPr>
          <a:xfrm>
            <a:off x="1664103" y="532923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d.</a:t>
            </a:r>
            <a:endParaRPr/>
          </a:p>
        </p:txBody>
      </p:sp>
      <p:sp>
        <p:nvSpPr>
          <p:cNvPr id="467" name="Google Shape;467;p95"/>
          <p:cNvSpPr txBox="1"/>
          <p:nvPr>
            <p:ph idx="2" type="body"/>
          </p:nvPr>
        </p:nvSpPr>
        <p:spPr>
          <a:xfrm>
            <a:off x="2329744" y="282171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68" name="Google Shape;468;p95"/>
          <p:cNvSpPr txBox="1"/>
          <p:nvPr>
            <p:ph idx="3" type="body"/>
          </p:nvPr>
        </p:nvSpPr>
        <p:spPr>
          <a:xfrm>
            <a:off x="2329744" y="3647437"/>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69" name="Google Shape;469;p95"/>
          <p:cNvSpPr txBox="1"/>
          <p:nvPr>
            <p:ph idx="4" type="body"/>
          </p:nvPr>
        </p:nvSpPr>
        <p:spPr>
          <a:xfrm>
            <a:off x="2329744" y="44542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70" name="Google Shape;470;p95"/>
          <p:cNvSpPr txBox="1"/>
          <p:nvPr>
            <p:ph idx="5" type="body"/>
          </p:nvPr>
        </p:nvSpPr>
        <p:spPr>
          <a:xfrm>
            <a:off x="2329744" y="527921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grpSp>
        <p:nvGrpSpPr>
          <p:cNvPr id="471" name="Google Shape;471;p95"/>
          <p:cNvGrpSpPr/>
          <p:nvPr/>
        </p:nvGrpSpPr>
        <p:grpSpPr>
          <a:xfrm>
            <a:off x="-6323" y="-31263"/>
            <a:ext cx="16256000" cy="130964"/>
            <a:chOff x="0" y="474414"/>
            <a:chExt cx="7908925" cy="61412"/>
          </a:xfrm>
        </p:grpSpPr>
        <p:sp>
          <p:nvSpPr>
            <p:cNvPr id="472" name="Google Shape;472;p9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3" name="Google Shape;473;p9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4" name="Google Shape;474;p9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5" name="Google Shape;475;p9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6" name="Google Shape;476;p9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7" name="Google Shape;477;p9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78" name="Google Shape;478;p95"/>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479" name="Google Shape;479;p95"/>
          <p:cNvSpPr/>
          <p:nvPr/>
        </p:nvSpPr>
        <p:spPr>
          <a:xfrm>
            <a:off x="0" y="6789112"/>
            <a:ext cx="16313155" cy="2354888"/>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200">
              <a:solidFill>
                <a:schemeClr val="lt1"/>
              </a:solidFill>
              <a:latin typeface="Calibri"/>
              <a:ea typeface="Calibri"/>
              <a:cs typeface="Calibri"/>
              <a:sym typeface="Calibri"/>
            </a:endParaRPr>
          </a:p>
        </p:txBody>
      </p:sp>
      <p:sp>
        <p:nvSpPr>
          <p:cNvPr id="480" name="Google Shape;480;p95"/>
          <p:cNvSpPr txBox="1"/>
          <p:nvPr/>
        </p:nvSpPr>
        <p:spPr>
          <a:xfrm>
            <a:off x="489441" y="6843544"/>
            <a:ext cx="4078009"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200">
                <a:solidFill>
                  <a:schemeClr val="dk1"/>
                </a:solidFill>
                <a:latin typeface="Open Sans"/>
                <a:ea typeface="Open Sans"/>
                <a:cs typeface="Open Sans"/>
                <a:sym typeface="Open Sans"/>
              </a:rPr>
              <a:t>The correct answers are</a:t>
            </a:r>
            <a:endParaRPr/>
          </a:p>
        </p:txBody>
      </p:sp>
      <p:cxnSp>
        <p:nvCxnSpPr>
          <p:cNvPr id="481" name="Google Shape;481;p95"/>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482" name="Google Shape;482;p95"/>
          <p:cNvCxnSpPr/>
          <p:nvPr/>
        </p:nvCxnSpPr>
        <p:spPr>
          <a:xfrm>
            <a:off x="402163" y="7435667"/>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483" name="Google Shape;483;p95"/>
          <p:cNvSpPr txBox="1"/>
          <p:nvPr>
            <p:ph idx="6" type="body"/>
          </p:nvPr>
        </p:nvSpPr>
        <p:spPr>
          <a:xfrm>
            <a:off x="3894162" y="6760723"/>
            <a:ext cx="8790897"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rgbClr val="3C9F37"/>
              </a:buClr>
              <a:buSzPts val="2200"/>
              <a:buNone/>
              <a:defRPr b="1" sz="2200">
                <a:solidFill>
                  <a:srgbClr val="3C9F37"/>
                </a:solidFill>
                <a:latin typeface="Open Sans"/>
                <a:ea typeface="Open Sans"/>
                <a:cs typeface="Open Sans"/>
                <a:sym typeface="Open Sans"/>
              </a:defRPr>
            </a:lvl1pPr>
            <a:lvl2pPr indent="-431800" lvl="1" marL="914400" algn="l">
              <a:lnSpc>
                <a:spcPct val="90000"/>
              </a:lnSpc>
              <a:spcBef>
                <a:spcPts val="667"/>
              </a:spcBef>
              <a:spcAft>
                <a:spcPts val="0"/>
              </a:spcAft>
              <a:buClr>
                <a:schemeClr val="dk1"/>
              </a:buClr>
              <a:buSzPts val="3200"/>
              <a:buChar char="•"/>
              <a:defRPr/>
            </a:lvl2pPr>
            <a:lvl3pPr indent="-397954" lvl="2" marL="1371600" algn="l">
              <a:lnSpc>
                <a:spcPct val="90000"/>
              </a:lnSpc>
              <a:spcBef>
                <a:spcPts val="667"/>
              </a:spcBef>
              <a:spcAft>
                <a:spcPts val="0"/>
              </a:spcAft>
              <a:buClr>
                <a:schemeClr val="dk1"/>
              </a:buClr>
              <a:buSzPts val="2667"/>
              <a:buChar char="•"/>
              <a:defRPr/>
            </a:lvl3pPr>
            <a:lvl4pPr indent="-381000" lvl="3" marL="1828800" algn="l">
              <a:lnSpc>
                <a:spcPct val="90000"/>
              </a:lnSpc>
              <a:spcBef>
                <a:spcPts val="667"/>
              </a:spcBef>
              <a:spcAft>
                <a:spcPts val="0"/>
              </a:spcAft>
              <a:buClr>
                <a:schemeClr val="dk1"/>
              </a:buClr>
              <a:buSzPts val="2400"/>
              <a:buChar char="•"/>
              <a:defRPr/>
            </a:lvl4pPr>
            <a:lvl5pPr indent="-381000" lvl="4" marL="2286000" algn="l">
              <a:lnSpc>
                <a:spcPct val="90000"/>
              </a:lnSpc>
              <a:spcBef>
                <a:spcPts val="667"/>
              </a:spcBef>
              <a:spcAft>
                <a:spcPts val="0"/>
              </a:spcAft>
              <a:buClr>
                <a:schemeClr val="dk1"/>
              </a:buClr>
              <a:buSzPts val="24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484" name="Google Shape;484;p95"/>
          <p:cNvSpPr txBox="1"/>
          <p:nvPr>
            <p:ph idx="7" type="body"/>
          </p:nvPr>
        </p:nvSpPr>
        <p:spPr>
          <a:xfrm>
            <a:off x="489443" y="7435667"/>
            <a:ext cx="15375004" cy="1333852"/>
          </a:xfrm>
          <a:prstGeom prst="rect">
            <a:avLst/>
          </a:prstGeom>
          <a:noFill/>
          <a:ln>
            <a:noFill/>
          </a:ln>
        </p:spPr>
        <p:txBody>
          <a:bodyPr anchorCtr="0" anchor="t" bIns="45700" lIns="91425" spcFirstLastPara="1" rIns="91425" wrap="square" tIns="45700">
            <a:normAutofit/>
          </a:bodyPr>
          <a:lstStyle>
            <a:lvl1pPr indent="-228600" lvl="0" marL="457200" marR="0" algn="l">
              <a:lnSpc>
                <a:spcPct val="90000"/>
              </a:lnSpc>
              <a:spcBef>
                <a:spcPts val="1333"/>
              </a:spcBef>
              <a:spcAft>
                <a:spcPts val="0"/>
              </a:spcAft>
              <a:buClr>
                <a:srgbClr val="404040"/>
              </a:buClr>
              <a:buSzPts val="2200"/>
              <a:buFont typeface="Arial"/>
              <a:buNone/>
              <a:defRPr b="1" sz="2200">
                <a:solidFill>
                  <a:srgbClr val="404040"/>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grpSp>
        <p:nvGrpSpPr>
          <p:cNvPr id="485" name="Google Shape;485;p95"/>
          <p:cNvGrpSpPr/>
          <p:nvPr/>
        </p:nvGrpSpPr>
        <p:grpSpPr>
          <a:xfrm>
            <a:off x="391398" y="8733453"/>
            <a:ext cx="15571095" cy="410547"/>
            <a:chOff x="391398" y="8733452"/>
            <a:chExt cx="15571094" cy="410547"/>
          </a:xfrm>
        </p:grpSpPr>
        <p:pic>
          <p:nvPicPr>
            <p:cNvPr id="486" name="Google Shape;486;p95"/>
            <p:cNvPicPr preferRelativeResize="0"/>
            <p:nvPr/>
          </p:nvPicPr>
          <p:blipFill rotWithShape="1">
            <a:blip r:embed="rId3">
              <a:alphaModFix/>
            </a:blip>
            <a:srcRect b="0" l="91737" r="0" t="95510"/>
            <a:stretch/>
          </p:blipFill>
          <p:spPr>
            <a:xfrm>
              <a:off x="14667722" y="8733452"/>
              <a:ext cx="1294770" cy="410547"/>
            </a:xfrm>
            <a:prstGeom prst="rect">
              <a:avLst/>
            </a:prstGeom>
            <a:noFill/>
            <a:ln>
              <a:noFill/>
            </a:ln>
          </p:spPr>
        </p:pic>
        <p:sp>
          <p:nvSpPr>
            <p:cNvPr id="487" name="Google Shape;487;p95"/>
            <p:cNvSpPr txBox="1"/>
            <p:nvPr/>
          </p:nvSpPr>
          <p:spPr>
            <a:xfrm>
              <a:off x="391398" y="8735073"/>
              <a:ext cx="32519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Open Sans"/>
                  <a:ea typeface="Open Sans"/>
                  <a:cs typeface="Open Sans"/>
                  <a:sym typeface="Open Sans"/>
                </a:rPr>
                <a:t>©Simplilearn. All rights reserved</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Quiiz_single_option">
  <p:cSld name="4_Quiiz_single_option">
    <p:spTree>
      <p:nvGrpSpPr>
        <p:cNvPr id="488" name="Shape 488"/>
        <p:cNvGrpSpPr/>
        <p:nvPr/>
      </p:nvGrpSpPr>
      <p:grpSpPr>
        <a:xfrm>
          <a:off x="0" y="0"/>
          <a:ext cx="0" cy="0"/>
          <a:chOff x="0" y="0"/>
          <a:chExt cx="0" cy="0"/>
        </a:xfrm>
      </p:grpSpPr>
      <p:sp>
        <p:nvSpPr>
          <p:cNvPr id="489" name="Google Shape;489;p96"/>
          <p:cNvSpPr/>
          <p:nvPr/>
        </p:nvSpPr>
        <p:spPr>
          <a:xfrm>
            <a:off x="489443" y="681005"/>
            <a:ext cx="1698903" cy="172217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490" name="Google Shape;490;p96"/>
          <p:cNvSpPr/>
          <p:nvPr/>
        </p:nvSpPr>
        <p:spPr>
          <a:xfrm>
            <a:off x="489443" y="681005"/>
            <a:ext cx="15376232" cy="1722179"/>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chemeClr val="dk1"/>
              </a:solidFill>
              <a:latin typeface="Calibri"/>
              <a:ea typeface="Calibri"/>
              <a:cs typeface="Calibri"/>
              <a:sym typeface="Calibri"/>
            </a:endParaRPr>
          </a:p>
        </p:txBody>
      </p:sp>
      <p:sp>
        <p:nvSpPr>
          <p:cNvPr id="491" name="Google Shape;491;p96"/>
          <p:cNvSpPr txBox="1"/>
          <p:nvPr>
            <p:ph idx="1" type="body"/>
          </p:nvPr>
        </p:nvSpPr>
        <p:spPr>
          <a:xfrm>
            <a:off x="2310168" y="836032"/>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chemeClr val="dk1"/>
              </a:buClr>
              <a:buSzPts val="2200"/>
              <a:buFont typeface="Arial"/>
              <a:buNone/>
              <a:defRPr b="0"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cxnSp>
        <p:nvCxnSpPr>
          <p:cNvPr id="492" name="Google Shape;492;p96"/>
          <p:cNvCxnSpPr/>
          <p:nvPr/>
        </p:nvCxnSpPr>
        <p:spPr>
          <a:xfrm>
            <a:off x="2188345" y="681005"/>
            <a:ext cx="0" cy="1722179"/>
          </a:xfrm>
          <a:prstGeom prst="straightConnector1">
            <a:avLst/>
          </a:prstGeom>
          <a:noFill/>
          <a:ln cap="flat" cmpd="sng" w="9525">
            <a:solidFill>
              <a:srgbClr val="C55A11"/>
            </a:solidFill>
            <a:prstDash val="solid"/>
            <a:miter lim="800000"/>
            <a:headEnd len="sm" w="sm" type="none"/>
            <a:tailEnd len="sm" w="sm" type="none"/>
          </a:ln>
        </p:spPr>
      </p:cxnSp>
      <p:pic>
        <p:nvPicPr>
          <p:cNvPr id="493" name="Google Shape;493;p96"/>
          <p:cNvPicPr preferRelativeResize="0"/>
          <p:nvPr/>
        </p:nvPicPr>
        <p:blipFill rotWithShape="1">
          <a:blip r:embed="rId2">
            <a:alphaModFix/>
          </a:blip>
          <a:srcRect b="0" l="0" r="0" t="0"/>
          <a:stretch/>
        </p:blipFill>
        <p:spPr>
          <a:xfrm>
            <a:off x="13872982" y="3839775"/>
            <a:ext cx="1969447" cy="1679647"/>
          </a:xfrm>
          <a:prstGeom prst="rect">
            <a:avLst/>
          </a:prstGeom>
          <a:noFill/>
          <a:ln>
            <a:noFill/>
          </a:ln>
        </p:spPr>
      </p:pic>
      <p:sp>
        <p:nvSpPr>
          <p:cNvPr id="494" name="Google Shape;494;p96"/>
          <p:cNvSpPr txBox="1"/>
          <p:nvPr/>
        </p:nvSpPr>
        <p:spPr>
          <a:xfrm>
            <a:off x="511579" y="1218935"/>
            <a:ext cx="1698904" cy="646331"/>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Open Sans"/>
                <a:ea typeface="Open Sans"/>
                <a:cs typeface="Open Sans"/>
                <a:sym typeface="Open Sans"/>
              </a:rPr>
              <a:t>KNOWLEDGE CHECK</a:t>
            </a:r>
            <a:endParaRPr/>
          </a:p>
        </p:txBody>
      </p:sp>
      <p:sp>
        <p:nvSpPr>
          <p:cNvPr id="495" name="Google Shape;495;p96"/>
          <p:cNvSpPr txBox="1"/>
          <p:nvPr/>
        </p:nvSpPr>
        <p:spPr>
          <a:xfrm>
            <a:off x="1664103" y="2865945"/>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a.</a:t>
            </a:r>
            <a:endParaRPr/>
          </a:p>
        </p:txBody>
      </p:sp>
      <p:sp>
        <p:nvSpPr>
          <p:cNvPr id="496" name="Google Shape;496;p96"/>
          <p:cNvSpPr txBox="1"/>
          <p:nvPr/>
        </p:nvSpPr>
        <p:spPr>
          <a:xfrm>
            <a:off x="1664101" y="3687044"/>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b.</a:t>
            </a:r>
            <a:endParaRPr/>
          </a:p>
        </p:txBody>
      </p:sp>
      <p:sp>
        <p:nvSpPr>
          <p:cNvPr id="497" name="Google Shape;497;p96"/>
          <p:cNvSpPr txBox="1"/>
          <p:nvPr/>
        </p:nvSpPr>
        <p:spPr>
          <a:xfrm>
            <a:off x="1664101" y="4508140"/>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c.</a:t>
            </a:r>
            <a:endParaRPr/>
          </a:p>
        </p:txBody>
      </p:sp>
      <p:sp>
        <p:nvSpPr>
          <p:cNvPr id="498" name="Google Shape;498;p96"/>
          <p:cNvSpPr txBox="1"/>
          <p:nvPr/>
        </p:nvSpPr>
        <p:spPr>
          <a:xfrm>
            <a:off x="1664103" y="5329237"/>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d.</a:t>
            </a:r>
            <a:endParaRPr/>
          </a:p>
        </p:txBody>
      </p:sp>
      <p:sp>
        <p:nvSpPr>
          <p:cNvPr id="499" name="Google Shape;499;p96"/>
          <p:cNvSpPr txBox="1"/>
          <p:nvPr>
            <p:ph idx="2" type="body"/>
          </p:nvPr>
        </p:nvSpPr>
        <p:spPr>
          <a:xfrm>
            <a:off x="2329744" y="282171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500" name="Google Shape;500;p96"/>
          <p:cNvSpPr txBox="1"/>
          <p:nvPr>
            <p:ph idx="3" type="body"/>
          </p:nvPr>
        </p:nvSpPr>
        <p:spPr>
          <a:xfrm>
            <a:off x="2329744" y="3647437"/>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501" name="Google Shape;501;p96"/>
          <p:cNvSpPr txBox="1"/>
          <p:nvPr>
            <p:ph idx="4" type="body"/>
          </p:nvPr>
        </p:nvSpPr>
        <p:spPr>
          <a:xfrm>
            <a:off x="2329744" y="445429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502" name="Google Shape;502;p96"/>
          <p:cNvSpPr txBox="1"/>
          <p:nvPr>
            <p:ph idx="5" type="body"/>
          </p:nvPr>
        </p:nvSpPr>
        <p:spPr>
          <a:xfrm>
            <a:off x="2329744" y="5279218"/>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333"/>
              </a:spcBef>
              <a:spcAft>
                <a:spcPts val="0"/>
              </a:spcAft>
              <a:buClr>
                <a:schemeClr val="dk1"/>
              </a:buClr>
              <a:buSzPts val="2200"/>
              <a:buNone/>
              <a:defRPr sz="2200">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grpSp>
        <p:nvGrpSpPr>
          <p:cNvPr id="503" name="Google Shape;503;p96"/>
          <p:cNvGrpSpPr/>
          <p:nvPr/>
        </p:nvGrpSpPr>
        <p:grpSpPr>
          <a:xfrm>
            <a:off x="-6323" y="-31263"/>
            <a:ext cx="16256000" cy="130964"/>
            <a:chOff x="0" y="474414"/>
            <a:chExt cx="7908925" cy="61412"/>
          </a:xfrm>
        </p:grpSpPr>
        <p:sp>
          <p:nvSpPr>
            <p:cNvPr id="504" name="Google Shape;504;p96"/>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05" name="Google Shape;505;p96"/>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06" name="Google Shape;506;p96"/>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07" name="Google Shape;507;p96"/>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08" name="Google Shape;508;p96"/>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09" name="Google Shape;509;p96"/>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510" name="Google Shape;510;p96"/>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grpSp>
        <p:nvGrpSpPr>
          <p:cNvPr id="511" name="Google Shape;511;p96"/>
          <p:cNvGrpSpPr/>
          <p:nvPr/>
        </p:nvGrpSpPr>
        <p:grpSpPr>
          <a:xfrm>
            <a:off x="391398" y="8733453"/>
            <a:ext cx="15571095" cy="410547"/>
            <a:chOff x="391398" y="8733452"/>
            <a:chExt cx="15571094" cy="410547"/>
          </a:xfrm>
        </p:grpSpPr>
        <p:pic>
          <p:nvPicPr>
            <p:cNvPr id="512" name="Google Shape;512;p96"/>
            <p:cNvPicPr preferRelativeResize="0"/>
            <p:nvPr/>
          </p:nvPicPr>
          <p:blipFill rotWithShape="1">
            <a:blip r:embed="rId3">
              <a:alphaModFix/>
            </a:blip>
            <a:srcRect b="0" l="91737" r="0" t="95510"/>
            <a:stretch/>
          </p:blipFill>
          <p:spPr>
            <a:xfrm>
              <a:off x="14667722" y="8733452"/>
              <a:ext cx="1294770" cy="410547"/>
            </a:xfrm>
            <a:prstGeom prst="rect">
              <a:avLst/>
            </a:prstGeom>
            <a:noFill/>
            <a:ln>
              <a:noFill/>
            </a:ln>
          </p:spPr>
        </p:pic>
        <p:sp>
          <p:nvSpPr>
            <p:cNvPr id="513" name="Google Shape;513;p96"/>
            <p:cNvSpPr txBox="1"/>
            <p:nvPr/>
          </p:nvSpPr>
          <p:spPr>
            <a:xfrm>
              <a:off x="391398" y="8735073"/>
              <a:ext cx="325191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A5A5A5"/>
                  </a:solidFill>
                  <a:latin typeface="Open Sans"/>
                  <a:ea typeface="Open Sans"/>
                  <a:cs typeface="Open Sans"/>
                  <a:sym typeface="Open Sans"/>
                </a:rPr>
                <a:t>©Simplilearn. All rights reserved</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page">
  <p:cSld name="1_Content page">
    <p:spTree>
      <p:nvGrpSpPr>
        <p:cNvPr id="514" name="Shape 514"/>
        <p:cNvGrpSpPr/>
        <p:nvPr/>
      </p:nvGrpSpPr>
      <p:grpSpPr>
        <a:xfrm>
          <a:off x="0" y="0"/>
          <a:ext cx="0" cy="0"/>
          <a:chOff x="0" y="0"/>
          <a:chExt cx="0" cy="0"/>
        </a:xfrm>
      </p:grpSpPr>
      <p:sp>
        <p:nvSpPr>
          <p:cNvPr id="515" name="Google Shape;515;p97"/>
          <p:cNvSpPr/>
          <p:nvPr/>
        </p:nvSpPr>
        <p:spPr>
          <a:xfrm>
            <a:off x="0" y="-4725"/>
            <a:ext cx="1463434"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16" name="Google Shape;516;p97"/>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Calibri"/>
              <a:buNone/>
            </a:pPr>
            <a:r>
              <a:t/>
            </a:r>
            <a:endParaRPr b="1" i="0" sz="1400" u="none" cap="none" strike="noStrike">
              <a:solidFill>
                <a:srgbClr val="000000"/>
              </a:solidFill>
              <a:latin typeface="Calibri"/>
              <a:ea typeface="Calibri"/>
              <a:cs typeface="Calibri"/>
              <a:sym typeface="Calibri"/>
            </a:endParaRPr>
          </a:p>
        </p:txBody>
      </p:sp>
      <p:sp>
        <p:nvSpPr>
          <p:cNvPr id="517" name="Google Shape;517;p97"/>
          <p:cNvSpPr/>
          <p:nvPr/>
        </p:nvSpPr>
        <p:spPr>
          <a:xfrm>
            <a:off x="8565235" y="-4725"/>
            <a:ext cx="1404697"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18" name="Google Shape;518;p97"/>
          <p:cNvSpPr/>
          <p:nvPr/>
        </p:nvSpPr>
        <p:spPr>
          <a:xfrm>
            <a:off x="9969932" y="-4725"/>
            <a:ext cx="46986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19" name="Google Shape;519;p97"/>
          <p:cNvSpPr/>
          <p:nvPr/>
        </p:nvSpPr>
        <p:spPr>
          <a:xfrm>
            <a:off x="10439796" y="-4725"/>
            <a:ext cx="166412"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20" name="Google Shape;520;p97"/>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21" name="Google Shape;521;p97"/>
          <p:cNvSpPr/>
          <p:nvPr/>
        </p:nvSpPr>
        <p:spPr>
          <a:xfrm>
            <a:off x="12275204" y="-4725"/>
            <a:ext cx="3980795"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22" name="Google Shape;522;p97"/>
          <p:cNvSpPr txBox="1"/>
          <p:nvPr>
            <p:ph idx="1" type="body"/>
          </p:nvPr>
        </p:nvSpPr>
        <p:spPr>
          <a:xfrm>
            <a:off x="364902" y="1250983"/>
            <a:ext cx="15528769" cy="7268478"/>
          </a:xfrm>
          <a:prstGeom prst="rect">
            <a:avLst/>
          </a:prstGeom>
          <a:noFill/>
          <a:ln>
            <a:noFill/>
          </a:ln>
        </p:spPr>
        <p:txBody>
          <a:bodyPr anchorCtr="0" anchor="t" bIns="91425" lIns="91425" spcFirstLastPara="1" rIns="91425" wrap="square" tIns="91425">
            <a:normAutofit/>
          </a:bodyPr>
          <a:lstStyle>
            <a:lvl1pPr indent="-406400" lvl="0" marL="4572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algn="l">
              <a:lnSpc>
                <a:spcPct val="100000"/>
              </a:lnSpc>
              <a:spcBef>
                <a:spcPts val="13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23" name="Google Shape;523;p97"/>
          <p:cNvSpPr txBox="1"/>
          <p:nvPr>
            <p:ph idx="2" type="body"/>
          </p:nvPr>
        </p:nvSpPr>
        <p:spPr>
          <a:xfrm>
            <a:off x="0" y="190278"/>
            <a:ext cx="13306560" cy="670313"/>
          </a:xfrm>
          <a:prstGeom prst="rect">
            <a:avLst/>
          </a:prstGeom>
          <a:noFill/>
          <a:ln>
            <a:noFill/>
          </a:ln>
        </p:spPr>
        <p:txBody>
          <a:bodyPr anchorCtr="0" anchor="ctr"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24" name="Google Shape;524;p97"/>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300"/>
              <a:buFont typeface="Calibri"/>
              <a:buNone/>
            </a:pPr>
            <a:r>
              <a:t/>
            </a:r>
            <a:endParaRPr b="0" i="0" sz="2300" u="none" cap="none" strike="noStrike">
              <a:solidFill>
                <a:srgbClr val="FFFFFF"/>
              </a:solidFill>
              <a:latin typeface="Calibri"/>
              <a:ea typeface="Calibri"/>
              <a:cs typeface="Calibri"/>
              <a:sym typeface="Calibri"/>
            </a:endParaRPr>
          </a:p>
        </p:txBody>
      </p:sp>
      <p:pic>
        <p:nvPicPr>
          <p:cNvPr descr="Picture 16" id="525" name="Google Shape;525;p97"/>
          <p:cNvPicPr preferRelativeResize="0"/>
          <p:nvPr/>
        </p:nvPicPr>
        <p:blipFill rotWithShape="1">
          <a:blip r:embed="rId2">
            <a:alphaModFix/>
          </a:blip>
          <a:srcRect b="0" l="0" r="0" t="0"/>
          <a:stretch/>
        </p:blipFill>
        <p:spPr>
          <a:xfrm>
            <a:off x="13754509" y="281243"/>
            <a:ext cx="2157355" cy="779998"/>
          </a:xfrm>
          <a:prstGeom prst="rect">
            <a:avLst/>
          </a:prstGeom>
          <a:noFill/>
          <a:ln>
            <a:noFill/>
          </a:ln>
        </p:spPr>
      </p:pic>
      <p:sp>
        <p:nvSpPr>
          <p:cNvPr id="526" name="Google Shape;526;p97"/>
          <p:cNvSpPr txBox="1"/>
          <p:nvPr>
            <p:ph idx="12" type="sldNum"/>
          </p:nvPr>
        </p:nvSpPr>
        <p:spPr>
          <a:xfrm flipH="1">
            <a:off x="15493075" y="8809534"/>
            <a:ext cx="343903" cy="35814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g/table layout">
  <p:cSld name="6_img/table layout">
    <p:spTree>
      <p:nvGrpSpPr>
        <p:cNvPr id="527" name="Shape 527"/>
        <p:cNvGrpSpPr/>
        <p:nvPr/>
      </p:nvGrpSpPr>
      <p:grpSpPr>
        <a:xfrm>
          <a:off x="0" y="0"/>
          <a:ext cx="0" cy="0"/>
          <a:chOff x="0" y="0"/>
          <a:chExt cx="0" cy="0"/>
        </a:xfrm>
      </p:grpSpPr>
      <p:sp>
        <p:nvSpPr>
          <p:cNvPr id="528" name="Google Shape;528;p98"/>
          <p:cNvSpPr/>
          <p:nvPr/>
        </p:nvSpPr>
        <p:spPr>
          <a:xfrm>
            <a:off x="0" y="-4725"/>
            <a:ext cx="1463434"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29" name="Google Shape;529;p98"/>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400"/>
              <a:buFont typeface="Calibri"/>
              <a:buNone/>
            </a:pPr>
            <a:r>
              <a:t/>
            </a:r>
            <a:endParaRPr b="1" i="0" sz="1400" u="none" cap="none" strike="noStrike">
              <a:solidFill>
                <a:srgbClr val="000000"/>
              </a:solidFill>
              <a:latin typeface="Calibri"/>
              <a:ea typeface="Calibri"/>
              <a:cs typeface="Calibri"/>
              <a:sym typeface="Calibri"/>
            </a:endParaRPr>
          </a:p>
        </p:txBody>
      </p:sp>
      <p:sp>
        <p:nvSpPr>
          <p:cNvPr id="530" name="Google Shape;530;p98"/>
          <p:cNvSpPr/>
          <p:nvPr/>
        </p:nvSpPr>
        <p:spPr>
          <a:xfrm>
            <a:off x="8565235" y="-4725"/>
            <a:ext cx="1404697"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31" name="Google Shape;531;p98"/>
          <p:cNvSpPr/>
          <p:nvPr/>
        </p:nvSpPr>
        <p:spPr>
          <a:xfrm>
            <a:off x="9969932" y="-4725"/>
            <a:ext cx="46986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32" name="Google Shape;532;p98"/>
          <p:cNvSpPr/>
          <p:nvPr/>
        </p:nvSpPr>
        <p:spPr>
          <a:xfrm>
            <a:off x="10439796" y="-4725"/>
            <a:ext cx="166412"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33" name="Google Shape;533;p98"/>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34" name="Google Shape;534;p98"/>
          <p:cNvSpPr/>
          <p:nvPr/>
        </p:nvSpPr>
        <p:spPr>
          <a:xfrm>
            <a:off x="12275204" y="-4725"/>
            <a:ext cx="3980795"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Calibri"/>
              <a:buNone/>
            </a:pPr>
            <a:r>
              <a:t/>
            </a:r>
            <a:endParaRPr b="1" i="0" sz="1400" u="none" cap="none" strike="noStrike">
              <a:solidFill>
                <a:srgbClr val="FFFFFF"/>
              </a:solidFill>
              <a:latin typeface="Calibri"/>
              <a:ea typeface="Calibri"/>
              <a:cs typeface="Calibri"/>
              <a:sym typeface="Calibri"/>
            </a:endParaRPr>
          </a:p>
        </p:txBody>
      </p:sp>
      <p:sp>
        <p:nvSpPr>
          <p:cNvPr id="535" name="Google Shape;535;p98"/>
          <p:cNvSpPr txBox="1"/>
          <p:nvPr>
            <p:ph idx="1" type="body"/>
          </p:nvPr>
        </p:nvSpPr>
        <p:spPr>
          <a:xfrm>
            <a:off x="1" y="190278"/>
            <a:ext cx="13306559" cy="670313"/>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0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1pPr>
            <a:lvl2pPr indent="-228600" lvl="1" marL="914400" marR="0" algn="l">
              <a:lnSpc>
                <a:spcPct val="90000"/>
              </a:lnSpc>
              <a:spcBef>
                <a:spcPts val="130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2pPr>
            <a:lvl3pPr indent="-228600" lvl="2" marL="1371600" marR="0" algn="l">
              <a:lnSpc>
                <a:spcPct val="90000"/>
              </a:lnSpc>
              <a:spcBef>
                <a:spcPts val="130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3pPr>
            <a:lvl4pPr indent="-228600" lvl="3" marL="1828800" marR="0" algn="l">
              <a:lnSpc>
                <a:spcPct val="90000"/>
              </a:lnSpc>
              <a:spcBef>
                <a:spcPts val="130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4pPr>
            <a:lvl5pPr indent="-228600" lvl="4" marL="2286000" marR="0" algn="l">
              <a:lnSpc>
                <a:spcPct val="90000"/>
              </a:lnSpc>
              <a:spcBef>
                <a:spcPts val="1300"/>
              </a:spcBef>
              <a:spcAft>
                <a:spcPts val="0"/>
              </a:spcAft>
              <a:buClr>
                <a:srgbClr val="000000"/>
              </a:buClr>
              <a:buSzPts val="3200"/>
              <a:buFont typeface="Arial"/>
              <a:buNone/>
              <a:defRPr b="0" i="0" sz="32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36" name="Google Shape;536;p98"/>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2300"/>
              <a:buFont typeface="Calibri"/>
              <a:buNone/>
            </a:pPr>
            <a:r>
              <a:t/>
            </a:r>
            <a:endParaRPr b="0" i="0" sz="2300" u="none" cap="none" strike="noStrike">
              <a:solidFill>
                <a:srgbClr val="FFFFFF"/>
              </a:solidFill>
              <a:latin typeface="Calibri"/>
              <a:ea typeface="Calibri"/>
              <a:cs typeface="Calibri"/>
              <a:sym typeface="Calibri"/>
            </a:endParaRPr>
          </a:p>
        </p:txBody>
      </p:sp>
      <p:sp>
        <p:nvSpPr>
          <p:cNvPr id="537" name="Google Shape;537;p98"/>
          <p:cNvSpPr txBox="1"/>
          <p:nvPr>
            <p:ph idx="2" type="body"/>
          </p:nvPr>
        </p:nvSpPr>
        <p:spPr>
          <a:xfrm>
            <a:off x="1025296" y="2705305"/>
            <a:ext cx="6842398" cy="683853"/>
          </a:xfrm>
          <a:prstGeom prst="rect">
            <a:avLst/>
          </a:prstGeom>
          <a:noFill/>
          <a:ln>
            <a:noFill/>
          </a:ln>
        </p:spPr>
        <p:txBody>
          <a:bodyPr anchorCtr="0" anchor="t"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38" name="Google Shape;538;p98"/>
          <p:cNvSpPr txBox="1"/>
          <p:nvPr>
            <p:ph idx="3" type="body"/>
          </p:nvPr>
        </p:nvSpPr>
        <p:spPr>
          <a:xfrm>
            <a:off x="8831895" y="2712651"/>
            <a:ext cx="6842398" cy="683853"/>
          </a:xfrm>
          <a:prstGeom prst="rect">
            <a:avLst/>
          </a:prstGeom>
          <a:noFill/>
          <a:ln>
            <a:noFill/>
          </a:ln>
        </p:spPr>
        <p:txBody>
          <a:bodyPr anchorCtr="0" anchor="t"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39" name="Google Shape;539;p98"/>
          <p:cNvSpPr txBox="1"/>
          <p:nvPr>
            <p:ph idx="4" type="body"/>
          </p:nvPr>
        </p:nvSpPr>
        <p:spPr>
          <a:xfrm>
            <a:off x="364902" y="1250987"/>
            <a:ext cx="15528769" cy="939893"/>
          </a:xfrm>
          <a:prstGeom prst="rect">
            <a:avLst/>
          </a:prstGeom>
          <a:noFill/>
          <a:ln>
            <a:noFill/>
          </a:ln>
        </p:spPr>
        <p:txBody>
          <a:bodyPr anchorCtr="0" anchor="t"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40" name="Google Shape;540;p98"/>
          <p:cNvSpPr txBox="1"/>
          <p:nvPr>
            <p:ph idx="5" type="body"/>
          </p:nvPr>
        </p:nvSpPr>
        <p:spPr>
          <a:xfrm>
            <a:off x="784947" y="3404198"/>
            <a:ext cx="6936000" cy="4788500"/>
          </a:xfrm>
          <a:prstGeom prst="rect">
            <a:avLst/>
          </a:prstGeom>
          <a:noFill/>
          <a:ln>
            <a:noFill/>
          </a:ln>
        </p:spPr>
        <p:txBody>
          <a:bodyPr anchorCtr="0" anchor="t"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sp>
        <p:nvSpPr>
          <p:cNvPr id="541" name="Google Shape;541;p98"/>
          <p:cNvSpPr txBox="1"/>
          <p:nvPr>
            <p:ph idx="6" type="body"/>
          </p:nvPr>
        </p:nvSpPr>
        <p:spPr>
          <a:xfrm>
            <a:off x="8579903" y="3423017"/>
            <a:ext cx="6931147" cy="4769683"/>
          </a:xfrm>
          <a:prstGeom prst="rect">
            <a:avLst/>
          </a:prstGeom>
          <a:noFill/>
          <a:ln>
            <a:noFill/>
          </a:ln>
        </p:spPr>
        <p:txBody>
          <a:bodyPr anchorCtr="0" anchor="t" bIns="91425" lIns="91425" spcFirstLastPara="1" rIns="91425" wrap="square" tIns="91425">
            <a:normAutofit/>
          </a:bodyPr>
          <a:lstStyle>
            <a:lvl1pPr indent="-463550" lvl="0" marL="457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1pPr>
            <a:lvl2pPr indent="-463550" lvl="1" marL="914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2pPr>
            <a:lvl3pPr indent="-463550" lvl="2" marL="1371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3pPr>
            <a:lvl4pPr indent="-463550" lvl="3" marL="1828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4pPr>
            <a:lvl5pPr indent="-463550" lvl="4" marL="22860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5pPr>
            <a:lvl6pPr indent="-463550" lvl="5" marL="27432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6pPr>
            <a:lvl7pPr indent="-463550" lvl="6" marL="32004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7pPr>
            <a:lvl8pPr indent="-463550" lvl="7" marL="36576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8pPr>
            <a:lvl9pPr indent="-463550" lvl="8" marL="4114800" marR="0" algn="l">
              <a:lnSpc>
                <a:spcPct val="90000"/>
              </a:lnSpc>
              <a:spcBef>
                <a:spcPts val="1300"/>
              </a:spcBef>
              <a:spcAft>
                <a:spcPts val="0"/>
              </a:spcAft>
              <a:buClr>
                <a:srgbClr val="000000"/>
              </a:buClr>
              <a:buSzPts val="3700"/>
              <a:buFont typeface="Arial"/>
              <a:buChar char="•"/>
              <a:defRPr b="0" i="0" sz="3700" u="none" cap="none" strike="noStrike">
                <a:solidFill>
                  <a:srgbClr val="000000"/>
                </a:solidFill>
                <a:latin typeface="Calibri"/>
                <a:ea typeface="Calibri"/>
                <a:cs typeface="Calibri"/>
                <a:sym typeface="Calibri"/>
              </a:defRPr>
            </a:lvl9pPr>
          </a:lstStyle>
          <a:p/>
        </p:txBody>
      </p:sp>
      <p:pic>
        <p:nvPicPr>
          <p:cNvPr descr="Picture 22" id="542" name="Google Shape;542;p98"/>
          <p:cNvPicPr preferRelativeResize="0"/>
          <p:nvPr/>
        </p:nvPicPr>
        <p:blipFill rotWithShape="1">
          <a:blip r:embed="rId2">
            <a:alphaModFix/>
          </a:blip>
          <a:srcRect b="0" l="0" r="0" t="0"/>
          <a:stretch/>
        </p:blipFill>
        <p:spPr>
          <a:xfrm>
            <a:off x="13754509" y="281243"/>
            <a:ext cx="2157355" cy="779998"/>
          </a:xfrm>
          <a:prstGeom prst="rect">
            <a:avLst/>
          </a:prstGeom>
          <a:noFill/>
          <a:ln>
            <a:noFill/>
          </a:ln>
        </p:spPr>
      </p:pic>
      <p:sp>
        <p:nvSpPr>
          <p:cNvPr id="543" name="Google Shape;543;p98"/>
          <p:cNvSpPr txBox="1"/>
          <p:nvPr>
            <p:ph idx="12" type="sldNum"/>
          </p:nvPr>
        </p:nvSpPr>
        <p:spPr>
          <a:xfrm flipH="1">
            <a:off x="15493075" y="8809534"/>
            <a:ext cx="343903" cy="358140"/>
          </a:xfrm>
          <a:prstGeom prst="rect">
            <a:avLst/>
          </a:prstGeom>
          <a:noFill/>
          <a:ln>
            <a:noFill/>
          </a:ln>
        </p:spPr>
        <p:txBody>
          <a:bodyPr anchorCtr="0" anchor="ctr" bIns="45700" lIns="45700" spcFirstLastPara="1" rIns="45700" wrap="square" tIns="45700">
            <a:noAutofit/>
          </a:bodyPr>
          <a:lstStyle>
            <a:lvl1pPr indent="0" lvl="0"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808080"/>
              </a:buClr>
              <a:buSzPts val="450"/>
              <a:buFont typeface="Calibri"/>
              <a:buNone/>
              <a:defRPr b="0" i="0" sz="1800" u="none" cap="none" strike="noStrike">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544" name="Shape 544"/>
        <p:cNvGrpSpPr/>
        <p:nvPr/>
      </p:nvGrpSpPr>
      <p:grpSpPr>
        <a:xfrm>
          <a:off x="0" y="0"/>
          <a:ext cx="0" cy="0"/>
          <a:chOff x="0" y="0"/>
          <a:chExt cx="0" cy="0"/>
        </a:xfrm>
      </p:grpSpPr>
      <p:pic>
        <p:nvPicPr>
          <p:cNvPr id="545" name="Google Shape;545;p99"/>
          <p:cNvPicPr preferRelativeResize="0"/>
          <p:nvPr/>
        </p:nvPicPr>
        <p:blipFill rotWithShape="1">
          <a:blip r:embed="rId2">
            <a:alphaModFix/>
          </a:blip>
          <a:srcRect b="0" l="0" r="0" t="0"/>
          <a:stretch/>
        </p:blipFill>
        <p:spPr>
          <a:xfrm>
            <a:off x="-6604" y="98069"/>
            <a:ext cx="16256000" cy="4504271"/>
          </a:xfrm>
          <a:prstGeom prst="rect">
            <a:avLst/>
          </a:prstGeom>
          <a:noFill/>
          <a:ln>
            <a:noFill/>
          </a:ln>
        </p:spPr>
      </p:pic>
      <p:pic>
        <p:nvPicPr>
          <p:cNvPr id="546" name="Google Shape;546;p99"/>
          <p:cNvPicPr preferRelativeResize="0"/>
          <p:nvPr/>
        </p:nvPicPr>
        <p:blipFill rotWithShape="1">
          <a:blip r:embed="rId2">
            <a:alphaModFix/>
          </a:blip>
          <a:srcRect b="0" l="0" r="0" t="0"/>
          <a:stretch/>
        </p:blipFill>
        <p:spPr>
          <a:xfrm>
            <a:off x="-6322" y="4602337"/>
            <a:ext cx="16256000" cy="4541662"/>
          </a:xfrm>
          <a:prstGeom prst="rect">
            <a:avLst/>
          </a:prstGeom>
          <a:noFill/>
          <a:ln>
            <a:noFill/>
          </a:ln>
        </p:spPr>
      </p:pic>
      <p:grpSp>
        <p:nvGrpSpPr>
          <p:cNvPr id="547" name="Google Shape;547;p99"/>
          <p:cNvGrpSpPr/>
          <p:nvPr/>
        </p:nvGrpSpPr>
        <p:grpSpPr>
          <a:xfrm>
            <a:off x="-6322" y="-31262"/>
            <a:ext cx="16255999" cy="130963"/>
            <a:chOff x="0" y="474414"/>
            <a:chExt cx="7908924" cy="61411"/>
          </a:xfrm>
        </p:grpSpPr>
        <p:sp>
          <p:nvSpPr>
            <p:cNvPr id="548" name="Google Shape;548;p99"/>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49" name="Google Shape;549;p99"/>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50" name="Google Shape;550;p99"/>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51" name="Google Shape;551;p99"/>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52" name="Google Shape;552;p99"/>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53" name="Google Shape;553;p99"/>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54" name="Google Shape;554;p99"/>
            <p:cNvSpPr/>
            <p:nvPr/>
          </p:nvSpPr>
          <p:spPr>
            <a:xfrm>
              <a:off x="5972175" y="474414"/>
              <a:ext cx="1936749" cy="61411"/>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grpSp>
      <p:sp>
        <p:nvSpPr>
          <p:cNvPr id="555" name="Google Shape;555;p99"/>
          <p:cNvSpPr txBox="1"/>
          <p:nvPr>
            <p:ph idx="1" type="body"/>
          </p:nvPr>
        </p:nvSpPr>
        <p:spPr>
          <a:xfrm>
            <a:off x="2306068" y="2539466"/>
            <a:ext cx="11643864" cy="387799"/>
          </a:xfrm>
          <a:prstGeom prst="rect">
            <a:avLst/>
          </a:prstGeom>
          <a:noFill/>
          <a:ln>
            <a:noFill/>
          </a:ln>
        </p:spPr>
        <p:txBody>
          <a:bodyPr anchorCtr="0" anchor="ctr" bIns="91425" lIns="91425" spcFirstLastPara="1" rIns="91425" wrap="square" tIns="91425">
            <a:normAutofit/>
          </a:bodyPr>
          <a:lstStyle>
            <a:lvl1pPr indent="-228600" lvl="0" marL="457200" marR="0" algn="ctr">
              <a:lnSpc>
                <a:spcPct val="90000"/>
              </a:lnSpc>
              <a:spcBef>
                <a:spcPts val="1333"/>
              </a:spcBef>
              <a:spcAft>
                <a:spcPts val="0"/>
              </a:spcAft>
              <a:buClr>
                <a:srgbClr val="3F3F3F"/>
              </a:buClr>
              <a:buSzPts val="2800"/>
              <a:buFont typeface="Arial"/>
              <a:buNone/>
              <a:defRPr b="0" i="0" sz="2800" u="none" cap="none" strike="noStrike">
                <a:solidFill>
                  <a:srgbClr val="3F3F3F"/>
                </a:solidFill>
                <a:latin typeface="Open Sans"/>
                <a:ea typeface="Open Sans"/>
                <a:cs typeface="Open Sans"/>
                <a:sym typeface="Open Sans"/>
              </a:defRPr>
            </a:lvl1pPr>
            <a:lvl2pPr indent="-228600" lvl="1" marL="914400" marR="0" algn="l">
              <a:lnSpc>
                <a:spcPct val="90000"/>
              </a:lnSpc>
              <a:spcBef>
                <a:spcPts val="667"/>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2pPr>
            <a:lvl3pPr indent="-228600" lvl="2" marL="1371600" marR="0" algn="l">
              <a:lnSpc>
                <a:spcPct val="90000"/>
              </a:lnSpc>
              <a:spcBef>
                <a:spcPts val="667"/>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3pPr>
            <a:lvl4pPr indent="-228600" lvl="3" marL="1828800" marR="0" algn="l">
              <a:lnSpc>
                <a:spcPct val="90000"/>
              </a:lnSpc>
              <a:spcBef>
                <a:spcPts val="667"/>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4pPr>
            <a:lvl5pPr indent="-228600" lvl="4" marL="2286000" marR="0" algn="l">
              <a:lnSpc>
                <a:spcPct val="90000"/>
              </a:lnSpc>
              <a:spcBef>
                <a:spcPts val="667"/>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56" name="Google Shape;556;p99"/>
          <p:cNvSpPr txBox="1"/>
          <p:nvPr>
            <p:ph idx="2" type="body"/>
          </p:nvPr>
        </p:nvSpPr>
        <p:spPr>
          <a:xfrm>
            <a:off x="2306068" y="1968710"/>
            <a:ext cx="11643864" cy="443199"/>
          </a:xfrm>
          <a:prstGeom prst="rect">
            <a:avLst/>
          </a:prstGeom>
          <a:noFill/>
          <a:ln>
            <a:noFill/>
          </a:ln>
        </p:spPr>
        <p:txBody>
          <a:bodyPr anchorCtr="0" anchor="ctr" bIns="91425" lIns="91425" spcFirstLastPara="1" rIns="91425" wrap="square" tIns="91425">
            <a:normAutofit/>
          </a:bodyPr>
          <a:lstStyle>
            <a:lvl1pPr indent="-228600" lvl="0" marL="457200" marR="0" algn="ctr">
              <a:lnSpc>
                <a:spcPct val="90000"/>
              </a:lnSpc>
              <a:spcBef>
                <a:spcPts val="1333"/>
              </a:spcBef>
              <a:spcAft>
                <a:spcPts val="0"/>
              </a:spcAft>
              <a:buClr>
                <a:srgbClr val="3F3F3F"/>
              </a:buClr>
              <a:buSzPts val="3200"/>
              <a:buFont typeface="Arial"/>
              <a:buNone/>
              <a:defRPr b="1" i="0" sz="3200" u="none" cap="none" strike="noStrike">
                <a:solidFill>
                  <a:srgbClr val="3F3F3F"/>
                </a:solidFill>
                <a:latin typeface="Open Sans ExtraBold"/>
                <a:ea typeface="Open Sans ExtraBold"/>
                <a:cs typeface="Open Sans ExtraBold"/>
                <a:sym typeface="Open Sans ExtraBold"/>
              </a:defRPr>
            </a:lvl1pPr>
            <a:lvl2pPr indent="-228600" lvl="1" marL="914400" marR="0" algn="l">
              <a:lnSpc>
                <a:spcPct val="90000"/>
              </a:lnSpc>
              <a:spcBef>
                <a:spcPts val="667"/>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2pPr>
            <a:lvl3pPr indent="-228600" lvl="2" marL="1371600" marR="0" algn="l">
              <a:lnSpc>
                <a:spcPct val="90000"/>
              </a:lnSpc>
              <a:spcBef>
                <a:spcPts val="667"/>
              </a:spcBef>
              <a:spcAft>
                <a:spcPts val="0"/>
              </a:spcAft>
              <a:buClr>
                <a:schemeClr val="dk1"/>
              </a:buClr>
              <a:buSzPts val="2667"/>
              <a:buFont typeface="Arial"/>
              <a:buNone/>
              <a:defRPr b="0" i="0" sz="2667" u="none" cap="none" strike="noStrike">
                <a:solidFill>
                  <a:schemeClr val="dk1"/>
                </a:solidFill>
                <a:latin typeface="Calibri"/>
                <a:ea typeface="Calibri"/>
                <a:cs typeface="Calibri"/>
                <a:sym typeface="Calibri"/>
              </a:defRPr>
            </a:lvl3pPr>
            <a:lvl4pPr indent="-228600" lvl="3" marL="1828800" marR="0" algn="l">
              <a:lnSpc>
                <a:spcPct val="90000"/>
              </a:lnSpc>
              <a:spcBef>
                <a:spcPts val="667"/>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4pPr>
            <a:lvl5pPr indent="-228600" lvl="4" marL="2286000" marR="0" algn="l">
              <a:lnSpc>
                <a:spcPct val="90000"/>
              </a:lnSpc>
              <a:spcBef>
                <a:spcPts val="667"/>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57" name="Google Shape;557;p99"/>
          <p:cNvSpPr/>
          <p:nvPr/>
        </p:nvSpPr>
        <p:spPr>
          <a:xfrm>
            <a:off x="-622270" y="4731669"/>
            <a:ext cx="17487899"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grpSp>
        <p:nvGrpSpPr>
          <p:cNvPr id="558" name="Google Shape;558;p99"/>
          <p:cNvGrpSpPr/>
          <p:nvPr/>
        </p:nvGrpSpPr>
        <p:grpSpPr>
          <a:xfrm>
            <a:off x="2491259" y="5289896"/>
            <a:ext cx="2066183" cy="2143730"/>
            <a:chOff x="3579462" y="4179551"/>
            <a:chExt cx="1668847" cy="1731481"/>
          </a:xfrm>
        </p:grpSpPr>
        <p:sp>
          <p:nvSpPr>
            <p:cNvPr id="559" name="Google Shape;559;p99"/>
            <p:cNvSpPr/>
            <p:nvPr/>
          </p:nvSpPr>
          <p:spPr>
            <a:xfrm>
              <a:off x="3579462" y="4179551"/>
              <a:ext cx="1668847" cy="1731481"/>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pic>
          <p:nvPicPr>
            <p:cNvPr id="560" name="Google Shape;560;p99"/>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561" name="Google Shape;561;p99"/>
          <p:cNvGrpSpPr/>
          <p:nvPr/>
        </p:nvGrpSpPr>
        <p:grpSpPr>
          <a:xfrm>
            <a:off x="5560359" y="5289896"/>
            <a:ext cx="2066183" cy="2143730"/>
            <a:chOff x="6044192" y="4179551"/>
            <a:chExt cx="1668847" cy="1731481"/>
          </a:xfrm>
        </p:grpSpPr>
        <p:sp>
          <p:nvSpPr>
            <p:cNvPr id="562" name="Google Shape;562;p99"/>
            <p:cNvSpPr/>
            <p:nvPr/>
          </p:nvSpPr>
          <p:spPr>
            <a:xfrm>
              <a:off x="6044192" y="4179551"/>
              <a:ext cx="1668847" cy="1731481"/>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pic>
          <p:nvPicPr>
            <p:cNvPr id="563" name="Google Shape;563;p99"/>
            <p:cNvPicPr preferRelativeResize="0"/>
            <p:nvPr/>
          </p:nvPicPr>
          <p:blipFill rotWithShape="1">
            <a:blip r:embed="rId4">
              <a:alphaModFix/>
            </a:blip>
            <a:srcRect b="0" l="0" r="0" t="0"/>
            <a:stretch/>
          </p:blipFill>
          <p:spPr>
            <a:xfrm>
              <a:off x="6512266" y="4501178"/>
              <a:ext cx="732696" cy="1088225"/>
            </a:xfrm>
            <a:prstGeom prst="rect">
              <a:avLst/>
            </a:prstGeom>
            <a:noFill/>
            <a:ln>
              <a:noFill/>
            </a:ln>
          </p:spPr>
        </p:pic>
      </p:grpSp>
      <p:grpSp>
        <p:nvGrpSpPr>
          <p:cNvPr id="564" name="Google Shape;564;p99"/>
          <p:cNvGrpSpPr/>
          <p:nvPr/>
        </p:nvGrpSpPr>
        <p:grpSpPr>
          <a:xfrm>
            <a:off x="8629459" y="5289896"/>
            <a:ext cx="2066183" cy="2143730"/>
            <a:chOff x="8517392" y="4179551"/>
            <a:chExt cx="1668847" cy="1731481"/>
          </a:xfrm>
        </p:grpSpPr>
        <p:sp>
          <p:nvSpPr>
            <p:cNvPr id="565" name="Google Shape;565;p99"/>
            <p:cNvSpPr/>
            <p:nvPr/>
          </p:nvSpPr>
          <p:spPr>
            <a:xfrm>
              <a:off x="8517392" y="4179551"/>
              <a:ext cx="1668847" cy="1731481"/>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pic>
          <p:nvPicPr>
            <p:cNvPr id="566" name="Google Shape;566;p99"/>
            <p:cNvPicPr preferRelativeResize="0"/>
            <p:nvPr/>
          </p:nvPicPr>
          <p:blipFill rotWithShape="1">
            <a:blip r:embed="rId5">
              <a:alphaModFix/>
            </a:blip>
            <a:srcRect b="0" l="0" r="0" t="0"/>
            <a:stretch/>
          </p:blipFill>
          <p:spPr>
            <a:xfrm>
              <a:off x="8807157" y="4480189"/>
              <a:ext cx="1089313" cy="1130196"/>
            </a:xfrm>
            <a:prstGeom prst="rect">
              <a:avLst/>
            </a:prstGeom>
            <a:noFill/>
            <a:ln>
              <a:noFill/>
            </a:ln>
          </p:spPr>
        </p:pic>
      </p:grpSp>
      <p:grpSp>
        <p:nvGrpSpPr>
          <p:cNvPr id="567" name="Google Shape;567;p99"/>
          <p:cNvGrpSpPr/>
          <p:nvPr/>
        </p:nvGrpSpPr>
        <p:grpSpPr>
          <a:xfrm>
            <a:off x="11698561" y="5289896"/>
            <a:ext cx="2066183" cy="2143730"/>
            <a:chOff x="11016160" y="4179551"/>
            <a:chExt cx="1668847" cy="1731481"/>
          </a:xfrm>
        </p:grpSpPr>
        <p:sp>
          <p:nvSpPr>
            <p:cNvPr id="568" name="Google Shape;568;p99"/>
            <p:cNvSpPr/>
            <p:nvPr/>
          </p:nvSpPr>
          <p:spPr>
            <a:xfrm>
              <a:off x="11016160" y="4179551"/>
              <a:ext cx="1668847" cy="1731481"/>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pic>
          <p:nvPicPr>
            <p:cNvPr id="569" name="Google Shape;569;p99"/>
            <p:cNvPicPr preferRelativeResize="0"/>
            <p:nvPr/>
          </p:nvPicPr>
          <p:blipFill rotWithShape="1">
            <a:blip r:embed="rId6">
              <a:alphaModFix/>
            </a:blip>
            <a:srcRect b="0" l="0" r="0" t="0"/>
            <a:stretch/>
          </p:blipFill>
          <p:spPr>
            <a:xfrm>
              <a:off x="11221060" y="4512960"/>
              <a:ext cx="1259041" cy="1064662"/>
            </a:xfrm>
            <a:prstGeom prst="rect">
              <a:avLst/>
            </a:prstGeom>
            <a:noFill/>
            <a:ln>
              <a:noFill/>
            </a:ln>
          </p:spPr>
        </p:pic>
      </p:grpSp>
      <p:sp>
        <p:nvSpPr>
          <p:cNvPr id="570" name="Google Shape;570;p99"/>
          <p:cNvSpPr txBox="1"/>
          <p:nvPr>
            <p:ph idx="3" type="body"/>
          </p:nvPr>
        </p:nvSpPr>
        <p:spPr>
          <a:xfrm>
            <a:off x="107696" y="7840009"/>
            <a:ext cx="7531969" cy="937874"/>
          </a:xfrm>
          <a:prstGeom prst="rect">
            <a:avLst/>
          </a:prstGeom>
          <a:noFill/>
          <a:ln>
            <a:noFill/>
          </a:ln>
        </p:spPr>
        <p:txBody>
          <a:bodyPr anchorCtr="0" anchor="ctr" bIns="91425" lIns="91425" spcFirstLastPara="1" rIns="91425" wrap="square" tIns="91425">
            <a:normAutofit/>
          </a:bodyPr>
          <a:lstStyle>
            <a:lvl1pPr indent="-228600" lvl="0" marL="457200" marR="0" algn="l">
              <a:lnSpc>
                <a:spcPct val="50000"/>
              </a:lnSpc>
              <a:spcBef>
                <a:spcPts val="1333"/>
              </a:spcBef>
              <a:spcAft>
                <a:spcPts val="0"/>
              </a:spcAft>
              <a:buClr>
                <a:srgbClr val="7F7F7F"/>
              </a:buClr>
              <a:buSzPts val="1800"/>
              <a:buFont typeface="Arial"/>
              <a:buNone/>
              <a:defRPr b="0" i="0" sz="1800" u="none" cap="none" strike="noStrike">
                <a:solidFill>
                  <a:srgbClr val="7F7F7F"/>
                </a:solidFill>
                <a:latin typeface="Open Sans"/>
                <a:ea typeface="Open Sans"/>
                <a:cs typeface="Open Sans"/>
                <a:sym typeface="Open Sans"/>
              </a:defRPr>
            </a:lvl1pPr>
            <a:lvl2pPr indent="-228600" lvl="1" marL="914400" marR="0" algn="l">
              <a:lnSpc>
                <a:spcPct val="90000"/>
              </a:lnSpc>
              <a:spcBef>
                <a:spcPts val="667"/>
              </a:spcBef>
              <a:spcAft>
                <a:spcPts val="0"/>
              </a:spcAft>
              <a:buClr>
                <a:schemeClr val="lt1"/>
              </a:buClr>
              <a:buSzPts val="1644"/>
              <a:buFont typeface="Arial"/>
              <a:buNone/>
              <a:defRPr b="0" i="0" sz="1644" u="none" cap="none" strike="noStrike">
                <a:solidFill>
                  <a:schemeClr val="lt1"/>
                </a:solidFill>
                <a:latin typeface="Calibri"/>
                <a:ea typeface="Calibri"/>
                <a:cs typeface="Calibri"/>
                <a:sym typeface="Calibri"/>
              </a:defRPr>
            </a:lvl2pPr>
            <a:lvl3pPr indent="-228600" lvl="2" marL="1371600" marR="0" algn="l">
              <a:lnSpc>
                <a:spcPct val="90000"/>
              </a:lnSpc>
              <a:spcBef>
                <a:spcPts val="667"/>
              </a:spcBef>
              <a:spcAft>
                <a:spcPts val="0"/>
              </a:spcAft>
              <a:buClr>
                <a:schemeClr val="lt1"/>
              </a:buClr>
              <a:buSzPts val="1644"/>
              <a:buFont typeface="Arial"/>
              <a:buNone/>
              <a:defRPr b="0" i="0" sz="1644" u="none" cap="none" strike="noStrike">
                <a:solidFill>
                  <a:schemeClr val="lt1"/>
                </a:solidFill>
                <a:latin typeface="Calibri"/>
                <a:ea typeface="Calibri"/>
                <a:cs typeface="Calibri"/>
                <a:sym typeface="Calibri"/>
              </a:defRPr>
            </a:lvl3pPr>
            <a:lvl4pPr indent="-228600" lvl="3" marL="1828800" marR="0" algn="l">
              <a:lnSpc>
                <a:spcPct val="90000"/>
              </a:lnSpc>
              <a:spcBef>
                <a:spcPts val="667"/>
              </a:spcBef>
              <a:spcAft>
                <a:spcPts val="0"/>
              </a:spcAft>
              <a:buClr>
                <a:schemeClr val="lt1"/>
              </a:buClr>
              <a:buSzPts val="1644"/>
              <a:buFont typeface="Arial"/>
              <a:buNone/>
              <a:defRPr b="0" i="0" sz="1644" u="none" cap="none" strike="noStrike">
                <a:solidFill>
                  <a:schemeClr val="lt1"/>
                </a:solidFill>
                <a:latin typeface="Calibri"/>
                <a:ea typeface="Calibri"/>
                <a:cs typeface="Calibri"/>
                <a:sym typeface="Calibri"/>
              </a:defRPr>
            </a:lvl4pPr>
            <a:lvl5pPr indent="-228600" lvl="4" marL="2286000" marR="0" algn="l">
              <a:lnSpc>
                <a:spcPct val="90000"/>
              </a:lnSpc>
              <a:spcBef>
                <a:spcPts val="667"/>
              </a:spcBef>
              <a:spcAft>
                <a:spcPts val="0"/>
              </a:spcAft>
              <a:buClr>
                <a:schemeClr val="lt1"/>
              </a:buClr>
              <a:buSzPts val="1644"/>
              <a:buFont typeface="Arial"/>
              <a:buNone/>
              <a:defRPr b="0" i="0" sz="1644" u="none" cap="none" strike="noStrike">
                <a:solidFill>
                  <a:schemeClr val="lt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id="571" name="Google Shape;571;p99"/>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567"/>
                                        </p:tgtEl>
                                        <p:attrNameLst>
                                          <p:attrName>style.visibility</p:attrName>
                                        </p:attrNameLst>
                                      </p:cBhvr>
                                      <p:to>
                                        <p:strVal val="visible"/>
                                      </p:to>
                                    </p:set>
                                    <p:anim calcmode="lin" valueType="num">
                                      <p:cBhvr additive="base">
                                        <p:cTn dur="500"/>
                                        <p:tgtEl>
                                          <p:spTgt spid="5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500"/>
                                        <p:tgtEl>
                                          <p:spTgt spid="56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561"/>
                                        </p:tgtEl>
                                        <p:attrNameLst>
                                          <p:attrName>style.visibility</p:attrName>
                                        </p:attrNameLst>
                                      </p:cBhvr>
                                      <p:to>
                                        <p:strVal val="visible"/>
                                      </p:to>
                                    </p:set>
                                    <p:anim calcmode="lin" valueType="num">
                                      <p:cBhvr additive="base">
                                        <p:cTn dur="500"/>
                                        <p:tgtEl>
                                          <p:spTgt spid="56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558"/>
                                        </p:tgtEl>
                                        <p:attrNameLst>
                                          <p:attrName>style.visibility</p:attrName>
                                        </p:attrNameLst>
                                      </p:cBhvr>
                                      <p:to>
                                        <p:strVal val="visible"/>
                                      </p:to>
                                    </p:set>
                                    <p:anim calcmode="lin" valueType="num">
                                      <p:cBhvr additive="base">
                                        <p:cTn dur="500"/>
                                        <p:tgtEl>
                                          <p:spTgt spid="55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bjectives">
  <p:cSld name="1_Objectives">
    <p:spTree>
      <p:nvGrpSpPr>
        <p:cNvPr id="572" name="Shape 572"/>
        <p:cNvGrpSpPr/>
        <p:nvPr/>
      </p:nvGrpSpPr>
      <p:grpSpPr>
        <a:xfrm>
          <a:off x="0" y="0"/>
          <a:ext cx="0" cy="0"/>
          <a:chOff x="0" y="0"/>
          <a:chExt cx="0" cy="0"/>
        </a:xfrm>
      </p:grpSpPr>
      <p:pic>
        <p:nvPicPr>
          <p:cNvPr id="573" name="Google Shape;573;p100"/>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574" name="Google Shape;574;p100"/>
          <p:cNvSpPr/>
          <p:nvPr/>
        </p:nvSpPr>
        <p:spPr>
          <a:xfrm>
            <a:off x="0" y="1242017"/>
            <a:ext cx="3426096" cy="7253472"/>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chemeClr val="lt1"/>
              </a:solidFill>
              <a:latin typeface="Calibri"/>
              <a:ea typeface="Calibri"/>
              <a:cs typeface="Calibri"/>
              <a:sym typeface="Calibri"/>
            </a:endParaRPr>
          </a:p>
        </p:txBody>
      </p:sp>
      <p:sp>
        <p:nvSpPr>
          <p:cNvPr id="575" name="Google Shape;575;p100"/>
          <p:cNvSpPr/>
          <p:nvPr/>
        </p:nvSpPr>
        <p:spPr>
          <a:xfrm>
            <a:off x="0" y="-4724"/>
            <a:ext cx="1463432"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76" name="Google Shape;576;p100"/>
          <p:cNvSpPr/>
          <p:nvPr/>
        </p:nvSpPr>
        <p:spPr>
          <a:xfrm>
            <a:off x="1463430" y="-4724"/>
            <a:ext cx="7101807" cy="194999"/>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dk1"/>
              </a:solidFill>
              <a:latin typeface="Calibri"/>
              <a:ea typeface="Calibri"/>
              <a:cs typeface="Calibri"/>
              <a:sym typeface="Calibri"/>
            </a:endParaRPr>
          </a:p>
        </p:txBody>
      </p:sp>
      <p:sp>
        <p:nvSpPr>
          <p:cNvPr id="577" name="Google Shape;577;p100"/>
          <p:cNvSpPr/>
          <p:nvPr/>
        </p:nvSpPr>
        <p:spPr>
          <a:xfrm>
            <a:off x="8565236" y="-4724"/>
            <a:ext cx="1404697" cy="194999"/>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78" name="Google Shape;578;p100"/>
          <p:cNvSpPr/>
          <p:nvPr/>
        </p:nvSpPr>
        <p:spPr>
          <a:xfrm>
            <a:off x="9969932" y="-4724"/>
            <a:ext cx="469864" cy="194999"/>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79" name="Google Shape;579;p100"/>
          <p:cNvSpPr/>
          <p:nvPr/>
        </p:nvSpPr>
        <p:spPr>
          <a:xfrm>
            <a:off x="10439799" y="-4724"/>
            <a:ext cx="166410" cy="194999"/>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80" name="Google Shape;580;p100"/>
          <p:cNvSpPr/>
          <p:nvPr/>
        </p:nvSpPr>
        <p:spPr>
          <a:xfrm>
            <a:off x="10606207" y="-4724"/>
            <a:ext cx="1668997" cy="194999"/>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81" name="Google Shape;581;p100"/>
          <p:cNvSpPr/>
          <p:nvPr/>
        </p:nvSpPr>
        <p:spPr>
          <a:xfrm>
            <a:off x="12275204" y="-4724"/>
            <a:ext cx="3980795" cy="194999"/>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b="1" i="0" sz="1480" u="none" cap="none" strike="noStrike">
              <a:solidFill>
                <a:schemeClr val="lt1"/>
              </a:solidFill>
              <a:latin typeface="Calibri"/>
              <a:ea typeface="Calibri"/>
              <a:cs typeface="Calibri"/>
              <a:sym typeface="Calibri"/>
            </a:endParaRPr>
          </a:p>
        </p:txBody>
      </p:sp>
      <p:sp>
        <p:nvSpPr>
          <p:cNvPr id="582" name="Google Shape;582;p100"/>
          <p:cNvSpPr txBox="1"/>
          <p:nvPr>
            <p:ph idx="1" type="body"/>
          </p:nvPr>
        </p:nvSpPr>
        <p:spPr>
          <a:xfrm>
            <a:off x="5014335" y="2931743"/>
            <a:ext cx="8946988" cy="586248"/>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83" name="Google Shape;583;p100"/>
          <p:cNvSpPr txBox="1"/>
          <p:nvPr>
            <p:ph idx="2" type="body"/>
          </p:nvPr>
        </p:nvSpPr>
        <p:spPr>
          <a:xfrm>
            <a:off x="5014335" y="3775010"/>
            <a:ext cx="8946988" cy="586248"/>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84" name="Google Shape;584;p100"/>
          <p:cNvSpPr txBox="1"/>
          <p:nvPr>
            <p:ph idx="3" type="body"/>
          </p:nvPr>
        </p:nvSpPr>
        <p:spPr>
          <a:xfrm>
            <a:off x="5014335" y="4618276"/>
            <a:ext cx="8946988" cy="586248"/>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585" name="Google Shape;585;p100"/>
          <p:cNvSpPr txBox="1"/>
          <p:nvPr>
            <p:ph idx="4" type="body"/>
          </p:nvPr>
        </p:nvSpPr>
        <p:spPr>
          <a:xfrm>
            <a:off x="5014335" y="5461542"/>
            <a:ext cx="8946988" cy="586248"/>
          </a:xfrm>
          <a:prstGeom prst="rect">
            <a:avLst/>
          </a:prstGeom>
          <a:noFill/>
          <a:ln>
            <a:noFill/>
          </a:ln>
        </p:spPr>
        <p:txBody>
          <a:bodyPr anchorCtr="0" anchor="t" bIns="91425" lIns="91425" spcFirstLastPara="1" rIns="91425" wrap="square" tIns="91425">
            <a:normAutofit/>
          </a:bodyPr>
          <a:lstStyle>
            <a:lvl1pPr indent="-228600" lvl="0" marL="457200" marR="0" algn="l">
              <a:lnSpc>
                <a:spcPct val="100000"/>
              </a:lnSpc>
              <a:spcBef>
                <a:spcPts val="1000"/>
              </a:spcBef>
              <a:spcAft>
                <a:spcPts val="0"/>
              </a:spcAft>
              <a:buClr>
                <a:srgbClr val="3F3F3F"/>
              </a:buClr>
              <a:buSzPts val="2200"/>
              <a:buFont typeface="Arial"/>
              <a:buNone/>
              <a:defRPr b="0" i="0" sz="2200" u="none" cap="none" strike="noStrike">
                <a:solidFill>
                  <a:srgbClr val="3F3F3F"/>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id="586" name="Google Shape;586;p100"/>
          <p:cNvPicPr preferRelativeResize="0"/>
          <p:nvPr/>
        </p:nvPicPr>
        <p:blipFill rotWithShape="1">
          <a:blip r:embed="rId3">
            <a:alphaModFix/>
          </a:blip>
          <a:srcRect b="0" l="0" r="0" t="0"/>
          <a:stretch/>
        </p:blipFill>
        <p:spPr>
          <a:xfrm>
            <a:off x="534010" y="3689716"/>
            <a:ext cx="2358074" cy="2358074"/>
          </a:xfrm>
          <a:prstGeom prst="rect">
            <a:avLst/>
          </a:prstGeom>
          <a:noFill/>
          <a:ln>
            <a:noFill/>
          </a:ln>
        </p:spPr>
      </p:pic>
      <p:pic>
        <p:nvPicPr>
          <p:cNvPr id="587" name="Google Shape;587;p100"/>
          <p:cNvPicPr preferRelativeResize="0"/>
          <p:nvPr/>
        </p:nvPicPr>
        <p:blipFill rotWithShape="1">
          <a:blip r:embed="rId4">
            <a:alphaModFix/>
          </a:blip>
          <a:srcRect b="0" l="0" r="0" t="0"/>
          <a:stretch/>
        </p:blipFill>
        <p:spPr>
          <a:xfrm>
            <a:off x="5975351" y="885620"/>
            <a:ext cx="4305299" cy="253919"/>
          </a:xfrm>
          <a:prstGeom prst="rect">
            <a:avLst/>
          </a:prstGeom>
          <a:noFill/>
          <a:ln>
            <a:noFill/>
          </a:ln>
        </p:spPr>
      </p:pic>
      <p:sp>
        <p:nvSpPr>
          <p:cNvPr id="588" name="Google Shape;588;p100"/>
          <p:cNvSpPr txBox="1"/>
          <p:nvPr/>
        </p:nvSpPr>
        <p:spPr>
          <a:xfrm>
            <a:off x="0" y="415147"/>
            <a:ext cx="16256000" cy="58477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3F3F3F"/>
              </a:buClr>
              <a:buSzPts val="800"/>
              <a:buFont typeface="Open Sans ExtraBold"/>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589" name="Shape 589"/>
        <p:cNvGrpSpPr/>
        <p:nvPr/>
      </p:nvGrpSpPr>
      <p:grpSpPr>
        <a:xfrm>
          <a:off x="0" y="0"/>
          <a:ext cx="0" cy="0"/>
          <a:chOff x="0" y="0"/>
          <a:chExt cx="0" cy="0"/>
        </a:xfrm>
      </p:grpSpPr>
      <p:grpSp>
        <p:nvGrpSpPr>
          <p:cNvPr id="590" name="Google Shape;590;p101"/>
          <p:cNvGrpSpPr/>
          <p:nvPr/>
        </p:nvGrpSpPr>
        <p:grpSpPr>
          <a:xfrm>
            <a:off x="4" y="1425868"/>
            <a:ext cx="16230596" cy="7659508"/>
            <a:chOff x="3" y="1425868"/>
            <a:chExt cx="16230596" cy="7659508"/>
          </a:xfrm>
        </p:grpSpPr>
        <p:grpSp>
          <p:nvGrpSpPr>
            <p:cNvPr id="591" name="Google Shape;591;p101"/>
            <p:cNvGrpSpPr/>
            <p:nvPr/>
          </p:nvGrpSpPr>
          <p:grpSpPr>
            <a:xfrm>
              <a:off x="3" y="1425868"/>
              <a:ext cx="16230596" cy="4611508"/>
              <a:chOff x="0" y="4531017"/>
              <a:chExt cx="16230596" cy="4611508"/>
            </a:xfrm>
          </p:grpSpPr>
          <p:pic>
            <p:nvPicPr>
              <p:cNvPr id="592" name="Google Shape;592;p101"/>
              <p:cNvPicPr preferRelativeResize="0"/>
              <p:nvPr/>
            </p:nvPicPr>
            <p:blipFill rotWithShape="1">
              <a:blip r:embed="rId2">
                <a:alphaModFix/>
              </a:blip>
              <a:srcRect b="0" l="0" r="0" t="0"/>
              <a:stretch/>
            </p:blipFill>
            <p:spPr>
              <a:xfrm>
                <a:off x="0" y="4550735"/>
                <a:ext cx="7141199" cy="4591790"/>
              </a:xfrm>
              <a:prstGeom prst="rect">
                <a:avLst/>
              </a:prstGeom>
              <a:noFill/>
              <a:ln>
                <a:noFill/>
              </a:ln>
            </p:spPr>
          </p:pic>
          <p:pic>
            <p:nvPicPr>
              <p:cNvPr id="593" name="Google Shape;593;p101"/>
              <p:cNvPicPr preferRelativeResize="0"/>
              <p:nvPr/>
            </p:nvPicPr>
            <p:blipFill rotWithShape="1">
              <a:blip r:embed="rId2">
                <a:alphaModFix/>
              </a:blip>
              <a:srcRect b="0" l="0" r="0" t="0"/>
              <a:stretch/>
            </p:blipFill>
            <p:spPr>
              <a:xfrm>
                <a:off x="6552867" y="4531017"/>
                <a:ext cx="7141199" cy="4591790"/>
              </a:xfrm>
              <a:prstGeom prst="rect">
                <a:avLst/>
              </a:prstGeom>
              <a:noFill/>
              <a:ln>
                <a:noFill/>
              </a:ln>
            </p:spPr>
          </p:pic>
          <p:pic>
            <p:nvPicPr>
              <p:cNvPr id="594" name="Google Shape;594;p101"/>
              <p:cNvPicPr preferRelativeResize="0"/>
              <p:nvPr/>
            </p:nvPicPr>
            <p:blipFill rotWithShape="1">
              <a:blip r:embed="rId2">
                <a:alphaModFix/>
              </a:blip>
              <a:srcRect b="0" l="0" r="56242" t="0"/>
              <a:stretch/>
            </p:blipFill>
            <p:spPr>
              <a:xfrm>
                <a:off x="13105735" y="4550733"/>
                <a:ext cx="3124861" cy="4591790"/>
              </a:xfrm>
              <a:prstGeom prst="rect">
                <a:avLst/>
              </a:prstGeom>
              <a:noFill/>
              <a:ln>
                <a:noFill/>
              </a:ln>
            </p:spPr>
          </p:pic>
        </p:grpSp>
        <p:grpSp>
          <p:nvGrpSpPr>
            <p:cNvPr id="595" name="Google Shape;595;p101"/>
            <p:cNvGrpSpPr/>
            <p:nvPr/>
          </p:nvGrpSpPr>
          <p:grpSpPr>
            <a:xfrm>
              <a:off x="3" y="4473868"/>
              <a:ext cx="16230596" cy="4611508"/>
              <a:chOff x="0" y="4531017"/>
              <a:chExt cx="16230596" cy="4611508"/>
            </a:xfrm>
          </p:grpSpPr>
          <p:pic>
            <p:nvPicPr>
              <p:cNvPr id="596" name="Google Shape;596;p101"/>
              <p:cNvPicPr preferRelativeResize="0"/>
              <p:nvPr/>
            </p:nvPicPr>
            <p:blipFill rotWithShape="1">
              <a:blip r:embed="rId2">
                <a:alphaModFix/>
              </a:blip>
              <a:srcRect b="0" l="0" r="0" t="0"/>
              <a:stretch/>
            </p:blipFill>
            <p:spPr>
              <a:xfrm>
                <a:off x="0" y="4550735"/>
                <a:ext cx="7141199" cy="4591790"/>
              </a:xfrm>
              <a:prstGeom prst="rect">
                <a:avLst/>
              </a:prstGeom>
              <a:noFill/>
              <a:ln>
                <a:noFill/>
              </a:ln>
            </p:spPr>
          </p:pic>
          <p:pic>
            <p:nvPicPr>
              <p:cNvPr id="597" name="Google Shape;597;p101"/>
              <p:cNvPicPr preferRelativeResize="0"/>
              <p:nvPr/>
            </p:nvPicPr>
            <p:blipFill rotWithShape="1">
              <a:blip r:embed="rId2">
                <a:alphaModFix/>
              </a:blip>
              <a:srcRect b="0" l="0" r="0" t="0"/>
              <a:stretch/>
            </p:blipFill>
            <p:spPr>
              <a:xfrm>
                <a:off x="6552867" y="4531017"/>
                <a:ext cx="7141199" cy="4591790"/>
              </a:xfrm>
              <a:prstGeom prst="rect">
                <a:avLst/>
              </a:prstGeom>
              <a:noFill/>
              <a:ln>
                <a:noFill/>
              </a:ln>
            </p:spPr>
          </p:pic>
          <p:pic>
            <p:nvPicPr>
              <p:cNvPr id="598" name="Google Shape;598;p101"/>
              <p:cNvPicPr preferRelativeResize="0"/>
              <p:nvPr/>
            </p:nvPicPr>
            <p:blipFill rotWithShape="1">
              <a:blip r:embed="rId2">
                <a:alphaModFix/>
              </a:blip>
              <a:srcRect b="0" l="0" r="56242" t="0"/>
              <a:stretch/>
            </p:blipFill>
            <p:spPr>
              <a:xfrm>
                <a:off x="13105735" y="4550733"/>
                <a:ext cx="3124861" cy="4591790"/>
              </a:xfrm>
              <a:prstGeom prst="rect">
                <a:avLst/>
              </a:prstGeom>
              <a:noFill/>
              <a:ln>
                <a:noFill/>
              </a:ln>
            </p:spPr>
          </p:pic>
        </p:grpSp>
      </p:grpSp>
      <p:sp>
        <p:nvSpPr>
          <p:cNvPr id="599" name="Google Shape;599;p101"/>
          <p:cNvSpPr/>
          <p:nvPr/>
        </p:nvSpPr>
        <p:spPr>
          <a:xfrm>
            <a:off x="0" y="-1219199"/>
            <a:ext cx="16256003" cy="4476748"/>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43"/>
              <a:buFont typeface="Calibri"/>
              <a:buNone/>
            </a:pPr>
            <a:r>
              <a:t/>
            </a:r>
            <a:endParaRPr b="0" i="0" sz="1843" u="none" cap="none" strike="noStrike">
              <a:solidFill>
                <a:srgbClr val="FFFFFF"/>
              </a:solidFill>
              <a:latin typeface="Calibri"/>
              <a:ea typeface="Calibri"/>
              <a:cs typeface="Calibri"/>
              <a:sym typeface="Calibri"/>
            </a:endParaRPr>
          </a:p>
        </p:txBody>
      </p:sp>
      <p:pic>
        <p:nvPicPr>
          <p:cNvPr id="600" name="Google Shape;600;p101"/>
          <p:cNvPicPr preferRelativeResize="0"/>
          <p:nvPr/>
        </p:nvPicPr>
        <p:blipFill rotWithShape="1">
          <a:blip r:embed="rId3">
            <a:alphaModFix/>
          </a:blip>
          <a:srcRect b="0" l="0" r="0" t="0"/>
          <a:stretch/>
        </p:blipFill>
        <p:spPr>
          <a:xfrm>
            <a:off x="0" y="-1246720"/>
            <a:ext cx="16256000" cy="4504271"/>
          </a:xfrm>
          <a:prstGeom prst="rect">
            <a:avLst/>
          </a:prstGeom>
          <a:noFill/>
          <a:ln>
            <a:noFill/>
          </a:ln>
        </p:spPr>
      </p:pic>
      <p:grpSp>
        <p:nvGrpSpPr>
          <p:cNvPr id="601" name="Google Shape;601;p101"/>
          <p:cNvGrpSpPr/>
          <p:nvPr/>
        </p:nvGrpSpPr>
        <p:grpSpPr>
          <a:xfrm>
            <a:off x="0" y="3238671"/>
            <a:ext cx="16255999" cy="130963"/>
            <a:chOff x="0" y="474414"/>
            <a:chExt cx="7908924" cy="61411"/>
          </a:xfrm>
        </p:grpSpPr>
        <p:sp>
          <p:nvSpPr>
            <p:cNvPr id="602" name="Google Shape;602;p101"/>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3" name="Google Shape;603;p101"/>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4" name="Google Shape;604;p101"/>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5" name="Google Shape;605;p101"/>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6" name="Google Shape;606;p101"/>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7" name="Google Shape;607;p101"/>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sp>
          <p:nvSpPr>
            <p:cNvPr id="608" name="Google Shape;608;p101"/>
            <p:cNvSpPr/>
            <p:nvPr/>
          </p:nvSpPr>
          <p:spPr>
            <a:xfrm>
              <a:off x="5972175" y="474414"/>
              <a:ext cx="1936749" cy="61411"/>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b="0" i="0" sz="1480" u="none" cap="none" strike="noStrike">
                <a:solidFill>
                  <a:srgbClr val="FFFFFF"/>
                </a:solidFill>
                <a:latin typeface="Calibri"/>
                <a:ea typeface="Calibri"/>
                <a:cs typeface="Calibri"/>
                <a:sym typeface="Calibri"/>
              </a:endParaRPr>
            </a:p>
          </p:txBody>
        </p:sp>
      </p:grpSp>
      <p:sp>
        <p:nvSpPr>
          <p:cNvPr id="609" name="Google Shape;609;p101"/>
          <p:cNvSpPr txBox="1"/>
          <p:nvPr>
            <p:ph idx="1" type="body"/>
          </p:nvPr>
        </p:nvSpPr>
        <p:spPr>
          <a:xfrm>
            <a:off x="926745" y="1676697"/>
            <a:ext cx="12378946" cy="535531"/>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284"/>
              </a:spcBef>
              <a:spcAft>
                <a:spcPts val="0"/>
              </a:spcAft>
              <a:buClr>
                <a:schemeClr val="lt1"/>
              </a:buClr>
              <a:buSzPts val="3200"/>
              <a:buFont typeface="Arial"/>
              <a:buNone/>
              <a:defRPr b="0" i="0" sz="3200" u="none" cap="none" strike="noStrike">
                <a:solidFill>
                  <a:schemeClr val="lt1"/>
                </a:solidFill>
                <a:latin typeface="Open Sans ExtraBold"/>
                <a:ea typeface="Open Sans ExtraBold"/>
                <a:cs typeface="Open Sans ExtraBold"/>
                <a:sym typeface="Open Sans ExtraBold"/>
              </a:defRPr>
            </a:lvl1pPr>
            <a:lvl2pPr indent="-490348" lvl="1" marL="9144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10" name="Google Shape;610;p101"/>
          <p:cNvSpPr txBox="1"/>
          <p:nvPr>
            <p:ph idx="2" type="body"/>
          </p:nvPr>
        </p:nvSpPr>
        <p:spPr>
          <a:xfrm>
            <a:off x="926744" y="2380588"/>
            <a:ext cx="12378949" cy="480131"/>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284"/>
              </a:spcBef>
              <a:spcAft>
                <a:spcPts val="0"/>
              </a:spcAft>
              <a:buClr>
                <a:srgbClr val="0F547B"/>
              </a:buClr>
              <a:buSzPts val="2800"/>
              <a:buFont typeface="Arial"/>
              <a:buNone/>
              <a:defRPr b="0" i="0" sz="2800" u="none" cap="none" strike="noStrike">
                <a:solidFill>
                  <a:srgbClr val="0F547B"/>
                </a:solidFill>
                <a:latin typeface="Open Sans SemiBold"/>
                <a:ea typeface="Open Sans SemiBold"/>
                <a:cs typeface="Open Sans SemiBold"/>
                <a:sym typeface="Open Sans SemiBold"/>
              </a:defRPr>
            </a:lvl1pPr>
            <a:lvl2pPr indent="-490348" lvl="1" marL="9144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2pPr>
            <a:lvl3pPr indent="-490348" lvl="2" marL="13716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3pPr>
            <a:lvl4pPr indent="-490348" lvl="3" marL="18288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4pPr>
            <a:lvl5pPr indent="-490348" lvl="4" marL="2286000" marR="0" algn="l">
              <a:lnSpc>
                <a:spcPct val="90000"/>
              </a:lnSpc>
              <a:spcBef>
                <a:spcPts val="667"/>
              </a:spcBef>
              <a:spcAft>
                <a:spcPts val="0"/>
              </a:spcAft>
              <a:buClr>
                <a:schemeClr val="dk1"/>
              </a:buClr>
              <a:buSzPts val="4122"/>
              <a:buFont typeface="Arial"/>
              <a:buChar char="•"/>
              <a:defRPr b="0" i="0" sz="4111"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pic>
        <p:nvPicPr>
          <p:cNvPr id="611" name="Google Shape;611;p101"/>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612" name="Shape 612"/>
        <p:cNvGrpSpPr/>
        <p:nvPr/>
      </p:nvGrpSpPr>
      <p:grpSpPr>
        <a:xfrm>
          <a:off x="0" y="0"/>
          <a:ext cx="0" cy="0"/>
          <a:chOff x="0" y="0"/>
          <a:chExt cx="0" cy="0"/>
        </a:xfrm>
      </p:grpSpPr>
      <p:pic>
        <p:nvPicPr>
          <p:cNvPr id="613" name="Google Shape;613;p102"/>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614" name="Google Shape;614;p102"/>
          <p:cNvSpPr txBox="1"/>
          <p:nvPr>
            <p:ph type="title"/>
          </p:nvPr>
        </p:nvSpPr>
        <p:spPr>
          <a:xfrm>
            <a:off x="3079" y="319676"/>
            <a:ext cx="16258031" cy="665045"/>
          </a:xfrm>
          <a:prstGeom prst="rect">
            <a:avLst/>
          </a:prstGeom>
          <a:noFill/>
          <a:ln>
            <a:noFill/>
          </a:ln>
        </p:spPr>
        <p:txBody>
          <a:bodyPr anchorCtr="0" anchor="ctr" bIns="91425" lIns="91425" spcFirstLastPara="1" rIns="91425" wrap="square" tIns="91425">
            <a:normAutofit/>
          </a:bodyPr>
          <a:lstStyle>
            <a:lvl1pPr lvl="0" marR="0" algn="ctr">
              <a:lnSpc>
                <a:spcPct val="90000"/>
              </a:lnSpc>
              <a:spcBef>
                <a:spcPts val="0"/>
              </a:spcBef>
              <a:spcAft>
                <a:spcPts val="0"/>
              </a:spcAft>
              <a:buClr>
                <a:srgbClr val="3F3F3F"/>
              </a:buClr>
              <a:buSzPts val="3200"/>
              <a:buFont typeface="Open Sans ExtraBold"/>
              <a:buNone/>
              <a:defRPr b="0" i="0" sz="3200" u="none" cap="none" strike="noStrike">
                <a:solidFill>
                  <a:srgbClr val="3F3F3F"/>
                </a:solidFill>
                <a:latin typeface="Open Sans ExtraBold"/>
                <a:ea typeface="Open Sans ExtraBold"/>
                <a:cs typeface="Open Sans ExtraBold"/>
                <a:sym typeface="Open Sans ExtraBold"/>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615" name="Shape 615"/>
        <p:cNvGrpSpPr/>
        <p:nvPr/>
      </p:nvGrpSpPr>
      <p:grpSpPr>
        <a:xfrm>
          <a:off x="0" y="0"/>
          <a:ext cx="0" cy="0"/>
          <a:chOff x="0" y="0"/>
          <a:chExt cx="0" cy="0"/>
        </a:xfrm>
      </p:grpSpPr>
      <p:pic>
        <p:nvPicPr>
          <p:cNvPr id="616" name="Google Shape;616;p103"/>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617" name="Google Shape;617;p103"/>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618" name="Google Shape;618;p103"/>
          <p:cNvGrpSpPr/>
          <p:nvPr/>
        </p:nvGrpSpPr>
        <p:grpSpPr>
          <a:xfrm>
            <a:off x="0" y="-4724"/>
            <a:ext cx="16256000" cy="195000"/>
            <a:chOff x="0" y="-4724"/>
            <a:chExt cx="16256000" cy="195000"/>
          </a:xfrm>
        </p:grpSpPr>
        <p:sp>
          <p:nvSpPr>
            <p:cNvPr id="619" name="Google Shape;619;p103"/>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620" name="Google Shape;620;p103"/>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621" name="Google Shape;621;p103"/>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622" name="Google Shape;622;p103"/>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623" name="Google Shape;623;p103"/>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624" name="Google Shape;624;p103"/>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625" name="Google Shape;625;p103"/>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pic>
        <p:nvPicPr>
          <p:cNvPr id="626" name="Google Shape;626;p103"/>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627" name="Google Shape;627;p103"/>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628" name="Google Shape;628;p103"/>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629" name="Google Shape;629;p103"/>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sp>
        <p:nvSpPr>
          <p:cNvPr id="630" name="Google Shape;630;p103"/>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667"/>
              </a:spcBef>
              <a:spcAft>
                <a:spcPts val="0"/>
              </a:spcAft>
              <a:buClr>
                <a:schemeClr val="dk1"/>
              </a:buClr>
              <a:buSzPts val="1800"/>
              <a:buChar char="•"/>
              <a:defRPr/>
            </a:lvl2pPr>
            <a:lvl3pPr indent="-342900" lvl="2" marL="1371600" algn="l">
              <a:lnSpc>
                <a:spcPct val="90000"/>
              </a:lnSpc>
              <a:spcBef>
                <a:spcPts val="667"/>
              </a:spcBef>
              <a:spcAft>
                <a:spcPts val="0"/>
              </a:spcAft>
              <a:buClr>
                <a:schemeClr val="dk1"/>
              </a:buClr>
              <a:buSzPts val="1800"/>
              <a:buChar char="•"/>
              <a:defRPr/>
            </a:lvl3pPr>
            <a:lvl4pPr indent="-342900" lvl="3" marL="1828800" algn="l">
              <a:lnSpc>
                <a:spcPct val="90000"/>
              </a:lnSpc>
              <a:spcBef>
                <a:spcPts val="667"/>
              </a:spcBef>
              <a:spcAft>
                <a:spcPts val="0"/>
              </a:spcAft>
              <a:buClr>
                <a:schemeClr val="dk1"/>
              </a:buClr>
              <a:buSzPts val="1800"/>
              <a:buChar char="•"/>
              <a:defRPr/>
            </a:lvl4pPr>
            <a:lvl5pPr indent="-342900" lvl="4" marL="2286000" algn="l">
              <a:lnSpc>
                <a:spcPct val="90000"/>
              </a:lnSpc>
              <a:spcBef>
                <a:spcPts val="667"/>
              </a:spcBef>
              <a:spcAft>
                <a:spcPts val="0"/>
              </a:spcAft>
              <a:buClr>
                <a:schemeClr val="dk1"/>
              </a:buClr>
              <a:buSzPts val="1800"/>
              <a:buChar char="•"/>
              <a:defRPr/>
            </a:lvl5pPr>
            <a:lvl6pPr indent="-342900" lvl="5" marL="2743200" algn="l">
              <a:lnSpc>
                <a:spcPct val="90000"/>
              </a:lnSpc>
              <a:spcBef>
                <a:spcPts val="667"/>
              </a:spcBef>
              <a:spcAft>
                <a:spcPts val="0"/>
              </a:spcAft>
              <a:buClr>
                <a:schemeClr val="dk1"/>
              </a:buClr>
              <a:buSzPts val="1800"/>
              <a:buChar char="•"/>
              <a:defRPr/>
            </a:lvl6pPr>
            <a:lvl7pPr indent="-342900" lvl="6" marL="3200400" algn="l">
              <a:lnSpc>
                <a:spcPct val="90000"/>
              </a:lnSpc>
              <a:spcBef>
                <a:spcPts val="667"/>
              </a:spcBef>
              <a:spcAft>
                <a:spcPts val="0"/>
              </a:spcAft>
              <a:buClr>
                <a:schemeClr val="dk1"/>
              </a:buClr>
              <a:buSzPts val="1800"/>
              <a:buChar char="•"/>
              <a:defRPr/>
            </a:lvl7pPr>
            <a:lvl8pPr indent="-342900" lvl="7" marL="3657600" algn="l">
              <a:lnSpc>
                <a:spcPct val="90000"/>
              </a:lnSpc>
              <a:spcBef>
                <a:spcPts val="667"/>
              </a:spcBef>
              <a:spcAft>
                <a:spcPts val="0"/>
              </a:spcAft>
              <a:buClr>
                <a:schemeClr val="dk1"/>
              </a:buClr>
              <a:buSzPts val="1800"/>
              <a:buChar char="•"/>
              <a:defRPr/>
            </a:lvl8pPr>
            <a:lvl9pPr indent="-342900" lvl="8" marL="4114800" algn="l">
              <a:lnSpc>
                <a:spcPct val="90000"/>
              </a:lnSpc>
              <a:spcBef>
                <a:spcPts val="667"/>
              </a:spcBef>
              <a:spcAft>
                <a:spcPts val="0"/>
              </a:spcAft>
              <a:buClr>
                <a:schemeClr val="dk1"/>
              </a:buClr>
              <a:buSzPts val="1800"/>
              <a:buChar char="•"/>
              <a:defRPr/>
            </a:lvl9pPr>
          </a:lstStyle>
          <a:p/>
        </p:txBody>
      </p:sp>
      <p:pic>
        <p:nvPicPr>
          <p:cNvPr id="631" name="Google Shape;631;p103"/>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632" name="Google Shape;632;p103"/>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plash screen">
  <p:cSld name="9_Splash screen">
    <p:spTree>
      <p:nvGrpSpPr>
        <p:cNvPr id="633" name="Shape 633"/>
        <p:cNvGrpSpPr/>
        <p:nvPr/>
      </p:nvGrpSpPr>
      <p:grpSpPr>
        <a:xfrm>
          <a:off x="0" y="0"/>
          <a:ext cx="0" cy="0"/>
          <a:chOff x="0" y="0"/>
          <a:chExt cx="0" cy="0"/>
        </a:xfrm>
      </p:grpSpPr>
      <p:pic>
        <p:nvPicPr>
          <p:cNvPr id="634" name="Google Shape;634;p104"/>
          <p:cNvPicPr preferRelativeResize="0"/>
          <p:nvPr/>
        </p:nvPicPr>
        <p:blipFill rotWithShape="1">
          <a:blip r:embed="rId2">
            <a:alphaModFix/>
          </a:blip>
          <a:srcRect b="0" l="0" r="0" t="0"/>
          <a:stretch/>
        </p:blipFill>
        <p:spPr>
          <a:xfrm>
            <a:off x="2235233" y="2092513"/>
            <a:ext cx="11469145" cy="3909872"/>
          </a:xfrm>
          <a:prstGeom prst="rect">
            <a:avLst/>
          </a:prstGeom>
          <a:noFill/>
          <a:ln>
            <a:noFill/>
          </a:ln>
        </p:spPr>
      </p:pic>
      <p:sp>
        <p:nvSpPr>
          <p:cNvPr id="635" name="Google Shape;635;p104"/>
          <p:cNvSpPr txBox="1"/>
          <p:nvPr/>
        </p:nvSpPr>
        <p:spPr>
          <a:xfrm>
            <a:off x="4314962" y="3733264"/>
            <a:ext cx="7796956"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lt1"/>
              </a:buClr>
              <a:buSzPts val="1800"/>
              <a:buFont typeface="Open Sans ExtraBold"/>
              <a:buNone/>
            </a:pPr>
            <a:r>
              <a:rPr b="1" lang="en-US" sz="7200">
                <a:solidFill>
                  <a:schemeClr val="lt1"/>
                </a:solidFill>
                <a:latin typeface="Open Sans ExtraBold"/>
                <a:ea typeface="Open Sans ExtraBold"/>
                <a:cs typeface="Open Sans ExtraBold"/>
                <a:sym typeface="Open Sans ExtraBold"/>
              </a:rPr>
              <a:t>Quiz</a:t>
            </a:r>
            <a:endParaRPr/>
          </a:p>
        </p:txBody>
      </p:sp>
      <p:grpSp>
        <p:nvGrpSpPr>
          <p:cNvPr id="636" name="Google Shape;636;p104"/>
          <p:cNvGrpSpPr/>
          <p:nvPr/>
        </p:nvGrpSpPr>
        <p:grpSpPr>
          <a:xfrm>
            <a:off x="0" y="-7449"/>
            <a:ext cx="16255999" cy="130963"/>
            <a:chOff x="0" y="474414"/>
            <a:chExt cx="7908924" cy="61411"/>
          </a:xfrm>
        </p:grpSpPr>
        <p:sp>
          <p:nvSpPr>
            <p:cNvPr id="637" name="Google Shape;637;p104"/>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38" name="Google Shape;638;p104"/>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39" name="Google Shape;639;p104"/>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40" name="Google Shape;640;p104"/>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41" name="Google Shape;641;p104"/>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42" name="Google Shape;642;p104"/>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43" name="Google Shape;643;p104"/>
            <p:cNvSpPr/>
            <p:nvPr/>
          </p:nvSpPr>
          <p:spPr>
            <a:xfrm>
              <a:off x="5972175" y="474414"/>
              <a:ext cx="1936749" cy="61411"/>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68"/>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6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iz_single_option">
  <p:cSld name="2_Quiiz_single_option">
    <p:spTree>
      <p:nvGrpSpPr>
        <p:cNvPr id="644" name="Shape 644"/>
        <p:cNvGrpSpPr/>
        <p:nvPr/>
      </p:nvGrpSpPr>
      <p:grpSpPr>
        <a:xfrm>
          <a:off x="0" y="0"/>
          <a:ext cx="0" cy="0"/>
          <a:chOff x="0" y="0"/>
          <a:chExt cx="0" cy="0"/>
        </a:xfrm>
      </p:grpSpPr>
      <p:sp>
        <p:nvSpPr>
          <p:cNvPr id="645" name="Google Shape;645;p105"/>
          <p:cNvSpPr/>
          <p:nvPr/>
        </p:nvSpPr>
        <p:spPr>
          <a:xfrm>
            <a:off x="489443" y="681004"/>
            <a:ext cx="1698902" cy="1722178"/>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46" name="Google Shape;646;p105"/>
          <p:cNvSpPr/>
          <p:nvPr/>
        </p:nvSpPr>
        <p:spPr>
          <a:xfrm>
            <a:off x="489443" y="681004"/>
            <a:ext cx="15376231" cy="1722178"/>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67"/>
              <a:buFont typeface="Calibri"/>
              <a:buNone/>
            </a:pPr>
            <a:r>
              <a:t/>
            </a:r>
            <a:endParaRPr sz="2467">
              <a:solidFill>
                <a:schemeClr val="dk1"/>
              </a:solidFill>
              <a:latin typeface="Calibri"/>
              <a:ea typeface="Calibri"/>
              <a:cs typeface="Calibri"/>
              <a:sym typeface="Calibri"/>
            </a:endParaRPr>
          </a:p>
        </p:txBody>
      </p:sp>
      <p:sp>
        <p:nvSpPr>
          <p:cNvPr id="647" name="Google Shape;647;p105"/>
          <p:cNvSpPr txBox="1"/>
          <p:nvPr>
            <p:ph idx="1" type="body"/>
          </p:nvPr>
        </p:nvSpPr>
        <p:spPr>
          <a:xfrm>
            <a:off x="2310167" y="836032"/>
            <a:ext cx="13391132" cy="1424965"/>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648" name="Google Shape;648;p105"/>
          <p:cNvCxnSpPr/>
          <p:nvPr/>
        </p:nvCxnSpPr>
        <p:spPr>
          <a:xfrm>
            <a:off x="2188344" y="681004"/>
            <a:ext cx="0" cy="1722178"/>
          </a:xfrm>
          <a:prstGeom prst="straightConnector1">
            <a:avLst/>
          </a:prstGeom>
          <a:noFill/>
          <a:ln cap="flat" cmpd="sng" w="9525">
            <a:solidFill>
              <a:srgbClr val="C55A11"/>
            </a:solidFill>
            <a:prstDash val="solid"/>
            <a:miter lim="800000"/>
            <a:headEnd len="sm" w="sm" type="none"/>
            <a:tailEnd len="sm" w="sm" type="none"/>
          </a:ln>
        </p:spPr>
      </p:cxnSp>
      <p:sp>
        <p:nvSpPr>
          <p:cNvPr id="649" name="Google Shape;649;p105"/>
          <p:cNvSpPr txBox="1"/>
          <p:nvPr/>
        </p:nvSpPr>
        <p:spPr>
          <a:xfrm>
            <a:off x="1664102" y="2865944"/>
            <a:ext cx="666211"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a.</a:t>
            </a:r>
            <a:endParaRPr/>
          </a:p>
        </p:txBody>
      </p:sp>
      <p:sp>
        <p:nvSpPr>
          <p:cNvPr id="650" name="Google Shape;650;p105"/>
          <p:cNvSpPr txBox="1"/>
          <p:nvPr/>
        </p:nvSpPr>
        <p:spPr>
          <a:xfrm>
            <a:off x="1664100" y="3687044"/>
            <a:ext cx="623378"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b.</a:t>
            </a:r>
            <a:endParaRPr/>
          </a:p>
        </p:txBody>
      </p:sp>
      <p:sp>
        <p:nvSpPr>
          <p:cNvPr id="651" name="Google Shape;651;p105"/>
          <p:cNvSpPr txBox="1"/>
          <p:nvPr/>
        </p:nvSpPr>
        <p:spPr>
          <a:xfrm>
            <a:off x="1664100" y="4508139"/>
            <a:ext cx="623378"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c.</a:t>
            </a:r>
            <a:endParaRPr/>
          </a:p>
        </p:txBody>
      </p:sp>
      <p:sp>
        <p:nvSpPr>
          <p:cNvPr id="652" name="Google Shape;652;p105"/>
          <p:cNvSpPr txBox="1"/>
          <p:nvPr/>
        </p:nvSpPr>
        <p:spPr>
          <a:xfrm>
            <a:off x="1664102" y="5329237"/>
            <a:ext cx="666211"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d.</a:t>
            </a:r>
            <a:endParaRPr/>
          </a:p>
        </p:txBody>
      </p:sp>
      <p:sp>
        <p:nvSpPr>
          <p:cNvPr id="653" name="Google Shape;653;p105"/>
          <p:cNvSpPr txBox="1"/>
          <p:nvPr>
            <p:ph idx="2" type="body"/>
          </p:nvPr>
        </p:nvSpPr>
        <p:spPr>
          <a:xfrm>
            <a:off x="2329743" y="282171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54" name="Google Shape;654;p105"/>
          <p:cNvSpPr txBox="1"/>
          <p:nvPr>
            <p:ph idx="3" type="body"/>
          </p:nvPr>
        </p:nvSpPr>
        <p:spPr>
          <a:xfrm>
            <a:off x="2329743" y="364743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55" name="Google Shape;655;p105"/>
          <p:cNvSpPr txBox="1"/>
          <p:nvPr>
            <p:ph idx="4" type="body"/>
          </p:nvPr>
        </p:nvSpPr>
        <p:spPr>
          <a:xfrm>
            <a:off x="2329743" y="4454298"/>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56" name="Google Shape;656;p105"/>
          <p:cNvSpPr txBox="1"/>
          <p:nvPr>
            <p:ph idx="5" type="body"/>
          </p:nvPr>
        </p:nvSpPr>
        <p:spPr>
          <a:xfrm>
            <a:off x="2329743" y="527921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657" name="Google Shape;657;p105"/>
          <p:cNvGrpSpPr/>
          <p:nvPr/>
        </p:nvGrpSpPr>
        <p:grpSpPr>
          <a:xfrm>
            <a:off x="-6322" y="-31262"/>
            <a:ext cx="16255999" cy="130963"/>
            <a:chOff x="0" y="474414"/>
            <a:chExt cx="7908924" cy="61411"/>
          </a:xfrm>
        </p:grpSpPr>
        <p:sp>
          <p:nvSpPr>
            <p:cNvPr id="658" name="Google Shape;658;p105"/>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59" name="Google Shape;659;p105"/>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60" name="Google Shape;660;p105"/>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61" name="Google Shape;661;p105"/>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62" name="Google Shape;662;p105"/>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63" name="Google Shape;663;p105"/>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64" name="Google Shape;664;p105"/>
            <p:cNvSpPr/>
            <p:nvPr/>
          </p:nvSpPr>
          <p:spPr>
            <a:xfrm>
              <a:off x="5972175" y="474414"/>
              <a:ext cx="1936749" cy="61411"/>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grpSp>
      <p:sp>
        <p:nvSpPr>
          <p:cNvPr id="665" name="Google Shape;665;p105"/>
          <p:cNvSpPr txBox="1"/>
          <p:nvPr/>
        </p:nvSpPr>
        <p:spPr>
          <a:xfrm>
            <a:off x="489804" y="967500"/>
            <a:ext cx="1698904" cy="4616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
              <a:buFont typeface="Open Sans ExtraBold"/>
              <a:buNone/>
            </a:pPr>
            <a:r>
              <a:rPr b="0" lang="en-US" sz="2400">
                <a:solidFill>
                  <a:schemeClr val="dk1"/>
                </a:solidFill>
                <a:latin typeface="Open Sans ExtraBold"/>
                <a:ea typeface="Open Sans ExtraBold"/>
                <a:cs typeface="Open Sans ExtraBold"/>
                <a:sym typeface="Open Sans ExtraBold"/>
              </a:rPr>
              <a:t>QUIZ</a:t>
            </a:r>
            <a:endParaRPr/>
          </a:p>
        </p:txBody>
      </p:sp>
      <p:pic>
        <p:nvPicPr>
          <p:cNvPr id="666" name="Google Shape;666;p105"/>
          <p:cNvPicPr preferRelativeResize="0"/>
          <p:nvPr/>
        </p:nvPicPr>
        <p:blipFill rotWithShape="1">
          <a:blip r:embed="rId2">
            <a:alphaModFix/>
          </a:blip>
          <a:srcRect b="0" l="0" r="0" t="0"/>
          <a:stretch/>
        </p:blipFill>
        <p:spPr>
          <a:xfrm>
            <a:off x="13986190" y="3839775"/>
            <a:ext cx="1743029" cy="1679647"/>
          </a:xfrm>
          <a:prstGeom prst="rect">
            <a:avLst/>
          </a:prstGeom>
          <a:noFill/>
          <a:ln>
            <a:noFill/>
          </a:ln>
        </p:spPr>
      </p:pic>
      <p:grpSp>
        <p:nvGrpSpPr>
          <p:cNvPr id="667" name="Google Shape;667;p105"/>
          <p:cNvGrpSpPr/>
          <p:nvPr/>
        </p:nvGrpSpPr>
        <p:grpSpPr>
          <a:xfrm>
            <a:off x="391398" y="8733453"/>
            <a:ext cx="15571095" cy="410547"/>
            <a:chOff x="391397" y="8733452"/>
            <a:chExt cx="15571093" cy="410547"/>
          </a:xfrm>
        </p:grpSpPr>
        <p:pic>
          <p:nvPicPr>
            <p:cNvPr id="668" name="Google Shape;668;p105"/>
            <p:cNvPicPr preferRelativeResize="0"/>
            <p:nvPr/>
          </p:nvPicPr>
          <p:blipFill rotWithShape="1">
            <a:blip r:embed="rId3">
              <a:alphaModFix/>
            </a:blip>
            <a:srcRect b="0" l="91737" r="0" t="95510"/>
            <a:stretch/>
          </p:blipFill>
          <p:spPr>
            <a:xfrm>
              <a:off x="14667721" y="8733452"/>
              <a:ext cx="1294769" cy="410547"/>
            </a:xfrm>
            <a:prstGeom prst="rect">
              <a:avLst/>
            </a:prstGeom>
            <a:noFill/>
            <a:ln>
              <a:noFill/>
            </a:ln>
          </p:spPr>
        </p:pic>
        <p:sp>
          <p:nvSpPr>
            <p:cNvPr id="669" name="Google Shape;669;p105"/>
            <p:cNvSpPr txBox="1"/>
            <p:nvPr/>
          </p:nvSpPr>
          <p:spPr>
            <a:xfrm>
              <a:off x="391397" y="8735072"/>
              <a:ext cx="325191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iz_single_option">
  <p:cSld name="1_Quiiz_single_option">
    <p:spTree>
      <p:nvGrpSpPr>
        <p:cNvPr id="670" name="Shape 670"/>
        <p:cNvGrpSpPr/>
        <p:nvPr/>
      </p:nvGrpSpPr>
      <p:grpSpPr>
        <a:xfrm>
          <a:off x="0" y="0"/>
          <a:ext cx="0" cy="0"/>
          <a:chOff x="0" y="0"/>
          <a:chExt cx="0" cy="0"/>
        </a:xfrm>
      </p:grpSpPr>
      <p:sp>
        <p:nvSpPr>
          <p:cNvPr id="671" name="Google Shape;671;p106"/>
          <p:cNvSpPr/>
          <p:nvPr/>
        </p:nvSpPr>
        <p:spPr>
          <a:xfrm>
            <a:off x="489443" y="681004"/>
            <a:ext cx="1698902" cy="1722178"/>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72" name="Google Shape;672;p106"/>
          <p:cNvSpPr/>
          <p:nvPr/>
        </p:nvSpPr>
        <p:spPr>
          <a:xfrm>
            <a:off x="489443" y="681004"/>
            <a:ext cx="15376231" cy="1722178"/>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467"/>
              <a:buFont typeface="Calibri"/>
              <a:buNone/>
            </a:pPr>
            <a:r>
              <a:t/>
            </a:r>
            <a:endParaRPr sz="2467">
              <a:solidFill>
                <a:schemeClr val="dk1"/>
              </a:solidFill>
              <a:latin typeface="Calibri"/>
              <a:ea typeface="Calibri"/>
              <a:cs typeface="Calibri"/>
              <a:sym typeface="Calibri"/>
            </a:endParaRPr>
          </a:p>
        </p:txBody>
      </p:sp>
      <p:sp>
        <p:nvSpPr>
          <p:cNvPr id="673" name="Google Shape;673;p106"/>
          <p:cNvSpPr txBox="1"/>
          <p:nvPr>
            <p:ph idx="1" type="body"/>
          </p:nvPr>
        </p:nvSpPr>
        <p:spPr>
          <a:xfrm>
            <a:off x="2310167" y="836032"/>
            <a:ext cx="13391132" cy="1424965"/>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cxnSp>
        <p:nvCxnSpPr>
          <p:cNvPr id="674" name="Google Shape;674;p106"/>
          <p:cNvCxnSpPr/>
          <p:nvPr/>
        </p:nvCxnSpPr>
        <p:spPr>
          <a:xfrm>
            <a:off x="2188344" y="681004"/>
            <a:ext cx="0" cy="1722178"/>
          </a:xfrm>
          <a:prstGeom prst="straightConnector1">
            <a:avLst/>
          </a:prstGeom>
          <a:noFill/>
          <a:ln cap="flat" cmpd="sng" w="9525">
            <a:solidFill>
              <a:srgbClr val="C55A11"/>
            </a:solidFill>
            <a:prstDash val="solid"/>
            <a:miter lim="800000"/>
            <a:headEnd len="sm" w="sm" type="none"/>
            <a:tailEnd len="sm" w="sm" type="none"/>
          </a:ln>
        </p:spPr>
      </p:cxnSp>
      <p:sp>
        <p:nvSpPr>
          <p:cNvPr id="675" name="Google Shape;675;p106"/>
          <p:cNvSpPr txBox="1"/>
          <p:nvPr/>
        </p:nvSpPr>
        <p:spPr>
          <a:xfrm>
            <a:off x="1664102" y="2865944"/>
            <a:ext cx="666211"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a.</a:t>
            </a:r>
            <a:endParaRPr/>
          </a:p>
        </p:txBody>
      </p:sp>
      <p:sp>
        <p:nvSpPr>
          <p:cNvPr id="676" name="Google Shape;676;p106"/>
          <p:cNvSpPr txBox="1"/>
          <p:nvPr/>
        </p:nvSpPr>
        <p:spPr>
          <a:xfrm>
            <a:off x="1664100" y="3687044"/>
            <a:ext cx="623378"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b.</a:t>
            </a:r>
            <a:endParaRPr/>
          </a:p>
        </p:txBody>
      </p:sp>
      <p:sp>
        <p:nvSpPr>
          <p:cNvPr id="677" name="Google Shape;677;p106"/>
          <p:cNvSpPr txBox="1"/>
          <p:nvPr/>
        </p:nvSpPr>
        <p:spPr>
          <a:xfrm>
            <a:off x="1664100" y="4508139"/>
            <a:ext cx="623378"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c.</a:t>
            </a:r>
            <a:endParaRPr/>
          </a:p>
        </p:txBody>
      </p:sp>
      <p:sp>
        <p:nvSpPr>
          <p:cNvPr id="678" name="Google Shape;678;p106"/>
          <p:cNvSpPr txBox="1"/>
          <p:nvPr/>
        </p:nvSpPr>
        <p:spPr>
          <a:xfrm>
            <a:off x="1664102" y="5329237"/>
            <a:ext cx="666211" cy="46166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600"/>
              <a:buFont typeface="Open Sans"/>
              <a:buNone/>
            </a:pPr>
            <a:r>
              <a:rPr lang="en-US" sz="2400">
                <a:solidFill>
                  <a:schemeClr val="dk1"/>
                </a:solidFill>
                <a:latin typeface="Open Sans"/>
                <a:ea typeface="Open Sans"/>
                <a:cs typeface="Open Sans"/>
                <a:sym typeface="Open Sans"/>
              </a:rPr>
              <a:t>d.</a:t>
            </a:r>
            <a:endParaRPr/>
          </a:p>
        </p:txBody>
      </p:sp>
      <p:sp>
        <p:nvSpPr>
          <p:cNvPr id="679" name="Google Shape;679;p106"/>
          <p:cNvSpPr txBox="1"/>
          <p:nvPr>
            <p:ph idx="2" type="body"/>
          </p:nvPr>
        </p:nvSpPr>
        <p:spPr>
          <a:xfrm>
            <a:off x="2329743" y="282171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80" name="Google Shape;680;p106"/>
          <p:cNvSpPr txBox="1"/>
          <p:nvPr>
            <p:ph idx="3" type="body"/>
          </p:nvPr>
        </p:nvSpPr>
        <p:spPr>
          <a:xfrm>
            <a:off x="2329743" y="364743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81" name="Google Shape;681;p106"/>
          <p:cNvSpPr txBox="1"/>
          <p:nvPr>
            <p:ph idx="4" type="body"/>
          </p:nvPr>
        </p:nvSpPr>
        <p:spPr>
          <a:xfrm>
            <a:off x="2329743" y="4454298"/>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682" name="Google Shape;682;p106"/>
          <p:cNvSpPr txBox="1"/>
          <p:nvPr>
            <p:ph idx="5" type="body"/>
          </p:nvPr>
        </p:nvSpPr>
        <p:spPr>
          <a:xfrm>
            <a:off x="2329743" y="5279217"/>
            <a:ext cx="11250640" cy="701710"/>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chemeClr val="dk1"/>
              </a:buClr>
              <a:buSzPts val="2200"/>
              <a:buFont typeface="Arial"/>
              <a:buNone/>
              <a:defRPr b="0" i="0" sz="2200" u="none" cap="none" strike="noStrike">
                <a:solidFill>
                  <a:schemeClr val="dk1"/>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683" name="Google Shape;683;p106"/>
          <p:cNvGrpSpPr/>
          <p:nvPr/>
        </p:nvGrpSpPr>
        <p:grpSpPr>
          <a:xfrm>
            <a:off x="-6322" y="-31262"/>
            <a:ext cx="16255999" cy="130963"/>
            <a:chOff x="0" y="474414"/>
            <a:chExt cx="7908924" cy="61411"/>
          </a:xfrm>
        </p:grpSpPr>
        <p:sp>
          <p:nvSpPr>
            <p:cNvPr id="684" name="Google Shape;684;p106"/>
            <p:cNvSpPr/>
            <p:nvPr/>
          </p:nvSpPr>
          <p:spPr>
            <a:xfrm>
              <a:off x="0" y="474414"/>
              <a:ext cx="711993"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85" name="Google Shape;685;p106"/>
            <p:cNvSpPr/>
            <p:nvPr/>
          </p:nvSpPr>
          <p:spPr>
            <a:xfrm>
              <a:off x="711993" y="474414"/>
              <a:ext cx="3455194" cy="61411"/>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86" name="Google Shape;686;p106"/>
            <p:cNvSpPr/>
            <p:nvPr/>
          </p:nvSpPr>
          <p:spPr>
            <a:xfrm>
              <a:off x="4167187" y="474414"/>
              <a:ext cx="683418" cy="61411"/>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87" name="Google Shape;687;p106"/>
            <p:cNvSpPr/>
            <p:nvPr/>
          </p:nvSpPr>
          <p:spPr>
            <a:xfrm>
              <a:off x="4850605" y="474414"/>
              <a:ext cx="228600" cy="61411"/>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88" name="Google Shape;688;p106"/>
            <p:cNvSpPr/>
            <p:nvPr/>
          </p:nvSpPr>
          <p:spPr>
            <a:xfrm>
              <a:off x="5079205" y="474414"/>
              <a:ext cx="80962" cy="61411"/>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89" name="Google Shape;689;p106"/>
            <p:cNvSpPr/>
            <p:nvPr/>
          </p:nvSpPr>
          <p:spPr>
            <a:xfrm>
              <a:off x="5160169" y="474414"/>
              <a:ext cx="812005" cy="61411"/>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sp>
          <p:nvSpPr>
            <p:cNvPr id="690" name="Google Shape;690;p106"/>
            <p:cNvSpPr/>
            <p:nvPr/>
          </p:nvSpPr>
          <p:spPr>
            <a:xfrm>
              <a:off x="5972175" y="474414"/>
              <a:ext cx="1936749" cy="61411"/>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Clr>
                  <a:schemeClr val="dk1"/>
                </a:buClr>
                <a:buSzPts val="1480"/>
                <a:buFont typeface="Calibri"/>
                <a:buNone/>
              </a:pPr>
              <a:r>
                <a:t/>
              </a:r>
              <a:endParaRPr sz="1480">
                <a:solidFill>
                  <a:schemeClr val="lt1"/>
                </a:solidFill>
                <a:latin typeface="Calibri"/>
                <a:ea typeface="Calibri"/>
                <a:cs typeface="Calibri"/>
                <a:sym typeface="Calibri"/>
              </a:endParaRPr>
            </a:p>
          </p:txBody>
        </p:sp>
      </p:grpSp>
      <p:sp>
        <p:nvSpPr>
          <p:cNvPr id="691" name="Google Shape;691;p106"/>
          <p:cNvSpPr txBox="1"/>
          <p:nvPr/>
        </p:nvSpPr>
        <p:spPr>
          <a:xfrm>
            <a:off x="489804" y="967500"/>
            <a:ext cx="1698904" cy="46166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600"/>
              <a:buFont typeface="Open Sans ExtraBold"/>
              <a:buNone/>
            </a:pPr>
            <a:r>
              <a:rPr b="0" lang="en-US" sz="2400">
                <a:solidFill>
                  <a:schemeClr val="dk1"/>
                </a:solidFill>
                <a:latin typeface="Open Sans ExtraBold"/>
                <a:ea typeface="Open Sans ExtraBold"/>
                <a:cs typeface="Open Sans ExtraBold"/>
                <a:sym typeface="Open Sans ExtraBold"/>
              </a:rPr>
              <a:t>QUIZ</a:t>
            </a:r>
            <a:endParaRPr/>
          </a:p>
        </p:txBody>
      </p:sp>
      <p:pic>
        <p:nvPicPr>
          <p:cNvPr id="692" name="Google Shape;692;p106"/>
          <p:cNvPicPr preferRelativeResize="0"/>
          <p:nvPr/>
        </p:nvPicPr>
        <p:blipFill rotWithShape="1">
          <a:blip r:embed="rId2">
            <a:alphaModFix/>
          </a:blip>
          <a:srcRect b="0" l="0" r="0" t="0"/>
          <a:stretch/>
        </p:blipFill>
        <p:spPr>
          <a:xfrm>
            <a:off x="13986190" y="3839775"/>
            <a:ext cx="1743029" cy="1679647"/>
          </a:xfrm>
          <a:prstGeom prst="rect">
            <a:avLst/>
          </a:prstGeom>
          <a:noFill/>
          <a:ln>
            <a:noFill/>
          </a:ln>
        </p:spPr>
      </p:pic>
      <p:sp>
        <p:nvSpPr>
          <p:cNvPr id="693" name="Google Shape;693;p106"/>
          <p:cNvSpPr/>
          <p:nvPr/>
        </p:nvSpPr>
        <p:spPr>
          <a:xfrm>
            <a:off x="0" y="6789111"/>
            <a:ext cx="16313155" cy="2354887"/>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2877"/>
              <a:buFont typeface="Calibri"/>
              <a:buNone/>
            </a:pPr>
            <a:r>
              <a:t/>
            </a:r>
            <a:endParaRPr sz="2877">
              <a:solidFill>
                <a:schemeClr val="lt1"/>
              </a:solidFill>
              <a:latin typeface="Calibri"/>
              <a:ea typeface="Calibri"/>
              <a:cs typeface="Calibri"/>
              <a:sym typeface="Calibri"/>
            </a:endParaRPr>
          </a:p>
        </p:txBody>
      </p:sp>
      <p:sp>
        <p:nvSpPr>
          <p:cNvPr id="694" name="Google Shape;694;p106"/>
          <p:cNvSpPr txBox="1"/>
          <p:nvPr/>
        </p:nvSpPr>
        <p:spPr>
          <a:xfrm>
            <a:off x="489441" y="6843542"/>
            <a:ext cx="2981072" cy="430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550"/>
              <a:buFont typeface="Open Sans"/>
              <a:buNone/>
            </a:pPr>
            <a:r>
              <a:rPr b="0" lang="en-US" sz="2200">
                <a:solidFill>
                  <a:schemeClr val="dk1"/>
                </a:solidFill>
                <a:latin typeface="Open Sans"/>
                <a:ea typeface="Open Sans"/>
                <a:cs typeface="Open Sans"/>
                <a:sym typeface="Open Sans"/>
              </a:rPr>
              <a:t>The correct </a:t>
            </a:r>
            <a:r>
              <a:rPr b="0" lang="en-US" sz="2200">
                <a:solidFill>
                  <a:srgbClr val="404040"/>
                </a:solidFill>
                <a:latin typeface="Open Sans"/>
                <a:ea typeface="Open Sans"/>
                <a:cs typeface="Open Sans"/>
                <a:sym typeface="Open Sans"/>
              </a:rPr>
              <a:t>answer</a:t>
            </a:r>
            <a:r>
              <a:rPr b="0" lang="en-US" sz="2200">
                <a:solidFill>
                  <a:schemeClr val="dk1"/>
                </a:solidFill>
                <a:latin typeface="Open Sans"/>
                <a:ea typeface="Open Sans"/>
                <a:cs typeface="Open Sans"/>
                <a:sym typeface="Open Sans"/>
              </a:rPr>
              <a:t> is</a:t>
            </a:r>
            <a:endParaRPr/>
          </a:p>
        </p:txBody>
      </p:sp>
      <p:cxnSp>
        <p:nvCxnSpPr>
          <p:cNvPr id="695" name="Google Shape;695;p106"/>
          <p:cNvCxnSpPr/>
          <p:nvPr/>
        </p:nvCxnSpPr>
        <p:spPr>
          <a:xfrm>
            <a:off x="396856" y="7371303"/>
            <a:ext cx="14514239" cy="0"/>
          </a:xfrm>
          <a:prstGeom prst="straightConnector1">
            <a:avLst/>
          </a:prstGeom>
          <a:noFill/>
          <a:ln cap="flat" cmpd="sng" w="12700">
            <a:solidFill>
              <a:schemeClr val="lt1"/>
            </a:solidFill>
            <a:prstDash val="solid"/>
            <a:miter lim="800000"/>
            <a:headEnd len="sm" w="sm" type="none"/>
            <a:tailEnd len="sm" w="sm" type="none"/>
          </a:ln>
        </p:spPr>
      </p:cxnSp>
      <p:cxnSp>
        <p:nvCxnSpPr>
          <p:cNvPr id="696" name="Google Shape;696;p106"/>
          <p:cNvCxnSpPr/>
          <p:nvPr/>
        </p:nvCxnSpPr>
        <p:spPr>
          <a:xfrm>
            <a:off x="396855" y="7371303"/>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697" name="Google Shape;697;p106"/>
          <p:cNvSpPr txBox="1"/>
          <p:nvPr>
            <p:ph idx="6" type="body"/>
          </p:nvPr>
        </p:nvSpPr>
        <p:spPr>
          <a:xfrm>
            <a:off x="3662871" y="6760722"/>
            <a:ext cx="9022187" cy="619531"/>
          </a:xfrm>
          <a:prstGeom prst="rect">
            <a:avLst/>
          </a:prstGeom>
          <a:noFill/>
          <a:ln>
            <a:noFill/>
          </a:ln>
        </p:spPr>
        <p:txBody>
          <a:bodyPr anchorCtr="0" anchor="ctr" bIns="91425" lIns="91425" spcFirstLastPara="1" rIns="91425" wrap="square" tIns="91425">
            <a:normAutofit/>
          </a:bodyPr>
          <a:lstStyle>
            <a:lvl1pPr indent="-228600" lvl="0" marL="457200" marR="0" algn="l">
              <a:lnSpc>
                <a:spcPct val="90000"/>
              </a:lnSpc>
              <a:spcBef>
                <a:spcPts val="1333"/>
              </a:spcBef>
              <a:spcAft>
                <a:spcPts val="0"/>
              </a:spcAft>
              <a:buClr>
                <a:srgbClr val="3C9F37"/>
              </a:buClr>
              <a:buSzPts val="2200"/>
              <a:buFont typeface="Arial"/>
              <a:buNone/>
              <a:defRPr b="1" i="0" sz="2200" u="none" cap="none" strike="noStrike">
                <a:solidFill>
                  <a:srgbClr val="3C9F37"/>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grpSp>
        <p:nvGrpSpPr>
          <p:cNvPr id="698" name="Google Shape;698;p106"/>
          <p:cNvGrpSpPr/>
          <p:nvPr/>
        </p:nvGrpSpPr>
        <p:grpSpPr>
          <a:xfrm>
            <a:off x="391398" y="8733453"/>
            <a:ext cx="15571095" cy="410547"/>
            <a:chOff x="391397" y="8733452"/>
            <a:chExt cx="15571093" cy="410547"/>
          </a:xfrm>
        </p:grpSpPr>
        <p:pic>
          <p:nvPicPr>
            <p:cNvPr id="699" name="Google Shape;699;p106"/>
            <p:cNvPicPr preferRelativeResize="0"/>
            <p:nvPr/>
          </p:nvPicPr>
          <p:blipFill rotWithShape="1">
            <a:blip r:embed="rId3">
              <a:alphaModFix/>
            </a:blip>
            <a:srcRect b="0" l="91737" r="0" t="95510"/>
            <a:stretch/>
          </p:blipFill>
          <p:spPr>
            <a:xfrm>
              <a:off x="14667721" y="8733452"/>
              <a:ext cx="1294769" cy="410547"/>
            </a:xfrm>
            <a:prstGeom prst="rect">
              <a:avLst/>
            </a:prstGeom>
            <a:noFill/>
            <a:ln>
              <a:noFill/>
            </a:ln>
          </p:spPr>
        </p:pic>
        <p:sp>
          <p:nvSpPr>
            <p:cNvPr id="700" name="Google Shape;700;p106"/>
            <p:cNvSpPr txBox="1"/>
            <p:nvPr/>
          </p:nvSpPr>
          <p:spPr>
            <a:xfrm>
              <a:off x="391397" y="8735072"/>
              <a:ext cx="3251915"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
        <p:nvSpPr>
          <p:cNvPr id="701" name="Google Shape;701;p106"/>
          <p:cNvSpPr txBox="1"/>
          <p:nvPr>
            <p:ph idx="7" type="body"/>
          </p:nvPr>
        </p:nvSpPr>
        <p:spPr>
          <a:xfrm>
            <a:off x="489443" y="7435667"/>
            <a:ext cx="15375004" cy="1333851"/>
          </a:xfrm>
          <a:prstGeom prst="rect">
            <a:avLst/>
          </a:prstGeom>
          <a:noFill/>
          <a:ln>
            <a:noFill/>
          </a:ln>
        </p:spPr>
        <p:txBody>
          <a:bodyPr anchorCtr="0" anchor="t" bIns="91425" lIns="91425" spcFirstLastPara="1" rIns="91425" wrap="square" tIns="91425">
            <a:normAutofit/>
          </a:bodyPr>
          <a:lstStyle>
            <a:lvl1pPr indent="-228600" lvl="0" marL="457200" marR="0" algn="l">
              <a:lnSpc>
                <a:spcPct val="90000"/>
              </a:lnSpc>
              <a:spcBef>
                <a:spcPts val="1333"/>
              </a:spcBef>
              <a:spcAft>
                <a:spcPts val="0"/>
              </a:spcAft>
              <a:buClr>
                <a:srgbClr val="404040"/>
              </a:buClr>
              <a:buSzPts val="2200"/>
              <a:buFont typeface="Arial"/>
              <a:buNone/>
              <a:defRPr b="1" i="0" sz="2200" u="none" cap="none" strike="noStrike">
                <a:solidFill>
                  <a:srgbClr val="404040"/>
                </a:solidFill>
                <a:latin typeface="Open Sans"/>
                <a:ea typeface="Open Sans"/>
                <a:cs typeface="Open Sans"/>
                <a:sym typeface="Open Sans"/>
              </a:defRPr>
            </a:lvl1pPr>
            <a:lvl2pPr indent="-431800" lvl="1" marL="914400" marR="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5883" lvl="2" marL="1371600" marR="0" algn="l">
              <a:lnSpc>
                <a:spcPct val="90000"/>
              </a:lnSpc>
              <a:spcBef>
                <a:spcPts val="667"/>
              </a:spcBef>
              <a:spcAft>
                <a:spcPts val="0"/>
              </a:spcAft>
              <a:buClr>
                <a:schemeClr val="dk1"/>
              </a:buClr>
              <a:buSzPts val="2634"/>
              <a:buFont typeface="Arial"/>
              <a:buChar char="•"/>
              <a:defRPr b="0" i="0" sz="2667" u="none" cap="none" strike="noStrike">
                <a:solidFill>
                  <a:schemeClr val="dk1"/>
                </a:solidFill>
                <a:latin typeface="Calibri"/>
                <a:ea typeface="Calibri"/>
                <a:cs typeface="Calibri"/>
                <a:sym typeface="Calibri"/>
              </a:defRPr>
            </a:lvl3pPr>
            <a:lvl4pPr indent="-381000" lvl="3" marL="1828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69"/>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69"/>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89" name="Google Shape;89;p69"/>
          <p:cNvGrpSpPr/>
          <p:nvPr/>
        </p:nvGrpSpPr>
        <p:grpSpPr>
          <a:xfrm>
            <a:off x="0" y="-4724"/>
            <a:ext cx="16256000" cy="195000"/>
            <a:chOff x="0" y="-4724"/>
            <a:chExt cx="16256000" cy="195000"/>
          </a:xfrm>
        </p:grpSpPr>
        <p:sp>
          <p:nvSpPr>
            <p:cNvPr id="90" name="Google Shape;90;p69"/>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1" name="Google Shape;91;p69"/>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92" name="Google Shape;92;p69"/>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3" name="Google Shape;93;p69"/>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4" name="Google Shape;94;p69"/>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5" name="Google Shape;95;p69"/>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96" name="Google Shape;96;p69"/>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pic>
        <p:nvPicPr>
          <p:cNvPr id="97" name="Google Shape;97;p69"/>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69"/>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69"/>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69"/>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69"/>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69"/>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69"/>
          <p:cNvSpPr txBox="1"/>
          <p:nvPr/>
        </p:nvSpPr>
        <p:spPr>
          <a:xfrm>
            <a:off x="0" y="415146"/>
            <a:ext cx="16256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70"/>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70"/>
          <p:cNvSpPr txBox="1"/>
          <p:nvPr/>
        </p:nvSpPr>
        <p:spPr>
          <a:xfrm>
            <a:off x="4298939" y="3577955"/>
            <a:ext cx="1954381" cy="123097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399">
                <a:solidFill>
                  <a:schemeClr val="lt1"/>
                </a:solidFill>
                <a:latin typeface="Calibri"/>
                <a:ea typeface="Calibri"/>
                <a:cs typeface="Calibri"/>
                <a:sym typeface="Calibri"/>
              </a:rPr>
              <a:t>Quiz</a:t>
            </a:r>
            <a:endParaRPr/>
          </a:p>
        </p:txBody>
      </p:sp>
      <p:pic>
        <p:nvPicPr>
          <p:cNvPr id="107" name="Google Shape;107;p70"/>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70"/>
          <p:cNvGrpSpPr/>
          <p:nvPr/>
        </p:nvGrpSpPr>
        <p:grpSpPr>
          <a:xfrm>
            <a:off x="0" y="-4724"/>
            <a:ext cx="16256000" cy="195000"/>
            <a:chOff x="0" y="-4724"/>
            <a:chExt cx="16256000" cy="195000"/>
          </a:xfrm>
        </p:grpSpPr>
        <p:sp>
          <p:nvSpPr>
            <p:cNvPr id="109" name="Google Shape;109;p70"/>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0" name="Google Shape;110;p70"/>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11" name="Google Shape;111;p70"/>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2" name="Google Shape;112;p70"/>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3" name="Google Shape;113;p70"/>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4" name="Google Shape;114;p70"/>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15" name="Google Shape;115;p70"/>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71"/>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18" name="Google Shape;118;p71"/>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sp>
        <p:nvSpPr>
          <p:cNvPr id="119" name="Google Shape;119;p71"/>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71"/>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71"/>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71"/>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23" name="Google Shape;123;p71"/>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23" name="Google Shape;123;p71"/>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24" name="Google Shape;124;p71"/>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25" name="Google Shape;125;p71"/>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26" name="Google Shape;126;p71"/>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27" name="Google Shape;127;p71"/>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28" name="Google Shape;128;p71"/>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71"/>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71"/>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71"/>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71"/>
          <p:cNvPicPr preferRelativeResize="0"/>
          <p:nvPr/>
        </p:nvPicPr>
        <p:blipFill rotWithShape="1">
          <a:blip r:embed="rId6">
            <a:alphaModFix/>
          </a:blip>
          <a:srcRect b="0" l="0" r="0" t="0"/>
          <a:stretch/>
        </p:blipFill>
        <p:spPr>
          <a:xfrm>
            <a:off x="0" y="0"/>
            <a:ext cx="16256000" cy="9144000"/>
          </a:xfrm>
          <a:prstGeom prst="rect">
            <a:avLst/>
          </a:prstGeom>
          <a:noFill/>
          <a:ln>
            <a:noFill/>
          </a:ln>
        </p:spPr>
      </p:pic>
      <p:grpSp>
        <p:nvGrpSpPr>
          <p:cNvPr id="133" name="Google Shape;133;p71"/>
          <p:cNvGrpSpPr/>
          <p:nvPr/>
        </p:nvGrpSpPr>
        <p:grpSpPr>
          <a:xfrm>
            <a:off x="0" y="-4724"/>
            <a:ext cx="16256000" cy="195000"/>
            <a:chOff x="0" y="-4724"/>
            <a:chExt cx="16256000" cy="195000"/>
          </a:xfrm>
        </p:grpSpPr>
        <p:sp>
          <p:nvSpPr>
            <p:cNvPr id="134" name="Google Shape;134;p71"/>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5" name="Google Shape;135;p71"/>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36" name="Google Shape;136;p71"/>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7" name="Google Shape;137;p71"/>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8" name="Google Shape;138;p71"/>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39" name="Google Shape;139;p71"/>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40" name="Google Shape;140;p71"/>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72"/>
          <p:cNvSpPr/>
          <p:nvPr/>
        </p:nvSpPr>
        <p:spPr>
          <a:xfrm>
            <a:off x="1" y="6798914"/>
            <a:ext cx="16256000"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Open Sans"/>
              <a:ea typeface="Open Sans"/>
              <a:cs typeface="Open Sans"/>
              <a:sym typeface="Open Sans"/>
            </a:endParaRPr>
          </a:p>
        </p:txBody>
      </p:sp>
      <p:sp>
        <p:nvSpPr>
          <p:cNvPr id="143" name="Google Shape;143;p72"/>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72"/>
          <p:cNvSpPr txBox="1"/>
          <p:nvPr/>
        </p:nvSpPr>
        <p:spPr>
          <a:xfrm>
            <a:off x="436422" y="6835848"/>
            <a:ext cx="323223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400">
                <a:solidFill>
                  <a:srgbClr val="3F3F3F"/>
                </a:solidFill>
                <a:latin typeface="Open Sans"/>
                <a:ea typeface="Open Sans"/>
                <a:cs typeface="Open Sans"/>
                <a:sym typeface="Open Sans"/>
              </a:rPr>
              <a:t>The correct answer is</a:t>
            </a:r>
            <a:endParaRPr/>
          </a:p>
        </p:txBody>
      </p:sp>
      <p:cxnSp>
        <p:nvCxnSpPr>
          <p:cNvPr id="145" name="Google Shape;145;p72"/>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72"/>
          <p:cNvCxnSpPr/>
          <p:nvPr/>
        </p:nvCxnSpPr>
        <p:spPr>
          <a:xfrm>
            <a:off x="396856" y="7371304"/>
            <a:ext cx="15462285"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72"/>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72"/>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2800">
              <a:solidFill>
                <a:srgbClr val="3F3F3F"/>
              </a:solidFill>
              <a:latin typeface="Open Sans ExtraBold"/>
              <a:ea typeface="Open Sans ExtraBold"/>
              <a:cs typeface="Open Sans ExtraBold"/>
              <a:sym typeface="Open Sans ExtraBold"/>
            </a:endParaRPr>
          </a:p>
        </p:txBody>
      </p:sp>
      <p:sp>
        <p:nvSpPr>
          <p:cNvPr id="149" name="Google Shape;149;p72"/>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67">
              <a:solidFill>
                <a:srgbClr val="3F3F3F"/>
              </a:solidFill>
              <a:latin typeface="Open Sans"/>
              <a:ea typeface="Open Sans"/>
              <a:cs typeface="Open Sans"/>
              <a:sym typeface="Open Sans"/>
            </a:endParaRPr>
          </a:p>
        </p:txBody>
      </p:sp>
      <p:cxnSp>
        <p:nvCxnSpPr>
          <p:cNvPr id="150" name="Google Shape;150;p72"/>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72"/>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72"/>
          <p:cNvSpPr txBox="1"/>
          <p:nvPr/>
        </p:nvSpPr>
        <p:spPr>
          <a:xfrm>
            <a:off x="489443" y="1016282"/>
            <a:ext cx="1698904" cy="523220"/>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800">
                <a:solidFill>
                  <a:srgbClr val="3F3F3F"/>
                </a:solidFill>
                <a:latin typeface="Open Sans ExtraBold"/>
                <a:ea typeface="Open Sans ExtraBold"/>
                <a:cs typeface="Open Sans ExtraBold"/>
                <a:sym typeface="Open Sans ExtraBold"/>
              </a:rPr>
              <a:t>QUIZ</a:t>
            </a:r>
            <a:endParaRPr/>
          </a:p>
        </p:txBody>
      </p:sp>
      <p:graphicFrame>
        <p:nvGraphicFramePr>
          <p:cNvPr id="153" name="Google Shape;153;p72"/>
          <p:cNvGraphicFramePr/>
          <p:nvPr/>
        </p:nvGraphicFramePr>
        <p:xfrm>
          <a:off x="13805530" y="3419270"/>
          <a:ext cx="2058919" cy="2065103"/>
        </p:xfrm>
        <a:graphic>
          <a:graphicData uri="http://schemas.openxmlformats.org/presentationml/2006/ole">
            <mc:AlternateContent>
              <mc:Choice Requires="v">
                <p:oleObj r:id="rId3" imgH="2065103" imgW="2058919" progId="Photoshop.Image.13" spid="_x0000_s1">
                  <p:embed/>
                </p:oleObj>
              </mc:Choice>
              <mc:Fallback>
                <p:oleObj r:id="rId4" imgH="2065103" imgW="2058919" progId="Photoshop.Image.13">
                  <p:embed/>
                  <p:pic>
                    <p:nvPicPr>
                      <p:cNvPr id="153" name="Google Shape;153;p72"/>
                      <p:cNvPicPr preferRelativeResize="0"/>
                      <p:nvPr/>
                    </p:nvPicPr>
                    <p:blipFill rotWithShape="1">
                      <a:blip r:embed="rId5">
                        <a:alphaModFix/>
                      </a:blip>
                      <a:srcRect b="0" l="0" r="0" t="0"/>
                      <a:stretch/>
                    </p:blipFill>
                    <p:spPr>
                      <a:xfrm>
                        <a:off x="13805530" y="3419270"/>
                        <a:ext cx="2058919" cy="2065103"/>
                      </a:xfrm>
                      <a:prstGeom prst="rect">
                        <a:avLst/>
                      </a:prstGeom>
                      <a:noFill/>
                      <a:ln>
                        <a:noFill/>
                      </a:ln>
                    </p:spPr>
                  </p:pic>
                </p:oleObj>
              </mc:Fallback>
            </mc:AlternateContent>
          </a:graphicData>
        </a:graphic>
      </p:graphicFrame>
      <p:sp>
        <p:nvSpPr>
          <p:cNvPr id="154" name="Google Shape;154;p72"/>
          <p:cNvSpPr txBox="1"/>
          <p:nvPr/>
        </p:nvSpPr>
        <p:spPr>
          <a:xfrm>
            <a:off x="1664103" y="3007689"/>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55" name="Google Shape;155;p72"/>
          <p:cNvSpPr txBox="1"/>
          <p:nvPr/>
        </p:nvSpPr>
        <p:spPr>
          <a:xfrm>
            <a:off x="1664103" y="3828786"/>
            <a:ext cx="4555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56" name="Google Shape;156;p72"/>
          <p:cNvSpPr txBox="1"/>
          <p:nvPr/>
        </p:nvSpPr>
        <p:spPr>
          <a:xfrm>
            <a:off x="1664101" y="4649883"/>
            <a:ext cx="62337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57" name="Google Shape;157;p72"/>
          <p:cNvSpPr txBox="1"/>
          <p:nvPr/>
        </p:nvSpPr>
        <p:spPr>
          <a:xfrm>
            <a:off x="1664103" y="5470981"/>
            <a:ext cx="66621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58" name="Google Shape;158;p72"/>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72"/>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72"/>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72"/>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72"/>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72"/>
          <p:cNvPicPr preferRelativeResize="0"/>
          <p:nvPr/>
        </p:nvPicPr>
        <p:blipFill rotWithShape="1">
          <a:blip r:embed="rId6">
            <a:alphaModFix/>
          </a:blip>
          <a:srcRect b="0" l="0" r="0" t="0"/>
          <a:stretch/>
        </p:blipFill>
        <p:spPr>
          <a:xfrm>
            <a:off x="0" y="55983"/>
            <a:ext cx="16256000" cy="9144000"/>
          </a:xfrm>
          <a:prstGeom prst="rect">
            <a:avLst/>
          </a:prstGeom>
          <a:noFill/>
          <a:ln>
            <a:noFill/>
          </a:ln>
        </p:spPr>
      </p:pic>
      <p:grpSp>
        <p:nvGrpSpPr>
          <p:cNvPr id="164" name="Google Shape;164;p72"/>
          <p:cNvGrpSpPr/>
          <p:nvPr/>
        </p:nvGrpSpPr>
        <p:grpSpPr>
          <a:xfrm>
            <a:off x="0" y="-4724"/>
            <a:ext cx="16256000" cy="195000"/>
            <a:chOff x="0" y="-4724"/>
            <a:chExt cx="16256000" cy="195000"/>
          </a:xfrm>
        </p:grpSpPr>
        <p:sp>
          <p:nvSpPr>
            <p:cNvPr id="165" name="Google Shape;165;p7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6" name="Google Shape;166;p7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dk1"/>
                </a:solidFill>
                <a:latin typeface="Calibri"/>
                <a:ea typeface="Calibri"/>
                <a:cs typeface="Calibri"/>
                <a:sym typeface="Calibri"/>
              </a:endParaRPr>
            </a:p>
          </p:txBody>
        </p:sp>
        <p:sp>
          <p:nvSpPr>
            <p:cNvPr id="167" name="Google Shape;167;p7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8" name="Google Shape;168;p7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69" name="Google Shape;169;p7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0" name="Google Shape;170;p7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sp>
          <p:nvSpPr>
            <p:cNvPr id="171" name="Google Shape;171;p7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b="1" sz="1480">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72" name="Shape 172"/>
        <p:cNvGrpSpPr/>
        <p:nvPr/>
      </p:nvGrpSpPr>
      <p:grpSpPr>
        <a:xfrm>
          <a:off x="0" y="0"/>
          <a:ext cx="0" cy="0"/>
          <a:chOff x="0" y="0"/>
          <a:chExt cx="0" cy="0"/>
        </a:xfrm>
      </p:grpSpPr>
      <p:sp>
        <p:nvSpPr>
          <p:cNvPr id="173" name="Google Shape;173;p75"/>
          <p:cNvSpPr/>
          <p:nvPr/>
        </p:nvSpPr>
        <p:spPr>
          <a:xfrm>
            <a:off x="-1" y="7677018"/>
            <a:ext cx="16256000"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nvGrpSpPr>
          <p:cNvPr id="174" name="Google Shape;174;p75"/>
          <p:cNvGrpSpPr/>
          <p:nvPr/>
        </p:nvGrpSpPr>
        <p:grpSpPr>
          <a:xfrm>
            <a:off x="-3" y="7545045"/>
            <a:ext cx="16256000" cy="130964"/>
            <a:chOff x="0" y="474414"/>
            <a:chExt cx="7908925" cy="61412"/>
          </a:xfrm>
        </p:grpSpPr>
        <p:sp>
          <p:nvSpPr>
            <p:cNvPr id="175" name="Google Shape;175;p75"/>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76" name="Google Shape;176;p75"/>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77" name="Google Shape;177;p75"/>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78" name="Google Shape;178;p75"/>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79" name="Google Shape;179;p75"/>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0" name="Google Shape;180;p75"/>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1" name="Google Shape;181;p75"/>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grpSp>
      <p:sp>
        <p:nvSpPr>
          <p:cNvPr id="182" name="Google Shape;182;p75"/>
          <p:cNvSpPr/>
          <p:nvPr/>
        </p:nvSpPr>
        <p:spPr>
          <a:xfrm>
            <a:off x="-1" y="4732"/>
            <a:ext cx="16256000"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sp>
        <p:nvSpPr>
          <p:cNvPr id="183" name="Google Shape;183;p75"/>
          <p:cNvSpPr txBox="1"/>
          <p:nvPr/>
        </p:nvSpPr>
        <p:spPr>
          <a:xfrm>
            <a:off x="6760067" y="3801294"/>
            <a:ext cx="5015027"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262626"/>
              </a:buClr>
              <a:buSzPts val="7200"/>
              <a:buFont typeface="Open Sans"/>
              <a:buNone/>
            </a:pPr>
            <a:r>
              <a:rPr b="1" lang="en-US" sz="7200">
                <a:solidFill>
                  <a:srgbClr val="262626"/>
                </a:solidFill>
                <a:latin typeface="Open Sans"/>
                <a:ea typeface="Open Sans"/>
                <a:cs typeface="Open Sans"/>
                <a:sym typeface="Open Sans"/>
              </a:rPr>
              <a:t>Thank You</a:t>
            </a:r>
            <a:endParaRPr/>
          </a:p>
        </p:txBody>
      </p:sp>
      <p:grpSp>
        <p:nvGrpSpPr>
          <p:cNvPr id="184" name="Google Shape;184;p75"/>
          <p:cNvGrpSpPr/>
          <p:nvPr/>
        </p:nvGrpSpPr>
        <p:grpSpPr>
          <a:xfrm>
            <a:off x="2493994" y="2493927"/>
            <a:ext cx="3549856" cy="3683090"/>
            <a:chOff x="1430872" y="1152875"/>
            <a:chExt cx="1727088" cy="1727088"/>
          </a:xfrm>
        </p:grpSpPr>
        <p:sp>
          <p:nvSpPr>
            <p:cNvPr id="185" name="Google Shape;185;p75"/>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spcBef>
                  <a:spcPts val="0"/>
                </a:spcBef>
                <a:spcAft>
                  <a:spcPts val="0"/>
                </a:spcAft>
                <a:buNone/>
              </a:pPr>
              <a:r>
                <a:t/>
              </a:r>
              <a:endParaRPr sz="1480">
                <a:solidFill>
                  <a:schemeClr val="lt1"/>
                </a:solidFill>
                <a:latin typeface="Calibri"/>
                <a:ea typeface="Calibri"/>
                <a:cs typeface="Calibri"/>
                <a:sym typeface="Calibri"/>
              </a:endParaRPr>
            </a:p>
          </p:txBody>
        </p:sp>
        <p:pic>
          <p:nvPicPr>
            <p:cNvPr id="186" name="Google Shape;186;p75"/>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187" name="Google Shape;187;p75"/>
          <p:cNvPicPr preferRelativeResize="0"/>
          <p:nvPr/>
        </p:nvPicPr>
        <p:blipFill rotWithShape="1">
          <a:blip r:embed="rId3">
            <a:alphaModFix/>
          </a:blip>
          <a:srcRect b="0" l="0" r="0" t="0"/>
          <a:stretch/>
        </p:blipFill>
        <p:spPr>
          <a:xfrm>
            <a:off x="13413429" y="174759"/>
            <a:ext cx="2673811" cy="771649"/>
          </a:xfrm>
          <a:prstGeom prst="rect">
            <a:avLst/>
          </a:prstGeom>
          <a:noFill/>
          <a:ln>
            <a:noFill/>
          </a:ln>
        </p:spPr>
      </p:pic>
      <p:pic>
        <p:nvPicPr>
          <p:cNvPr id="188" name="Google Shape;188;p75"/>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6.xml"/><Relationship Id="rId22" Type="http://schemas.openxmlformats.org/officeDocument/2006/relationships/slideLayout" Target="../slideLayouts/slideLayout38.xml"/><Relationship Id="rId21" Type="http://schemas.openxmlformats.org/officeDocument/2006/relationships/slideLayout" Target="../slideLayouts/slideLayout37.xml"/><Relationship Id="rId24" Type="http://schemas.openxmlformats.org/officeDocument/2006/relationships/slideLayout" Target="../slideLayouts/slideLayout40.xml"/><Relationship Id="rId23" Type="http://schemas.openxmlformats.org/officeDocument/2006/relationships/slideLayout" Target="../slideLayouts/slideLayout39.xml"/><Relationship Id="rId1" Type="http://schemas.openxmlformats.org/officeDocument/2006/relationships/slideLayout" Target="../slideLayouts/slideLayout17.xml"/><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26" Type="http://schemas.openxmlformats.org/officeDocument/2006/relationships/theme" Target="../theme/theme1.xml"/><Relationship Id="rId25" Type="http://schemas.openxmlformats.org/officeDocument/2006/relationships/slideLayout" Target="../slideLayouts/slideLayout41.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15" Type="http://schemas.openxmlformats.org/officeDocument/2006/relationships/slideLayout" Target="../slideLayouts/slideLayout31.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19" Type="http://schemas.openxmlformats.org/officeDocument/2006/relationships/slideLayout" Target="../slideLayouts/slideLayout35.xml"/><Relationship Id="rId18"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4"/>
          <p:cNvSpPr txBox="1"/>
          <p:nvPr>
            <p:ph type="title"/>
          </p:nvPr>
        </p:nvSpPr>
        <p:spPr>
          <a:xfrm>
            <a:off x="1117600" y="487363"/>
            <a:ext cx="14020800" cy="176688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4"/>
          <p:cNvSpPr txBox="1"/>
          <p:nvPr>
            <p:ph idx="1" type="body"/>
          </p:nvPr>
        </p:nvSpPr>
        <p:spPr>
          <a:xfrm>
            <a:off x="1117600" y="2433638"/>
            <a:ext cx="14020800" cy="5802312"/>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4"/>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4"/>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4"/>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4" name="Shape 354"/>
        <p:cNvGrpSpPr/>
        <p:nvPr/>
      </p:nvGrpSpPr>
      <p:grpSpPr>
        <a:xfrm>
          <a:off x="0" y="0"/>
          <a:ext cx="0" cy="0"/>
          <a:chOff x="0" y="0"/>
          <a:chExt cx="0" cy="0"/>
        </a:xfrm>
      </p:grpSpPr>
      <p:sp>
        <p:nvSpPr>
          <p:cNvPr id="355" name="Google Shape;355;p73"/>
          <p:cNvSpPr txBox="1"/>
          <p:nvPr>
            <p:ph type="title"/>
          </p:nvPr>
        </p:nvSpPr>
        <p:spPr>
          <a:xfrm>
            <a:off x="1117600" y="486834"/>
            <a:ext cx="14020800" cy="1767417"/>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5867"/>
              <a:buFont typeface="Calibri"/>
              <a:buNone/>
              <a:defRPr b="0" i="0" sz="5867"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6" name="Google Shape;356;p73"/>
          <p:cNvSpPr txBox="1"/>
          <p:nvPr>
            <p:ph idx="1" type="body"/>
          </p:nvPr>
        </p:nvSpPr>
        <p:spPr>
          <a:xfrm>
            <a:off x="1117600" y="2434167"/>
            <a:ext cx="14020800" cy="5801784"/>
          </a:xfrm>
          <a:prstGeom prst="rect">
            <a:avLst/>
          </a:prstGeom>
          <a:noFill/>
          <a:ln>
            <a:noFill/>
          </a:ln>
        </p:spPr>
        <p:txBody>
          <a:bodyPr anchorCtr="0" anchor="t" bIns="45700" lIns="91425" spcFirstLastPara="1" rIns="91425" wrap="square" tIns="45700">
            <a:normAutofit/>
          </a:bodyPr>
          <a:lstStyle>
            <a:lvl1pPr indent="-465645" lvl="0" marL="457200" marR="0" rtl="0" algn="l">
              <a:lnSpc>
                <a:spcPct val="90000"/>
              </a:lnSpc>
              <a:spcBef>
                <a:spcPts val="1333"/>
              </a:spcBef>
              <a:spcAft>
                <a:spcPts val="0"/>
              </a:spcAft>
              <a:buClr>
                <a:schemeClr val="dk1"/>
              </a:buClr>
              <a:buSzPts val="3733"/>
              <a:buFont typeface="Arial"/>
              <a:buChar char="•"/>
              <a:defRPr b="0" i="0" sz="3733" u="none" cap="none" strike="noStrike">
                <a:solidFill>
                  <a:schemeClr val="dk1"/>
                </a:solidFill>
                <a:latin typeface="Calibri"/>
                <a:ea typeface="Calibri"/>
                <a:cs typeface="Calibri"/>
                <a:sym typeface="Calibri"/>
              </a:defRPr>
            </a:lvl1pPr>
            <a:lvl2pPr indent="-431800" lvl="1" marL="914400" marR="0" rtl="0" algn="l">
              <a:lnSpc>
                <a:spcPct val="90000"/>
              </a:lnSpc>
              <a:spcBef>
                <a:spcPts val="667"/>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397954" lvl="2" marL="1371600" marR="0" rtl="0" algn="l">
              <a:lnSpc>
                <a:spcPct val="90000"/>
              </a:lnSpc>
              <a:spcBef>
                <a:spcPts val="667"/>
              </a:spcBef>
              <a:spcAft>
                <a:spcPts val="0"/>
              </a:spcAft>
              <a:buClr>
                <a:schemeClr val="dk1"/>
              </a:buClr>
              <a:buSzPts val="2667"/>
              <a:buFont typeface="Arial"/>
              <a:buChar char="•"/>
              <a:defRPr b="0" i="0" sz="2667" u="none" cap="none" strike="noStrike">
                <a:solidFill>
                  <a:schemeClr val="dk1"/>
                </a:solidFill>
                <a:latin typeface="Calibri"/>
                <a:ea typeface="Calibri"/>
                <a:cs typeface="Calibri"/>
                <a:sym typeface="Calibri"/>
              </a:defRPr>
            </a:lvl3pPr>
            <a:lvl4pPr indent="-381000" lvl="3" marL="1828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81000" lvl="5" marL="27432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6pPr>
            <a:lvl7pPr indent="-381000" lvl="6" marL="32004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7pPr>
            <a:lvl8pPr indent="-381000" lvl="7" marL="36576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8pPr>
            <a:lvl9pPr indent="-381000" lvl="8" marL="4114800" marR="0" rtl="0" algn="l">
              <a:lnSpc>
                <a:spcPct val="90000"/>
              </a:lnSpc>
              <a:spcBef>
                <a:spcPts val="667"/>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9pPr>
          </a:lstStyle>
          <a:p/>
        </p:txBody>
      </p:sp>
      <p:sp>
        <p:nvSpPr>
          <p:cNvPr id="357" name="Google Shape;357;p73"/>
          <p:cNvSpPr txBox="1"/>
          <p:nvPr>
            <p:ph idx="10" type="dt"/>
          </p:nvPr>
        </p:nvSpPr>
        <p:spPr>
          <a:xfrm>
            <a:off x="1117600" y="8475134"/>
            <a:ext cx="3657600" cy="4868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8" name="Google Shape;358;p73"/>
          <p:cNvSpPr txBox="1"/>
          <p:nvPr>
            <p:ph idx="11" type="ftr"/>
          </p:nvPr>
        </p:nvSpPr>
        <p:spPr>
          <a:xfrm>
            <a:off x="5384800" y="8475134"/>
            <a:ext cx="5486400" cy="4868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6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9" name="Google Shape;359;p73"/>
          <p:cNvSpPr txBox="1"/>
          <p:nvPr>
            <p:ph idx="12" type="sldNum"/>
          </p:nvPr>
        </p:nvSpPr>
        <p:spPr>
          <a:xfrm>
            <a:off x="11480800" y="8475134"/>
            <a:ext cx="3657600" cy="4868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600">
                <a:solidFill>
                  <a:srgbClr val="888888"/>
                </a:solidFill>
                <a:latin typeface="Calibri"/>
                <a:ea typeface="Calibri"/>
                <a:cs typeface="Calibri"/>
                <a:sym typeface="Calibri"/>
              </a:defRPr>
            </a:lvl1pPr>
            <a:lvl2pPr indent="0" lvl="1" marL="0" marR="0" rtl="0" algn="r">
              <a:spcBef>
                <a:spcPts val="0"/>
              </a:spcBef>
              <a:buNone/>
              <a:defRPr sz="1600">
                <a:solidFill>
                  <a:srgbClr val="888888"/>
                </a:solidFill>
                <a:latin typeface="Calibri"/>
                <a:ea typeface="Calibri"/>
                <a:cs typeface="Calibri"/>
                <a:sym typeface="Calibri"/>
              </a:defRPr>
            </a:lvl2pPr>
            <a:lvl3pPr indent="0" lvl="2" marL="0" marR="0" rtl="0" algn="r">
              <a:spcBef>
                <a:spcPts val="0"/>
              </a:spcBef>
              <a:buNone/>
              <a:defRPr sz="1600">
                <a:solidFill>
                  <a:srgbClr val="888888"/>
                </a:solidFill>
                <a:latin typeface="Calibri"/>
                <a:ea typeface="Calibri"/>
                <a:cs typeface="Calibri"/>
                <a:sym typeface="Calibri"/>
              </a:defRPr>
            </a:lvl3pPr>
            <a:lvl4pPr indent="0" lvl="3" marL="0" marR="0" rtl="0" algn="r">
              <a:spcBef>
                <a:spcPts val="0"/>
              </a:spcBef>
              <a:buNone/>
              <a:defRPr sz="1600">
                <a:solidFill>
                  <a:srgbClr val="888888"/>
                </a:solidFill>
                <a:latin typeface="Calibri"/>
                <a:ea typeface="Calibri"/>
                <a:cs typeface="Calibri"/>
                <a:sym typeface="Calibri"/>
              </a:defRPr>
            </a:lvl4pPr>
            <a:lvl5pPr indent="0" lvl="4" marL="0" marR="0" rtl="0" algn="r">
              <a:spcBef>
                <a:spcPts val="0"/>
              </a:spcBef>
              <a:buNone/>
              <a:defRPr sz="1600">
                <a:solidFill>
                  <a:srgbClr val="888888"/>
                </a:solidFill>
                <a:latin typeface="Calibri"/>
                <a:ea typeface="Calibri"/>
                <a:cs typeface="Calibri"/>
                <a:sym typeface="Calibri"/>
              </a:defRPr>
            </a:lvl5pPr>
            <a:lvl6pPr indent="0" lvl="5" marL="0" marR="0" rtl="0" algn="r">
              <a:spcBef>
                <a:spcPts val="0"/>
              </a:spcBef>
              <a:buNone/>
              <a:defRPr sz="1600">
                <a:solidFill>
                  <a:srgbClr val="888888"/>
                </a:solidFill>
                <a:latin typeface="Calibri"/>
                <a:ea typeface="Calibri"/>
                <a:cs typeface="Calibri"/>
                <a:sym typeface="Calibri"/>
              </a:defRPr>
            </a:lvl6pPr>
            <a:lvl7pPr indent="0" lvl="6" marL="0" marR="0" rtl="0" algn="r">
              <a:spcBef>
                <a:spcPts val="0"/>
              </a:spcBef>
              <a:buNone/>
              <a:defRPr sz="1600">
                <a:solidFill>
                  <a:srgbClr val="888888"/>
                </a:solidFill>
                <a:latin typeface="Calibri"/>
                <a:ea typeface="Calibri"/>
                <a:cs typeface="Calibri"/>
                <a:sym typeface="Calibri"/>
              </a:defRPr>
            </a:lvl7pPr>
            <a:lvl8pPr indent="0" lvl="7" marL="0" marR="0" rtl="0" algn="r">
              <a:spcBef>
                <a:spcPts val="0"/>
              </a:spcBef>
              <a:buNone/>
              <a:defRPr sz="1600">
                <a:solidFill>
                  <a:srgbClr val="888888"/>
                </a:solidFill>
                <a:latin typeface="Calibri"/>
                <a:ea typeface="Calibri"/>
                <a:cs typeface="Calibri"/>
                <a:sym typeface="Calibri"/>
              </a:defRPr>
            </a:lvl8pPr>
            <a:lvl9pPr indent="0" lvl="8" marL="0" marR="0" rtl="0" algn="r">
              <a:spcBef>
                <a:spcPts val="0"/>
              </a:spcBef>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image" Target="../media/image3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 Id="rId3" Type="http://schemas.openxmlformats.org/officeDocument/2006/relationships/image" Target="../media/image3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
          <p:cNvSpPr txBox="1"/>
          <p:nvPr>
            <p:ph idx="1" type="body"/>
          </p:nvPr>
        </p:nvSpPr>
        <p:spPr>
          <a:xfrm>
            <a:off x="2306069" y="2648282"/>
            <a:ext cx="11643865" cy="387798"/>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2800"/>
              <a:buNone/>
            </a:pPr>
            <a:r>
              <a:rPr lang="en-US"/>
              <a:t>Lesson 4—Running SQL Queries Using Spark SQL</a:t>
            </a:r>
            <a:endParaRPr/>
          </a:p>
        </p:txBody>
      </p:sp>
      <p:sp>
        <p:nvSpPr>
          <p:cNvPr id="708" name="Google Shape;708;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rgbClr val="3F3F3F"/>
              </a:buClr>
              <a:buSzPts val="4267"/>
              <a:buNone/>
            </a:pPr>
            <a:r>
              <a:rPr lang="en-US" sz="4267"/>
              <a:t>Apache Spark and Scala</a:t>
            </a:r>
            <a:endParaRPr/>
          </a:p>
        </p:txBody>
      </p:sp>
      <p:sp>
        <p:nvSpPr>
          <p:cNvPr id="709" name="Google Shape;709;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Effect filter="fade" transition="in">
                                      <p:cBhvr>
                                        <p:cTn dur="500"/>
                                        <p:tgtEl>
                                          <p:spTgt spid="708">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07">
                                            <p:txEl>
                                              <p:pRg end="0" st="0"/>
                                            </p:txEl>
                                          </p:spTgt>
                                        </p:tgtEl>
                                        <p:attrNameLst>
                                          <p:attrName>style.visibility</p:attrName>
                                        </p:attrNameLst>
                                      </p:cBhvr>
                                      <p:to>
                                        <p:strVal val="visible"/>
                                      </p:to>
                                    </p:set>
                                    <p:animEffect filter="fade" transition="in">
                                      <p:cBhvr>
                                        <p:cTn dur="500"/>
                                        <p:tgtEl>
                                          <p:spTgt spid="7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SparkSession</a:t>
            </a:r>
            <a:endParaRPr/>
          </a:p>
        </p:txBody>
      </p:sp>
      <p:sp>
        <p:nvSpPr>
          <p:cNvPr id="854" name="Google Shape;854;p10"/>
          <p:cNvSpPr txBox="1"/>
          <p:nvPr>
            <p:ph idx="4294967295" type="body"/>
          </p:nvPr>
        </p:nvSpPr>
        <p:spPr>
          <a:xfrm>
            <a:off x="1387555" y="1736255"/>
            <a:ext cx="10822153" cy="671367"/>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SparkSession is a single-unified entry point to manipulate data with Spark. </a:t>
            </a:r>
            <a:endParaRPr sz="2400">
              <a:solidFill>
                <a:srgbClr val="3F3F3F"/>
              </a:solidFill>
              <a:latin typeface="Open Sans"/>
              <a:ea typeface="Open Sans"/>
              <a:cs typeface="Open Sans"/>
              <a:sym typeface="Open Sans"/>
            </a:endParaRPr>
          </a:p>
        </p:txBody>
      </p:sp>
      <p:pic>
        <p:nvPicPr>
          <p:cNvPr id="855" name="Google Shape;855;p10"/>
          <p:cNvPicPr preferRelativeResize="0"/>
          <p:nvPr/>
        </p:nvPicPr>
        <p:blipFill rotWithShape="1">
          <a:blip r:embed="rId3">
            <a:alphaModFix/>
          </a:blip>
          <a:srcRect b="0" l="0" r="0" t="0"/>
          <a:stretch/>
        </p:blipFill>
        <p:spPr>
          <a:xfrm>
            <a:off x="5286375" y="870793"/>
            <a:ext cx="5669702" cy="274320"/>
          </a:xfrm>
          <a:prstGeom prst="rect">
            <a:avLst/>
          </a:prstGeom>
          <a:noFill/>
          <a:ln>
            <a:noFill/>
          </a:ln>
        </p:spPr>
      </p:pic>
      <p:grpSp>
        <p:nvGrpSpPr>
          <p:cNvPr id="856" name="Google Shape;856;p10"/>
          <p:cNvGrpSpPr/>
          <p:nvPr/>
        </p:nvGrpSpPr>
        <p:grpSpPr>
          <a:xfrm>
            <a:off x="425023" y="7546154"/>
            <a:ext cx="15392405" cy="1079797"/>
            <a:chOff x="-1" y="-2"/>
            <a:chExt cx="15392403" cy="1079796"/>
          </a:xfrm>
        </p:grpSpPr>
        <p:grpSp>
          <p:nvGrpSpPr>
            <p:cNvPr id="857" name="Google Shape;857;p10"/>
            <p:cNvGrpSpPr/>
            <p:nvPr/>
          </p:nvGrpSpPr>
          <p:grpSpPr>
            <a:xfrm>
              <a:off x="563837" y="53666"/>
              <a:ext cx="14828565" cy="959506"/>
              <a:chOff x="0" y="0"/>
              <a:chExt cx="14828564" cy="959504"/>
            </a:xfrm>
          </p:grpSpPr>
          <p:sp>
            <p:nvSpPr>
              <p:cNvPr id="858" name="Google Shape;858;p10"/>
              <p:cNvSpPr/>
              <p:nvPr/>
            </p:nvSpPr>
            <p:spPr>
              <a:xfrm>
                <a:off x="0" y="0"/>
                <a:ext cx="14828564" cy="959504"/>
              </a:xfrm>
              <a:prstGeom prst="roundRect">
                <a:avLst>
                  <a:gd fmla="val 16667" name="adj"/>
                </a:avLst>
              </a:prstGeom>
              <a:noFill/>
              <a:ln cap="flat" cmpd="sng" w="1905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10"/>
              <p:cNvSpPr/>
              <p:nvPr/>
            </p:nvSpPr>
            <p:spPr>
              <a:xfrm>
                <a:off x="783206" y="95034"/>
                <a:ext cx="13998518" cy="769437"/>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In prior versions, SQLContext and HiveContext were entry points for CORE API Spark Context, Streaming API, Streaming context, and SQLAPI.</a:t>
                </a:r>
                <a:endParaRPr/>
              </a:p>
            </p:txBody>
          </p:sp>
        </p:grpSp>
        <p:grpSp>
          <p:nvGrpSpPr>
            <p:cNvPr id="860" name="Google Shape;860;p10"/>
            <p:cNvGrpSpPr/>
            <p:nvPr/>
          </p:nvGrpSpPr>
          <p:grpSpPr>
            <a:xfrm>
              <a:off x="-1" y="-2"/>
              <a:ext cx="1127676" cy="1079796"/>
              <a:chOff x="0" y="-1"/>
              <a:chExt cx="1127674" cy="1079794"/>
            </a:xfrm>
          </p:grpSpPr>
          <p:sp>
            <p:nvSpPr>
              <p:cNvPr id="861" name="Google Shape;861;p10"/>
              <p:cNvSpPr/>
              <p:nvPr/>
            </p:nvSpPr>
            <p:spPr>
              <a:xfrm>
                <a:off x="0" y="-1"/>
                <a:ext cx="1127674" cy="1079794"/>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10"/>
              <p:cNvSpPr/>
              <p:nvPr/>
            </p:nvSpPr>
            <p:spPr>
              <a:xfrm>
                <a:off x="165143" y="68726"/>
                <a:ext cx="797388" cy="9423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5700">
                    <a:solidFill>
                      <a:srgbClr val="FFFFFF"/>
                    </a:solidFill>
                    <a:latin typeface="Calibri"/>
                    <a:ea typeface="Calibri"/>
                    <a:cs typeface="Calibri"/>
                    <a:sym typeface="Calibri"/>
                  </a:rPr>
                  <a:t>!</a:t>
                </a:r>
                <a:endParaRPr/>
              </a:p>
            </p:txBody>
          </p:sp>
        </p:grpSp>
      </p:grpSp>
      <p:grpSp>
        <p:nvGrpSpPr>
          <p:cNvPr id="863" name="Google Shape;863;p10"/>
          <p:cNvGrpSpPr/>
          <p:nvPr/>
        </p:nvGrpSpPr>
        <p:grpSpPr>
          <a:xfrm>
            <a:off x="5663389" y="2845238"/>
            <a:ext cx="4929222" cy="3804944"/>
            <a:chOff x="11723686" y="1250951"/>
            <a:chExt cx="4532314" cy="3657359"/>
          </a:xfrm>
        </p:grpSpPr>
        <p:grpSp>
          <p:nvGrpSpPr>
            <p:cNvPr id="864" name="Google Shape;864;p10"/>
            <p:cNvGrpSpPr/>
            <p:nvPr/>
          </p:nvGrpSpPr>
          <p:grpSpPr>
            <a:xfrm>
              <a:off x="11723686" y="1250951"/>
              <a:ext cx="4532314" cy="3657359"/>
              <a:chOff x="14201871" y="1533408"/>
              <a:chExt cx="4532314" cy="3657359"/>
            </a:xfrm>
          </p:grpSpPr>
          <p:grpSp>
            <p:nvGrpSpPr>
              <p:cNvPr id="865" name="Google Shape;865;p10"/>
              <p:cNvGrpSpPr/>
              <p:nvPr/>
            </p:nvGrpSpPr>
            <p:grpSpPr>
              <a:xfrm>
                <a:off x="14201871" y="1533408"/>
                <a:ext cx="4532314" cy="3657359"/>
                <a:chOff x="8491536" y="1764641"/>
                <a:chExt cx="4532314" cy="3657359"/>
              </a:xfrm>
            </p:grpSpPr>
            <p:sp>
              <p:nvSpPr>
                <p:cNvPr id="866" name="Google Shape;866;p10"/>
                <p:cNvSpPr/>
                <p:nvPr/>
              </p:nvSpPr>
              <p:spPr>
                <a:xfrm>
                  <a:off x="8491537" y="1764641"/>
                  <a:ext cx="2341563" cy="2451759"/>
                </a:xfrm>
                <a:prstGeom prst="rect">
                  <a:avLst/>
                </a:prstGeom>
                <a:noFill/>
                <a:ln cap="flat" cmpd="sng" w="38100">
                  <a:solidFill>
                    <a:srgbClr val="00B0F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7" name="Google Shape;867;p10"/>
                <p:cNvSpPr/>
                <p:nvPr/>
              </p:nvSpPr>
              <p:spPr>
                <a:xfrm>
                  <a:off x="8692745" y="1925033"/>
                  <a:ext cx="1914310" cy="1381837"/>
                </a:xfrm>
                <a:prstGeom prst="rect">
                  <a:avLst/>
                </a:prstGeom>
                <a:solidFill>
                  <a:srgbClr val="833C0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8" name="Google Shape;868;p10"/>
                <p:cNvSpPr/>
                <p:nvPr/>
              </p:nvSpPr>
              <p:spPr>
                <a:xfrm>
                  <a:off x="8692745" y="3371126"/>
                  <a:ext cx="1889474" cy="619528"/>
                </a:xfrm>
                <a:prstGeom prst="rect">
                  <a:avLst/>
                </a:prstGeom>
                <a:solidFill>
                  <a:srgbClr val="5A8B2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69" name="Google Shape;869;p10"/>
                <p:cNvSpPr/>
                <p:nvPr/>
              </p:nvSpPr>
              <p:spPr>
                <a:xfrm>
                  <a:off x="11200552" y="1776380"/>
                  <a:ext cx="800948" cy="831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0" name="Google Shape;870;p10"/>
                <p:cNvSpPr/>
                <p:nvPr/>
              </p:nvSpPr>
              <p:spPr>
                <a:xfrm>
                  <a:off x="12222902" y="1776380"/>
                  <a:ext cx="800948" cy="831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1" name="Google Shape;871;p10"/>
                <p:cNvSpPr/>
                <p:nvPr/>
              </p:nvSpPr>
              <p:spPr>
                <a:xfrm>
                  <a:off x="12222902" y="3134050"/>
                  <a:ext cx="800948" cy="831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2" name="Google Shape;872;p10"/>
                <p:cNvSpPr/>
                <p:nvPr/>
              </p:nvSpPr>
              <p:spPr>
                <a:xfrm>
                  <a:off x="11204695" y="3131506"/>
                  <a:ext cx="800948" cy="831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73" name="Google Shape;873;p10"/>
                <p:cNvSpPr/>
                <p:nvPr/>
              </p:nvSpPr>
              <p:spPr>
                <a:xfrm>
                  <a:off x="8491536" y="4851259"/>
                  <a:ext cx="4532314" cy="570741"/>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874" name="Google Shape;874;p10"/>
              <p:cNvSpPr txBox="1"/>
              <p:nvPr/>
            </p:nvSpPr>
            <p:spPr>
              <a:xfrm>
                <a:off x="14574713" y="2200052"/>
                <a:ext cx="14574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Spark Session</a:t>
                </a:r>
                <a:endParaRPr/>
              </a:p>
            </p:txBody>
          </p:sp>
          <p:sp>
            <p:nvSpPr>
              <p:cNvPr id="875" name="Google Shape;875;p10"/>
              <p:cNvSpPr txBox="1"/>
              <p:nvPr/>
            </p:nvSpPr>
            <p:spPr>
              <a:xfrm>
                <a:off x="14771377" y="3259040"/>
                <a:ext cx="11528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User Code</a:t>
                </a:r>
                <a:endParaRPr/>
              </a:p>
            </p:txBody>
          </p:sp>
          <p:sp>
            <p:nvSpPr>
              <p:cNvPr id="876" name="Google Shape;876;p10"/>
              <p:cNvSpPr txBox="1"/>
              <p:nvPr/>
            </p:nvSpPr>
            <p:spPr>
              <a:xfrm>
                <a:off x="15675537" y="4669314"/>
                <a:ext cx="17357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Cluster Manager</a:t>
                </a:r>
                <a:endParaRPr/>
              </a:p>
            </p:txBody>
          </p:sp>
          <p:cxnSp>
            <p:nvCxnSpPr>
              <p:cNvPr id="877" name="Google Shape;877;p10"/>
              <p:cNvCxnSpPr/>
              <p:nvPr/>
            </p:nvCxnSpPr>
            <p:spPr>
              <a:xfrm flipH="1" rot="10800000">
                <a:off x="16144081" y="1784290"/>
                <a:ext cx="710852" cy="415762"/>
              </a:xfrm>
              <a:prstGeom prst="straightConnector1">
                <a:avLst/>
              </a:prstGeom>
              <a:noFill/>
              <a:ln cap="flat" cmpd="sng" w="38100">
                <a:solidFill>
                  <a:srgbClr val="DBDBDB"/>
                </a:solidFill>
                <a:prstDash val="dash"/>
                <a:miter lim="800000"/>
                <a:headEnd len="sm" w="sm" type="none"/>
                <a:tailEnd len="sm" w="sm" type="none"/>
              </a:ln>
            </p:spPr>
          </p:cxnSp>
          <p:cxnSp>
            <p:nvCxnSpPr>
              <p:cNvPr id="878" name="Google Shape;878;p10"/>
              <p:cNvCxnSpPr/>
              <p:nvPr/>
            </p:nvCxnSpPr>
            <p:spPr>
              <a:xfrm>
                <a:off x="16144081" y="2759287"/>
                <a:ext cx="766806" cy="422188"/>
              </a:xfrm>
              <a:prstGeom prst="straightConnector1">
                <a:avLst/>
              </a:prstGeom>
              <a:noFill/>
              <a:ln cap="flat" cmpd="sng" w="38100">
                <a:solidFill>
                  <a:srgbClr val="DBDBDB"/>
                </a:solidFill>
                <a:prstDash val="dash"/>
                <a:miter lim="800000"/>
                <a:headEnd len="sm" w="sm" type="none"/>
                <a:tailEnd len="sm" w="sm" type="none"/>
              </a:ln>
            </p:spPr>
          </p:cxnSp>
          <p:cxnSp>
            <p:nvCxnSpPr>
              <p:cNvPr id="879" name="Google Shape;879;p10"/>
              <p:cNvCxnSpPr/>
              <p:nvPr/>
            </p:nvCxnSpPr>
            <p:spPr>
              <a:xfrm flipH="1" rot="10800000">
                <a:off x="16203342" y="2505034"/>
                <a:ext cx="2156608" cy="12624"/>
              </a:xfrm>
              <a:prstGeom prst="straightConnector1">
                <a:avLst/>
              </a:prstGeom>
              <a:noFill/>
              <a:ln cap="flat" cmpd="sng" w="38100">
                <a:solidFill>
                  <a:srgbClr val="DBDBDB"/>
                </a:solidFill>
                <a:prstDash val="dash"/>
                <a:miter lim="800000"/>
                <a:headEnd len="sm" w="sm" type="none"/>
                <a:tailEnd len="sm" w="sm" type="none"/>
              </a:ln>
            </p:spPr>
          </p:cxnSp>
          <p:cxnSp>
            <p:nvCxnSpPr>
              <p:cNvPr id="880" name="Google Shape;880;p10"/>
              <p:cNvCxnSpPr/>
              <p:nvPr/>
            </p:nvCxnSpPr>
            <p:spPr>
              <a:xfrm flipH="1" rot="10800000">
                <a:off x="16189709" y="2672779"/>
                <a:ext cx="2156608" cy="12624"/>
              </a:xfrm>
              <a:prstGeom prst="straightConnector1">
                <a:avLst/>
              </a:prstGeom>
              <a:noFill/>
              <a:ln cap="flat" cmpd="sng" w="38100">
                <a:solidFill>
                  <a:srgbClr val="DBDBDB"/>
                </a:solidFill>
                <a:prstDash val="dash"/>
                <a:miter lim="800000"/>
                <a:headEnd len="sm" w="sm" type="none"/>
                <a:tailEnd len="sm" w="sm" type="none"/>
              </a:ln>
            </p:spPr>
          </p:cxnSp>
          <p:cxnSp>
            <p:nvCxnSpPr>
              <p:cNvPr id="881" name="Google Shape;881;p10"/>
              <p:cNvCxnSpPr>
                <a:endCxn id="870" idx="2"/>
              </p:cNvCxnSpPr>
              <p:nvPr/>
            </p:nvCxnSpPr>
            <p:spPr>
              <a:xfrm flipH="1" rot="10800000">
                <a:off x="18330111" y="2376672"/>
                <a:ext cx="3600" cy="438600"/>
              </a:xfrm>
              <a:prstGeom prst="straightConnector1">
                <a:avLst/>
              </a:prstGeom>
              <a:noFill/>
              <a:ln cap="flat" cmpd="sng" w="38100">
                <a:solidFill>
                  <a:srgbClr val="DBDBDB"/>
                </a:solidFill>
                <a:prstDash val="dash"/>
                <a:miter lim="800000"/>
                <a:headEnd len="sm" w="sm" type="none"/>
                <a:tailEnd len="sm" w="sm" type="none"/>
              </a:ln>
            </p:spPr>
          </p:cxnSp>
        </p:grpSp>
        <p:cxnSp>
          <p:nvCxnSpPr>
            <p:cNvPr id="882" name="Google Shape;882;p10"/>
            <p:cNvCxnSpPr/>
            <p:nvPr/>
          </p:nvCxnSpPr>
          <p:spPr>
            <a:xfrm>
              <a:off x="12894468" y="3743195"/>
              <a:ext cx="0" cy="594374"/>
            </a:xfrm>
            <a:prstGeom prst="straightConnector1">
              <a:avLst/>
            </a:prstGeom>
            <a:noFill/>
            <a:ln cap="flat" cmpd="sng" w="57150">
              <a:solidFill>
                <a:srgbClr val="00B0F0"/>
              </a:solidFill>
              <a:prstDash val="solid"/>
              <a:miter lim="800000"/>
              <a:headEnd len="med" w="med" type="triangle"/>
              <a:tailEnd len="med" w="med" type="triangle"/>
            </a:ln>
          </p:spPr>
        </p:cxnSp>
        <p:cxnSp>
          <p:nvCxnSpPr>
            <p:cNvPr id="883" name="Google Shape;883;p10"/>
            <p:cNvCxnSpPr/>
            <p:nvPr/>
          </p:nvCxnSpPr>
          <p:spPr>
            <a:xfrm rot="10800000">
              <a:off x="15032832" y="3449342"/>
              <a:ext cx="8748" cy="720482"/>
            </a:xfrm>
            <a:prstGeom prst="straightConnector1">
              <a:avLst/>
            </a:prstGeom>
            <a:noFill/>
            <a:ln cap="flat" cmpd="sng" w="57150">
              <a:solidFill>
                <a:srgbClr val="00B0F0"/>
              </a:solidFill>
              <a:prstDash val="solid"/>
              <a:miter lim="800000"/>
              <a:headEnd len="sm" w="sm" type="none"/>
              <a:tailEnd len="med" w="med" type="triangle"/>
            </a:ln>
          </p:spPr>
        </p:cxnSp>
        <p:cxnSp>
          <p:nvCxnSpPr>
            <p:cNvPr id="884" name="Google Shape;884;p10"/>
            <p:cNvCxnSpPr/>
            <p:nvPr/>
          </p:nvCxnSpPr>
          <p:spPr>
            <a:xfrm rot="10800000">
              <a:off x="16051213" y="3436946"/>
              <a:ext cx="23812" cy="732878"/>
            </a:xfrm>
            <a:prstGeom prst="straightConnector1">
              <a:avLst/>
            </a:prstGeom>
            <a:noFill/>
            <a:ln cap="flat" cmpd="sng" w="57150">
              <a:solidFill>
                <a:srgbClr val="00B0F0"/>
              </a:solidFill>
              <a:prstDash val="solid"/>
              <a:miter lim="800000"/>
              <a:headEnd len="sm" w="sm" type="none"/>
              <a:tailEnd len="med" w="med" type="triangle"/>
            </a:ln>
          </p:spPr>
        </p:cxnSp>
        <p:cxnSp>
          <p:nvCxnSpPr>
            <p:cNvPr id="885" name="Google Shape;885;p10"/>
            <p:cNvCxnSpPr/>
            <p:nvPr/>
          </p:nvCxnSpPr>
          <p:spPr>
            <a:xfrm rot="10800000">
              <a:off x="14991121" y="2158308"/>
              <a:ext cx="8748" cy="392886"/>
            </a:xfrm>
            <a:prstGeom prst="straightConnector1">
              <a:avLst/>
            </a:prstGeom>
            <a:noFill/>
            <a:ln cap="flat" cmpd="sng" w="57150">
              <a:solidFill>
                <a:srgbClr val="00B0F0"/>
              </a:solidFill>
              <a:prstDash val="solid"/>
              <a:miter lim="800000"/>
              <a:headEnd len="sm" w="sm" type="none"/>
              <a:tailEnd len="med" w="med" type="triangle"/>
            </a:ln>
          </p:spPr>
        </p:cxnSp>
        <p:cxnSp>
          <p:nvCxnSpPr>
            <p:cNvPr id="886" name="Google Shape;886;p10"/>
            <p:cNvCxnSpPr/>
            <p:nvPr/>
          </p:nvCxnSpPr>
          <p:spPr>
            <a:xfrm rot="10800000">
              <a:off x="16009502" y="2145912"/>
              <a:ext cx="7786" cy="379430"/>
            </a:xfrm>
            <a:prstGeom prst="straightConnector1">
              <a:avLst/>
            </a:prstGeom>
            <a:noFill/>
            <a:ln cap="flat" cmpd="sng" w="57150">
              <a:solidFill>
                <a:srgbClr val="00B0F0"/>
              </a:solidFill>
              <a:prstDash val="solid"/>
              <a:miter lim="800000"/>
              <a:headEnd len="sm" w="sm" type="none"/>
              <a:tailEnd len="med" w="med" type="triangle"/>
            </a:ln>
          </p:spPr>
        </p:cxnSp>
        <p:cxnSp>
          <p:nvCxnSpPr>
            <p:cNvPr id="887" name="Google Shape;887;p10"/>
            <p:cNvCxnSpPr/>
            <p:nvPr/>
          </p:nvCxnSpPr>
          <p:spPr>
            <a:xfrm>
              <a:off x="14735398" y="2164003"/>
              <a:ext cx="9525" cy="392886"/>
            </a:xfrm>
            <a:prstGeom prst="straightConnector1">
              <a:avLst/>
            </a:prstGeom>
            <a:noFill/>
            <a:ln cap="flat" cmpd="sng" w="57150">
              <a:solidFill>
                <a:srgbClr val="00B0F0"/>
              </a:solidFill>
              <a:prstDash val="solid"/>
              <a:miter lim="800000"/>
              <a:headEnd len="sm" w="sm" type="none"/>
              <a:tailEnd len="sm" w="sm" type="none"/>
            </a:ln>
          </p:spPr>
        </p:cxnSp>
        <p:cxnSp>
          <p:nvCxnSpPr>
            <p:cNvPr id="888" name="Google Shape;888;p10"/>
            <p:cNvCxnSpPr/>
            <p:nvPr/>
          </p:nvCxnSpPr>
          <p:spPr>
            <a:xfrm>
              <a:off x="14735397" y="3498629"/>
              <a:ext cx="4762" cy="667141"/>
            </a:xfrm>
            <a:prstGeom prst="straightConnector1">
              <a:avLst/>
            </a:prstGeom>
            <a:noFill/>
            <a:ln cap="flat" cmpd="sng" w="57150">
              <a:solidFill>
                <a:srgbClr val="00B0F0"/>
              </a:solidFill>
              <a:prstDash val="solid"/>
              <a:miter lim="800000"/>
              <a:headEnd len="sm" w="sm" type="none"/>
              <a:tailEnd len="sm" w="sm" type="none"/>
            </a:ln>
          </p:spPr>
        </p:cxnSp>
        <p:cxnSp>
          <p:nvCxnSpPr>
            <p:cNvPr id="889" name="Google Shape;889;p10"/>
            <p:cNvCxnSpPr/>
            <p:nvPr/>
          </p:nvCxnSpPr>
          <p:spPr>
            <a:xfrm>
              <a:off x="15770588" y="3492428"/>
              <a:ext cx="4762" cy="667141"/>
            </a:xfrm>
            <a:prstGeom prst="straightConnector1">
              <a:avLst/>
            </a:prstGeom>
            <a:noFill/>
            <a:ln cap="flat" cmpd="sng" w="57150">
              <a:solidFill>
                <a:srgbClr val="00B0F0"/>
              </a:solidFill>
              <a:prstDash val="solid"/>
              <a:miter lim="800000"/>
              <a:headEnd len="sm" w="sm" type="none"/>
              <a:tailEnd len="sm" w="sm" type="none"/>
            </a:ln>
          </p:spPr>
        </p:cxnSp>
        <p:cxnSp>
          <p:nvCxnSpPr>
            <p:cNvPr id="890" name="Google Shape;890;p10"/>
            <p:cNvCxnSpPr/>
            <p:nvPr/>
          </p:nvCxnSpPr>
          <p:spPr>
            <a:xfrm>
              <a:off x="15713148" y="2173614"/>
              <a:ext cx="9525" cy="392886"/>
            </a:xfrm>
            <a:prstGeom prst="straightConnector1">
              <a:avLst/>
            </a:prstGeom>
            <a:noFill/>
            <a:ln cap="flat" cmpd="sng" w="57150">
              <a:solidFill>
                <a:srgbClr val="00B0F0"/>
              </a:solidFill>
              <a:prstDash val="solid"/>
              <a:miter lim="800000"/>
              <a:headEnd len="sm" w="sm" type="none"/>
              <a:tailEnd len="sm" w="sm" type="none"/>
            </a:ln>
          </p:spPr>
        </p:cxnSp>
      </p:grpSp>
      <p:sp>
        <p:nvSpPr>
          <p:cNvPr id="891" name="Google Shape;891;p10"/>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2" name="Google Shape;892;p10"/>
          <p:cNvSpPr/>
          <p:nvPr/>
        </p:nvSpPr>
        <p:spPr>
          <a:xfrm>
            <a:off x="6975091" y="1113588"/>
            <a:ext cx="230582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SPARKSESSION</a:t>
            </a:r>
            <a:endParaRPr sz="2200">
              <a:solidFill>
                <a:srgbClr val="3F3F3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1"/>
          <p:cNvSpPr/>
          <p:nvPr/>
        </p:nvSpPr>
        <p:spPr>
          <a:xfrm>
            <a:off x="1341064" y="1838054"/>
            <a:ext cx="14488277" cy="3241300"/>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8" name="Google Shape;898;p11"/>
          <p:cNvSpPr/>
          <p:nvPr/>
        </p:nvSpPr>
        <p:spPr>
          <a:xfrm>
            <a:off x="1334289" y="5276750"/>
            <a:ext cx="14488277" cy="3415227"/>
          </a:xfrm>
          <a:prstGeom prst="rect">
            <a:avLst/>
          </a:prstGeom>
          <a:solidFill>
            <a:srgbClr val="F2F2F2"/>
          </a:solidFill>
          <a:ln>
            <a:noFill/>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99" name="Google Shape;899;p11"/>
          <p:cNvSpPr txBox="1"/>
          <p:nvPr/>
        </p:nvSpPr>
        <p:spPr>
          <a:xfrm>
            <a:off x="2152970" y="1889237"/>
            <a:ext cx="12850913" cy="1535742"/>
          </a:xfrm>
          <a:prstGeom prst="rect">
            <a:avLst/>
          </a:prstGeom>
          <a:noFill/>
          <a:ln>
            <a:noFill/>
          </a:ln>
        </p:spPr>
        <p:txBody>
          <a:bodyPr anchorCtr="0" anchor="t" bIns="45700" lIns="91425" spcFirstLastPara="1" rIns="91425" wrap="square" tIns="45700">
            <a:noAutofit/>
          </a:bodyPr>
          <a:lstStyle/>
          <a:p>
            <a:pPr indent="0" lvl="0" marL="0" marR="0" rtl="0" algn="l">
              <a:lnSpc>
                <a:spcPct val="145454"/>
              </a:lnSpc>
              <a:spcBef>
                <a:spcPts val="0"/>
              </a:spcBef>
              <a:spcAft>
                <a:spcPts val="0"/>
              </a:spcAft>
              <a:buClr>
                <a:srgbClr val="3F3F3F"/>
              </a:buClr>
              <a:buSzPts val="2200"/>
              <a:buFont typeface="Arial"/>
              <a:buNone/>
            </a:pPr>
            <a:r>
              <a:rPr lang="en-US" sz="2200">
                <a:solidFill>
                  <a:srgbClr val="3F3F3F"/>
                </a:solidFill>
                <a:latin typeface="Open Sans SemiBold"/>
                <a:ea typeface="Open Sans SemiBold"/>
                <a:cs typeface="Open Sans SemiBold"/>
                <a:sym typeface="Open Sans SemiBold"/>
              </a:rPr>
              <a:t>SparkSession on console:</a:t>
            </a:r>
            <a:endParaRPr/>
          </a:p>
          <a:p>
            <a:pPr indent="0" lvl="0" marL="0" marR="0" rtl="0" algn="l">
              <a:lnSpc>
                <a:spcPct val="145454"/>
              </a:lnSpc>
              <a:spcBef>
                <a:spcPts val="0"/>
              </a:spcBef>
              <a:spcAft>
                <a:spcPts val="0"/>
              </a:spcAft>
              <a:buClr>
                <a:srgbClr val="006699"/>
              </a:buClr>
              <a:buSzPts val="2200"/>
              <a:buFont typeface="Arial"/>
              <a:buNone/>
            </a:pPr>
            <a:r>
              <a:t/>
            </a:r>
            <a:endParaRPr sz="2200">
              <a:solidFill>
                <a:srgbClr val="3F3F3F"/>
              </a:solidFill>
              <a:latin typeface="Open Sans"/>
              <a:ea typeface="Open Sans"/>
              <a:cs typeface="Open Sans"/>
              <a:sym typeface="Open Sans"/>
            </a:endParaRPr>
          </a:p>
          <a:p>
            <a:pPr indent="0" lvl="0" marL="0" marR="0" rtl="0" algn="l">
              <a:lnSpc>
                <a:spcPct val="145454"/>
              </a:lnSpc>
              <a:spcBef>
                <a:spcPts val="0"/>
              </a:spcBef>
              <a:spcAft>
                <a:spcPts val="0"/>
              </a:spcAft>
              <a:buClr>
                <a:srgbClr val="006699"/>
              </a:buClr>
              <a:buSzPts val="2200"/>
              <a:buFont typeface="Arial"/>
              <a:buNone/>
            </a:pPr>
            <a:r>
              <a:t/>
            </a:r>
            <a:endParaRPr sz="2200">
              <a:solidFill>
                <a:srgbClr val="3F3F3F"/>
              </a:solidFill>
              <a:latin typeface="Open Sans"/>
              <a:ea typeface="Open Sans"/>
              <a:cs typeface="Open Sans"/>
              <a:sym typeface="Open Sans"/>
            </a:endParaRPr>
          </a:p>
          <a:p>
            <a:pPr indent="0" lvl="0" marL="0" marR="0" rtl="0" algn="l">
              <a:lnSpc>
                <a:spcPct val="145454"/>
              </a:lnSpc>
              <a:spcBef>
                <a:spcPts val="0"/>
              </a:spcBef>
              <a:spcAft>
                <a:spcPts val="0"/>
              </a:spcAft>
              <a:buClr>
                <a:srgbClr val="006699"/>
              </a:buClr>
              <a:buSzPts val="2200"/>
              <a:buFont typeface="Arial"/>
              <a:buNone/>
            </a:pPr>
            <a:r>
              <a:t/>
            </a:r>
            <a:endParaRPr sz="2200">
              <a:solidFill>
                <a:srgbClr val="3F3F3F"/>
              </a:solidFill>
              <a:latin typeface="Open Sans"/>
              <a:ea typeface="Open Sans"/>
              <a:cs typeface="Open Sans"/>
              <a:sym typeface="Open Sans"/>
            </a:endParaRPr>
          </a:p>
          <a:p>
            <a:pPr indent="0" lvl="0" marL="0" marR="0" rtl="0" algn="l">
              <a:lnSpc>
                <a:spcPct val="145454"/>
              </a:lnSpc>
              <a:spcBef>
                <a:spcPts val="0"/>
              </a:spcBef>
              <a:spcAft>
                <a:spcPts val="0"/>
              </a:spcAft>
              <a:buClr>
                <a:srgbClr val="006699"/>
              </a:buClr>
              <a:buSzPts val="2200"/>
              <a:buFont typeface="Arial"/>
              <a:buNone/>
            </a:pPr>
            <a:r>
              <a:t/>
            </a:r>
            <a:endParaRPr sz="2200">
              <a:solidFill>
                <a:srgbClr val="3F3F3F"/>
              </a:solidFill>
              <a:latin typeface="Open Sans"/>
              <a:ea typeface="Open Sans"/>
              <a:cs typeface="Open Sans"/>
              <a:sym typeface="Open Sans"/>
            </a:endParaRPr>
          </a:p>
        </p:txBody>
      </p:sp>
      <p:sp>
        <p:nvSpPr>
          <p:cNvPr id="900" name="Google Shape;900;p1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SparkSession (Contd.)</a:t>
            </a:r>
            <a:endParaRPr/>
          </a:p>
        </p:txBody>
      </p:sp>
      <p:pic>
        <p:nvPicPr>
          <p:cNvPr id="901" name="Google Shape;901;p11"/>
          <p:cNvPicPr preferRelativeResize="0"/>
          <p:nvPr/>
        </p:nvPicPr>
        <p:blipFill rotWithShape="1">
          <a:blip r:embed="rId3">
            <a:alphaModFix/>
          </a:blip>
          <a:srcRect b="0" l="0" r="0" t="0"/>
          <a:stretch/>
        </p:blipFill>
        <p:spPr>
          <a:xfrm>
            <a:off x="4410075" y="870793"/>
            <a:ext cx="7422302" cy="274320"/>
          </a:xfrm>
          <a:prstGeom prst="rect">
            <a:avLst/>
          </a:prstGeom>
          <a:noFill/>
          <a:ln>
            <a:noFill/>
          </a:ln>
        </p:spPr>
      </p:pic>
      <p:sp>
        <p:nvSpPr>
          <p:cNvPr id="902" name="Google Shape;902;p11"/>
          <p:cNvSpPr/>
          <p:nvPr/>
        </p:nvSpPr>
        <p:spPr>
          <a:xfrm>
            <a:off x="2160033" y="5276750"/>
            <a:ext cx="10267785" cy="3195747"/>
          </a:xfrm>
          <a:prstGeom prst="rect">
            <a:avLst/>
          </a:prstGeom>
          <a:noFill/>
          <a:ln>
            <a:noFill/>
          </a:ln>
        </p:spPr>
        <p:txBody>
          <a:bodyPr anchorCtr="0" anchor="t" bIns="45700" lIns="91425" spcFirstLastPara="1" rIns="91425" wrap="square" tIns="45700">
            <a:spAutoFit/>
          </a:bodyPr>
          <a:lstStyle/>
          <a:p>
            <a:pPr indent="0" lvl="0" marL="0" marR="0" rtl="0" algn="l">
              <a:lnSpc>
                <a:spcPct val="145454"/>
              </a:lnSpc>
              <a:spcBef>
                <a:spcPts val="0"/>
              </a:spcBef>
              <a:spcAft>
                <a:spcPts val="0"/>
              </a:spcAft>
              <a:buNone/>
            </a:pPr>
            <a:r>
              <a:rPr lang="en-US" sz="2200">
                <a:solidFill>
                  <a:srgbClr val="3F3F3F"/>
                </a:solidFill>
                <a:latin typeface="Open Sans SemiBold"/>
                <a:ea typeface="Open Sans SemiBold"/>
                <a:cs typeface="Open Sans SemiBold"/>
                <a:sym typeface="Open Sans SemiBold"/>
              </a:rPr>
              <a:t>Creating Programmatically: -</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import org.apache.spark.sql.SparkSession</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val spark = SparkSession.builder</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    .master("local[*]")</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    .config("spark.driver.cores", 1)</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    .appName("UnderstandingSparkSession")</a:t>
            </a:r>
            <a:endParaRPr/>
          </a:p>
          <a:p>
            <a:pPr indent="0" lvl="0" marL="0" marR="0" rtl="0" algn="l">
              <a:lnSpc>
                <a:spcPct val="159090"/>
              </a:lnSpc>
              <a:spcBef>
                <a:spcPts val="0"/>
              </a:spcBef>
              <a:spcAft>
                <a:spcPts val="0"/>
              </a:spcAft>
              <a:buNone/>
            </a:pPr>
            <a:r>
              <a:rPr lang="en-US" sz="2200">
                <a:solidFill>
                  <a:srgbClr val="3F3F3F"/>
                </a:solidFill>
                <a:latin typeface="Courier New"/>
                <a:ea typeface="Courier New"/>
                <a:cs typeface="Courier New"/>
                <a:sym typeface="Courier New"/>
              </a:rPr>
              <a:t>    .getOrCreate()</a:t>
            </a:r>
            <a:endParaRPr/>
          </a:p>
        </p:txBody>
      </p:sp>
      <p:pic>
        <p:nvPicPr>
          <p:cNvPr descr="console.png" id="903" name="Google Shape;903;p11"/>
          <p:cNvPicPr preferRelativeResize="0"/>
          <p:nvPr/>
        </p:nvPicPr>
        <p:blipFill rotWithShape="1">
          <a:blip r:embed="rId4">
            <a:alphaModFix/>
          </a:blip>
          <a:srcRect b="2492" l="1453" r="1148" t="5035"/>
          <a:stretch/>
        </p:blipFill>
        <p:spPr>
          <a:xfrm>
            <a:off x="3909289" y="2429806"/>
            <a:ext cx="9342298" cy="2561886"/>
          </a:xfrm>
          <a:prstGeom prst="rect">
            <a:avLst/>
          </a:prstGeom>
          <a:noFill/>
          <a:ln>
            <a:noFill/>
          </a:ln>
          <a:effectLst>
            <a:outerShdw blurRad="50800" rotWithShape="0" algn="tl" dir="2700000" dist="38100">
              <a:srgbClr val="000000">
                <a:alpha val="40000"/>
              </a:srgbClr>
            </a:outerShdw>
          </a:effectLst>
        </p:spPr>
      </p:pic>
      <p:sp>
        <p:nvSpPr>
          <p:cNvPr id="904" name="Google Shape;904;p11"/>
          <p:cNvSpPr/>
          <p:nvPr/>
        </p:nvSpPr>
        <p:spPr>
          <a:xfrm>
            <a:off x="640624" y="2739475"/>
            <a:ext cx="1122483" cy="1122483"/>
          </a:xfrm>
          <a:prstGeom prst="ellipse">
            <a:avLst/>
          </a:prstGeom>
          <a:solidFill>
            <a:srgbClr val="323F4F"/>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Open Sans SemiBold"/>
                <a:ea typeface="Open Sans SemiBold"/>
                <a:cs typeface="Open Sans SemiBold"/>
                <a:sym typeface="Open Sans SemiBold"/>
              </a:rPr>
              <a:t>A</a:t>
            </a:r>
            <a:endParaRPr/>
          </a:p>
        </p:txBody>
      </p:sp>
      <p:sp>
        <p:nvSpPr>
          <p:cNvPr id="905" name="Google Shape;905;p11"/>
          <p:cNvSpPr/>
          <p:nvPr/>
        </p:nvSpPr>
        <p:spPr>
          <a:xfrm>
            <a:off x="736124" y="6369990"/>
            <a:ext cx="1122483" cy="1122483"/>
          </a:xfrm>
          <a:prstGeom prst="ellipse">
            <a:avLst/>
          </a:prstGeom>
          <a:solidFill>
            <a:srgbClr val="323F4F"/>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Open Sans SemiBold"/>
                <a:ea typeface="Open Sans SemiBold"/>
                <a:cs typeface="Open Sans SemiBold"/>
                <a:sym typeface="Open Sans SemiBold"/>
              </a:rPr>
              <a:t>B</a:t>
            </a:r>
            <a:endParaRPr/>
          </a:p>
        </p:txBody>
      </p:sp>
      <p:sp>
        <p:nvSpPr>
          <p:cNvPr id="906" name="Google Shape;906;p11"/>
          <p:cNvSpPr/>
          <p:nvPr/>
        </p:nvSpPr>
        <p:spPr>
          <a:xfrm>
            <a:off x="10294514" y="5941356"/>
            <a:ext cx="2986198" cy="428634"/>
          </a:xfrm>
          <a:prstGeom prst="rect">
            <a:avLst/>
          </a:prstGeom>
          <a:solidFill>
            <a:srgbClr val="FFFFFF"/>
          </a:solidFill>
          <a:ln cap="flat" cmpd="sng" w="12700">
            <a:solidFill>
              <a:srgbClr val="3A383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000">
                <a:solidFill>
                  <a:srgbClr val="1F3864"/>
                </a:solidFill>
                <a:latin typeface="Calibri"/>
                <a:ea typeface="Calibri"/>
                <a:cs typeface="Calibri"/>
                <a:sym typeface="Calibri"/>
              </a:rPr>
              <a:t>Builder pattern</a:t>
            </a:r>
            <a:endParaRPr/>
          </a:p>
        </p:txBody>
      </p:sp>
      <p:cxnSp>
        <p:nvCxnSpPr>
          <p:cNvPr id="907" name="Google Shape;907;p11"/>
          <p:cNvCxnSpPr/>
          <p:nvPr/>
        </p:nvCxnSpPr>
        <p:spPr>
          <a:xfrm>
            <a:off x="7839326" y="6181262"/>
            <a:ext cx="2303999" cy="0"/>
          </a:xfrm>
          <a:prstGeom prst="straightConnector1">
            <a:avLst/>
          </a:prstGeom>
          <a:noFill/>
          <a:ln cap="flat" cmpd="sng" w="38100">
            <a:solidFill>
              <a:srgbClr val="3A3838"/>
            </a:solidFill>
            <a:prstDash val="dash"/>
            <a:miter lim="8000"/>
            <a:headEnd len="sm" w="sm" type="none"/>
            <a:tailEnd len="med" w="med" type="triangle"/>
          </a:ln>
        </p:spPr>
      </p:cxnSp>
      <p:sp>
        <p:nvSpPr>
          <p:cNvPr id="908" name="Google Shape;908;p11"/>
          <p:cNvSpPr/>
          <p:nvPr/>
        </p:nvSpPr>
        <p:spPr>
          <a:xfrm>
            <a:off x="10294513" y="6433126"/>
            <a:ext cx="4266611" cy="482024"/>
          </a:xfrm>
          <a:prstGeom prst="rect">
            <a:avLst/>
          </a:prstGeom>
          <a:solidFill>
            <a:srgbClr val="FFFFFF"/>
          </a:solidFill>
          <a:ln cap="flat" cmpd="sng" w="12700">
            <a:solidFill>
              <a:srgbClr val="3A383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000">
                <a:solidFill>
                  <a:srgbClr val="1F3864"/>
                </a:solidFill>
                <a:latin typeface="Calibri"/>
                <a:ea typeface="Calibri"/>
                <a:cs typeface="Calibri"/>
                <a:sym typeface="Calibri"/>
              </a:rPr>
              <a:t>Sets the Spark master URL to connect to</a:t>
            </a:r>
            <a:endParaRPr/>
          </a:p>
        </p:txBody>
      </p:sp>
      <p:cxnSp>
        <p:nvCxnSpPr>
          <p:cNvPr id="909" name="Google Shape;909;p11"/>
          <p:cNvCxnSpPr/>
          <p:nvPr/>
        </p:nvCxnSpPr>
        <p:spPr>
          <a:xfrm>
            <a:off x="6670964" y="6673033"/>
            <a:ext cx="3472362" cy="0"/>
          </a:xfrm>
          <a:prstGeom prst="straightConnector1">
            <a:avLst/>
          </a:prstGeom>
          <a:noFill/>
          <a:ln cap="flat" cmpd="sng" w="38100">
            <a:solidFill>
              <a:srgbClr val="3A3838"/>
            </a:solidFill>
            <a:prstDash val="dash"/>
            <a:miter lim="8000"/>
            <a:headEnd len="sm" w="sm" type="none"/>
            <a:tailEnd len="med" w="med" type="triangle"/>
          </a:ln>
        </p:spPr>
      </p:cxnSp>
      <p:cxnSp>
        <p:nvCxnSpPr>
          <p:cNvPr id="910" name="Google Shape;910;p11"/>
          <p:cNvCxnSpPr/>
          <p:nvPr/>
        </p:nvCxnSpPr>
        <p:spPr>
          <a:xfrm>
            <a:off x="9265223" y="7535478"/>
            <a:ext cx="878101" cy="0"/>
          </a:xfrm>
          <a:prstGeom prst="straightConnector1">
            <a:avLst/>
          </a:prstGeom>
          <a:noFill/>
          <a:ln cap="flat" cmpd="sng" w="38100">
            <a:solidFill>
              <a:srgbClr val="3A3838"/>
            </a:solidFill>
            <a:prstDash val="dash"/>
            <a:miter lim="8000"/>
            <a:headEnd len="sm" w="sm" type="none"/>
            <a:tailEnd len="med" w="med" type="triangle"/>
          </a:ln>
        </p:spPr>
      </p:cxnSp>
      <p:sp>
        <p:nvSpPr>
          <p:cNvPr id="911" name="Google Shape;911;p11"/>
          <p:cNvSpPr/>
          <p:nvPr/>
        </p:nvSpPr>
        <p:spPr>
          <a:xfrm>
            <a:off x="10294513" y="7267145"/>
            <a:ext cx="2818811" cy="434250"/>
          </a:xfrm>
          <a:prstGeom prst="rect">
            <a:avLst/>
          </a:prstGeom>
          <a:solidFill>
            <a:srgbClr val="FFFFFF"/>
          </a:solidFill>
          <a:ln cap="flat" cmpd="sng" w="12700">
            <a:solidFill>
              <a:srgbClr val="3A383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000">
                <a:solidFill>
                  <a:srgbClr val="1F3864"/>
                </a:solidFill>
                <a:latin typeface="Calibri"/>
                <a:ea typeface="Calibri"/>
                <a:cs typeface="Calibri"/>
                <a:sym typeface="Calibri"/>
              </a:rPr>
              <a:t>Name of the application</a:t>
            </a:r>
            <a:endParaRPr/>
          </a:p>
        </p:txBody>
      </p:sp>
      <p:cxnSp>
        <p:nvCxnSpPr>
          <p:cNvPr id="912" name="Google Shape;912;p11"/>
          <p:cNvCxnSpPr/>
          <p:nvPr/>
        </p:nvCxnSpPr>
        <p:spPr>
          <a:xfrm>
            <a:off x="5740975" y="8049828"/>
            <a:ext cx="4402350" cy="0"/>
          </a:xfrm>
          <a:prstGeom prst="straightConnector1">
            <a:avLst/>
          </a:prstGeom>
          <a:noFill/>
          <a:ln cap="flat" cmpd="sng" w="38100">
            <a:solidFill>
              <a:srgbClr val="3A3838"/>
            </a:solidFill>
            <a:prstDash val="dash"/>
            <a:miter lim="8000"/>
            <a:headEnd len="sm" w="sm" type="none"/>
            <a:tailEnd len="med" w="med" type="triangle"/>
          </a:ln>
        </p:spPr>
      </p:cxnSp>
      <p:sp>
        <p:nvSpPr>
          <p:cNvPr id="913" name="Google Shape;913;p11"/>
          <p:cNvSpPr/>
          <p:nvPr/>
        </p:nvSpPr>
        <p:spPr>
          <a:xfrm>
            <a:off x="10294512" y="7789266"/>
            <a:ext cx="5409612" cy="418955"/>
          </a:xfrm>
          <a:prstGeom prst="rect">
            <a:avLst/>
          </a:prstGeom>
          <a:solidFill>
            <a:srgbClr val="FFFFFF"/>
          </a:solidFill>
          <a:ln cap="flat" cmpd="sng" w="12700">
            <a:solidFill>
              <a:srgbClr val="3A3838"/>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000">
                <a:solidFill>
                  <a:srgbClr val="1F3864"/>
                </a:solidFill>
                <a:latin typeface="Calibri"/>
                <a:ea typeface="Calibri"/>
                <a:cs typeface="Calibri"/>
                <a:sym typeface="Calibri"/>
              </a:rPr>
              <a:t>Gets the current SparkSession or creates a new one</a:t>
            </a:r>
            <a:endParaRPr/>
          </a:p>
        </p:txBody>
      </p:sp>
      <p:sp>
        <p:nvSpPr>
          <p:cNvPr id="914" name="Google Shape;914;p11"/>
          <p:cNvSpPr/>
          <p:nvPr/>
        </p:nvSpPr>
        <p:spPr>
          <a:xfrm>
            <a:off x="6087253" y="1113588"/>
            <a:ext cx="408150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CREATING A SPARKSESSION</a:t>
            </a:r>
            <a:endParaRPr sz="2200">
              <a:solidFill>
                <a:srgbClr val="3F3F3F"/>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2"/>
          <p:cNvSpPr txBox="1"/>
          <p:nvPr/>
        </p:nvSpPr>
        <p:spPr>
          <a:xfrm>
            <a:off x="1258236" y="1696231"/>
            <a:ext cx="13747715" cy="558458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//use spark session as entry point for dataset API.</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val </a:t>
            </a:r>
            <a:r>
              <a:rPr b="1" lang="en-US" sz="2200">
                <a:solidFill>
                  <a:srgbClr val="3F3F3F"/>
                </a:solidFill>
                <a:latin typeface="Courier New"/>
                <a:ea typeface="Courier New"/>
                <a:cs typeface="Courier New"/>
                <a:sym typeface="Courier New"/>
              </a:rPr>
              <a:t>sparkSession</a:t>
            </a:r>
            <a:r>
              <a:rPr lang="en-US" sz="2200">
                <a:solidFill>
                  <a:srgbClr val="3F3F3F"/>
                </a:solidFill>
                <a:latin typeface="Courier New"/>
                <a:ea typeface="Courier New"/>
                <a:cs typeface="Courier New"/>
                <a:sym typeface="Courier New"/>
              </a:rPr>
              <a:t> = SparkSession.builder.master(“local")   </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.appName("example")</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.getOrCreate()</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import sparkSession.implicits._</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//Read data and convert to dataset</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val dataDS = sparkSession.</a:t>
            </a:r>
            <a:r>
              <a:rPr b="1" lang="en-US" sz="2200">
                <a:solidFill>
                  <a:srgbClr val="3F3F3F"/>
                </a:solidFill>
                <a:latin typeface="Courier New"/>
                <a:ea typeface="Courier New"/>
                <a:cs typeface="Courier New"/>
                <a:sym typeface="Courier New"/>
              </a:rPr>
              <a:t>read.text</a:t>
            </a:r>
            <a:r>
              <a:rPr lang="en-US" sz="2200">
                <a:solidFill>
                  <a:srgbClr val="3F3F3F"/>
                </a:solidFill>
                <a:latin typeface="Courier New"/>
                <a:ea typeface="Courier New"/>
                <a:cs typeface="Courier New"/>
                <a:sym typeface="Courier New"/>
              </a:rPr>
              <a:t>(“src/main/resources/data.txt”).as[String]</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//Splitting lines to get words and group them by words.    </a:t>
            </a:r>
            <a:endParaRPr/>
          </a:p>
          <a:p>
            <a:pPr indent="457200" lvl="2" marL="0" marR="0" rtl="0" algn="l">
              <a:lnSpc>
                <a:spcPct val="100000"/>
              </a:lnSpc>
              <a:spcBef>
                <a:spcPts val="200"/>
              </a:spcBef>
              <a:spcAft>
                <a:spcPts val="0"/>
              </a:spcAft>
              <a:buClr>
                <a:srgbClr val="3F3F3F"/>
              </a:buClr>
              <a:buSzPts val="2200"/>
              <a:buFont typeface="Arial"/>
              <a:buNone/>
            </a:pPr>
            <a:r>
              <a:rPr b="0" i="0" lang="en-US" sz="2200" u="none" cap="none" strike="noStrike">
                <a:solidFill>
                  <a:srgbClr val="3F3F3F"/>
                </a:solidFill>
                <a:latin typeface="Courier New"/>
                <a:ea typeface="Courier New"/>
                <a:cs typeface="Courier New"/>
                <a:sym typeface="Courier New"/>
              </a:rPr>
              <a:t>val words = dataDS.flatMap(value =&gt; value.split("\\s+"))</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val groupedWords = words.groupByKey(_.toLowerCase)</a:t>
            </a:r>
            <a:endParaRPr/>
          </a:p>
          <a:p>
            <a:pPr indent="0" lvl="0" marL="0" marR="0" rtl="0" algn="l">
              <a:lnSpc>
                <a:spcPct val="15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//Count each word</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val counts = groupedWords.count()</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//Print the results</a:t>
            </a:r>
            <a:endParaRPr/>
          </a:p>
          <a:p>
            <a:pPr indent="0" lvl="0" marL="0" marR="0" rtl="0" algn="l">
              <a:lnSpc>
                <a:spcPct val="100000"/>
              </a:lnSpc>
              <a:spcBef>
                <a:spcPts val="200"/>
              </a:spcBef>
              <a:spcAft>
                <a:spcPts val="0"/>
              </a:spcAft>
              <a:buClr>
                <a:srgbClr val="3F3F3F"/>
              </a:buClr>
              <a:buSzPts val="2200"/>
              <a:buFont typeface="Arial"/>
              <a:buNone/>
            </a:pPr>
            <a:r>
              <a:rPr lang="en-US" sz="2200">
                <a:solidFill>
                  <a:srgbClr val="3F3F3F"/>
                </a:solidFill>
                <a:latin typeface="Courier New"/>
                <a:ea typeface="Courier New"/>
                <a:cs typeface="Courier New"/>
                <a:sym typeface="Courier New"/>
              </a:rPr>
              <a:t>     counts.show()</a:t>
            </a:r>
            <a:endParaRPr sz="2200">
              <a:solidFill>
                <a:srgbClr val="3F3F3F"/>
              </a:solidFill>
              <a:latin typeface="Courier New"/>
              <a:ea typeface="Courier New"/>
              <a:cs typeface="Courier New"/>
              <a:sym typeface="Courier New"/>
            </a:endParaRPr>
          </a:p>
        </p:txBody>
      </p:sp>
      <p:grpSp>
        <p:nvGrpSpPr>
          <p:cNvPr id="920" name="Google Shape;920;p12"/>
          <p:cNvGrpSpPr/>
          <p:nvPr/>
        </p:nvGrpSpPr>
        <p:grpSpPr>
          <a:xfrm>
            <a:off x="425023" y="7439668"/>
            <a:ext cx="15392405" cy="1079797"/>
            <a:chOff x="-1" y="-2"/>
            <a:chExt cx="15392403" cy="1079796"/>
          </a:xfrm>
        </p:grpSpPr>
        <p:grpSp>
          <p:nvGrpSpPr>
            <p:cNvPr id="921" name="Google Shape;921;p12"/>
            <p:cNvGrpSpPr/>
            <p:nvPr/>
          </p:nvGrpSpPr>
          <p:grpSpPr>
            <a:xfrm>
              <a:off x="563837" y="53666"/>
              <a:ext cx="14828565" cy="959506"/>
              <a:chOff x="0" y="0"/>
              <a:chExt cx="14828564" cy="959504"/>
            </a:xfrm>
          </p:grpSpPr>
          <p:sp>
            <p:nvSpPr>
              <p:cNvPr id="922" name="Google Shape;922;p12"/>
              <p:cNvSpPr/>
              <p:nvPr/>
            </p:nvSpPr>
            <p:spPr>
              <a:xfrm>
                <a:off x="0" y="0"/>
                <a:ext cx="14828564" cy="959504"/>
              </a:xfrm>
              <a:prstGeom prst="roundRect">
                <a:avLst>
                  <a:gd fmla="val 16667" name="adj"/>
                </a:avLst>
              </a:prstGeom>
              <a:noFill/>
              <a:ln cap="flat" cmpd="sng" w="1905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12"/>
              <p:cNvSpPr/>
              <p:nvPr/>
            </p:nvSpPr>
            <p:spPr>
              <a:xfrm>
                <a:off x="783206" y="95034"/>
                <a:ext cx="13998518" cy="769437"/>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Note that datasets are using RDD type operations like flatMap and groupByKey and also using DataFrame type operations like show()</a:t>
                </a:r>
                <a:endParaRPr sz="2200">
                  <a:solidFill>
                    <a:srgbClr val="3F3F3F"/>
                  </a:solidFill>
                  <a:latin typeface="Open Sans"/>
                  <a:ea typeface="Open Sans"/>
                  <a:cs typeface="Open Sans"/>
                  <a:sym typeface="Open Sans"/>
                </a:endParaRPr>
              </a:p>
            </p:txBody>
          </p:sp>
        </p:grpSp>
        <p:grpSp>
          <p:nvGrpSpPr>
            <p:cNvPr id="924" name="Google Shape;924;p12"/>
            <p:cNvGrpSpPr/>
            <p:nvPr/>
          </p:nvGrpSpPr>
          <p:grpSpPr>
            <a:xfrm>
              <a:off x="-1" y="-2"/>
              <a:ext cx="1127676" cy="1079796"/>
              <a:chOff x="0" y="-1"/>
              <a:chExt cx="1127674" cy="1079794"/>
            </a:xfrm>
          </p:grpSpPr>
          <p:sp>
            <p:nvSpPr>
              <p:cNvPr id="925" name="Google Shape;925;p12"/>
              <p:cNvSpPr/>
              <p:nvPr/>
            </p:nvSpPr>
            <p:spPr>
              <a:xfrm>
                <a:off x="0" y="-1"/>
                <a:ext cx="1127674" cy="1079794"/>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12"/>
              <p:cNvSpPr/>
              <p:nvPr/>
            </p:nvSpPr>
            <p:spPr>
              <a:xfrm>
                <a:off x="165143" y="68726"/>
                <a:ext cx="797388" cy="9423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5700">
                    <a:solidFill>
                      <a:srgbClr val="FFFFFF"/>
                    </a:solidFill>
                    <a:latin typeface="Calibri"/>
                    <a:ea typeface="Calibri"/>
                    <a:cs typeface="Calibri"/>
                    <a:sym typeface="Calibri"/>
                  </a:rPr>
                  <a:t>!</a:t>
                </a:r>
                <a:endParaRPr/>
              </a:p>
            </p:txBody>
          </p:sp>
        </p:grpSp>
      </p:grpSp>
      <p:sp>
        <p:nvSpPr>
          <p:cNvPr id="927" name="Google Shape;927;p12"/>
          <p:cNvSpPr/>
          <p:nvPr/>
        </p:nvSpPr>
        <p:spPr>
          <a:xfrm>
            <a:off x="5212238" y="1113588"/>
            <a:ext cx="583153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WORDCOUNT EXAMPLE WITH DATASETS</a:t>
            </a:r>
            <a:endParaRPr sz="2200">
              <a:solidFill>
                <a:srgbClr val="3F3F3F"/>
              </a:solidFill>
              <a:latin typeface="Calibri"/>
              <a:ea typeface="Calibri"/>
              <a:cs typeface="Calibri"/>
              <a:sym typeface="Calibri"/>
            </a:endParaRPr>
          </a:p>
        </p:txBody>
      </p:sp>
      <p:sp>
        <p:nvSpPr>
          <p:cNvPr id="928" name="Google Shape;928;p1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SparkSession (Contd.)</a:t>
            </a:r>
            <a:endParaRPr/>
          </a:p>
        </p:txBody>
      </p:sp>
      <p:pic>
        <p:nvPicPr>
          <p:cNvPr id="929" name="Google Shape;929;p12"/>
          <p:cNvPicPr preferRelativeResize="0"/>
          <p:nvPr/>
        </p:nvPicPr>
        <p:blipFill rotWithShape="1">
          <a:blip r:embed="rId3">
            <a:alphaModFix/>
          </a:blip>
          <a:srcRect b="0" l="0" r="0" t="0"/>
          <a:stretch/>
        </p:blipFill>
        <p:spPr>
          <a:xfrm>
            <a:off x="4410075" y="870793"/>
            <a:ext cx="7422302" cy="274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4"/>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solidFill>
                  <a:schemeClr val="lt1"/>
                </a:solidFill>
                <a:latin typeface="Open Sans ExtraBold"/>
                <a:ea typeface="Open Sans ExtraBold"/>
                <a:cs typeface="Open Sans ExtraBold"/>
                <a:sym typeface="Open Sans ExtraBold"/>
              </a:rPr>
              <a:t>Running SQL Queries Using Spark SQL</a:t>
            </a:r>
            <a:endParaRPr/>
          </a:p>
        </p:txBody>
      </p:sp>
      <p:sp>
        <p:nvSpPr>
          <p:cNvPr id="935" name="Google Shape;935;p14"/>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3: Working with DataFrames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5"/>
          <p:cNvSpPr txBox="1"/>
          <p:nvPr>
            <p:ph idx="4294967295" type="body"/>
          </p:nvPr>
        </p:nvSpPr>
        <p:spPr>
          <a:xfrm>
            <a:off x="1574070" y="1757900"/>
            <a:ext cx="13963275" cy="133327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DataFrame is represented as distributed collection of data. </a:t>
            </a:r>
            <a:endParaRPr/>
          </a:p>
          <a:p>
            <a:pPr indent="0" lvl="0" marL="0" rtl="0" algn="l">
              <a:lnSpc>
                <a:spcPct val="150000"/>
              </a:lnSpc>
              <a:spcBef>
                <a:spcPts val="1000"/>
              </a:spcBef>
              <a:spcAft>
                <a:spcPts val="0"/>
              </a:spcAft>
              <a:buClr>
                <a:srgbClr val="3F3F3F"/>
              </a:buClr>
              <a:buSzPts val="2200"/>
              <a:buNone/>
            </a:pPr>
            <a:r>
              <a:rPr lang="en-US" sz="2200">
                <a:solidFill>
                  <a:srgbClr val="3F3F3F"/>
                </a:solidFill>
                <a:latin typeface="Courier New"/>
                <a:ea typeface="Courier New"/>
                <a:cs typeface="Courier New"/>
                <a:sym typeface="Courier New"/>
              </a:rPr>
              <a:t>DataFrame = Dataset[Row]</a:t>
            </a:r>
            <a:endParaRPr>
              <a:solidFill>
                <a:srgbClr val="3F3F3F"/>
              </a:solidFill>
            </a:endParaRPr>
          </a:p>
        </p:txBody>
      </p:sp>
      <p:sp>
        <p:nvSpPr>
          <p:cNvPr id="941" name="Google Shape;941;p15"/>
          <p:cNvSpPr/>
          <p:nvPr/>
        </p:nvSpPr>
        <p:spPr>
          <a:xfrm>
            <a:off x="1409303" y="6227464"/>
            <a:ext cx="11941721" cy="478136"/>
          </a:xfrm>
          <a:prstGeom prst="rect">
            <a:avLst/>
          </a:prstGeom>
          <a:solidFill>
            <a:srgbClr val="FFFFFF"/>
          </a:solidFill>
          <a:ln cap="flat" cmpd="sng" w="12700">
            <a:solidFill>
              <a:schemeClr val="accent1"/>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DataFrames</a:t>
            </a:r>
            <a:endParaRPr/>
          </a:p>
        </p:txBody>
      </p:sp>
      <p:grpSp>
        <p:nvGrpSpPr>
          <p:cNvPr id="943" name="Google Shape;943;p15"/>
          <p:cNvGrpSpPr/>
          <p:nvPr/>
        </p:nvGrpSpPr>
        <p:grpSpPr>
          <a:xfrm>
            <a:off x="904665" y="3864350"/>
            <a:ext cx="14433121" cy="3049353"/>
            <a:chOff x="476162" y="358648"/>
            <a:chExt cx="14433120" cy="3587691"/>
          </a:xfrm>
        </p:grpSpPr>
        <p:sp>
          <p:nvSpPr>
            <p:cNvPr id="944" name="Google Shape;944;p15"/>
            <p:cNvSpPr/>
            <p:nvPr/>
          </p:nvSpPr>
          <p:spPr>
            <a:xfrm>
              <a:off x="476162" y="358648"/>
              <a:ext cx="14433120" cy="358769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15"/>
            <p:cNvSpPr/>
            <p:nvPr/>
          </p:nvSpPr>
          <p:spPr>
            <a:xfrm>
              <a:off x="755064" y="522906"/>
              <a:ext cx="14020791" cy="3385745"/>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800">
                  <a:solidFill>
                    <a:schemeClr val="dk1"/>
                  </a:solidFill>
                  <a:latin typeface="Calibri"/>
                  <a:ea typeface="Calibri"/>
                  <a:cs typeface="Calibri"/>
                  <a:sym typeface="Calibri"/>
                </a:rPr>
                <a:t>:</a:t>
              </a:r>
              <a:br>
                <a:rPr b="0" lang="en-US" sz="2800">
                  <a:solidFill>
                    <a:schemeClr val="dk1"/>
                  </a:solidFill>
                  <a:latin typeface="Calibri"/>
                  <a:ea typeface="Calibri"/>
                  <a:cs typeface="Calibri"/>
                  <a:sym typeface="Calibri"/>
                </a:rPr>
              </a:b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lang="en-US" sz="2200">
                  <a:solidFill>
                    <a:schemeClr val="dk1"/>
                  </a:solidFill>
                  <a:latin typeface="Courier New"/>
                  <a:ea typeface="Courier New"/>
                  <a:cs typeface="Courier New"/>
                  <a:sym typeface="Courier New"/>
                </a:rPr>
                <a:t>spark—&gt;available SparkSession</a:t>
              </a:r>
              <a:endParaRPr/>
            </a:p>
            <a:p>
              <a:pPr indent="0" lvl="0" marL="0" marR="0" rtl="0" algn="l">
                <a:spcBef>
                  <a:spcPts val="0"/>
                </a:spcBef>
                <a:spcAft>
                  <a:spcPts val="0"/>
                </a:spcAft>
                <a:buNone/>
              </a:pPr>
              <a:r>
                <a:rPr b="0" lang="en-US" sz="2200">
                  <a:solidFill>
                    <a:schemeClr val="dk1"/>
                  </a:solidFill>
                  <a:latin typeface="Courier New"/>
                  <a:ea typeface="Courier New"/>
                  <a:cs typeface="Courier New"/>
                  <a:sym typeface="Courier New"/>
                </a:rPr>
                <a:t>//create a DataFrame from a json file</a:t>
              </a:r>
              <a:endParaRPr/>
            </a:p>
            <a:p>
              <a:pPr indent="228600" lvl="1" marL="457200" marR="0" rtl="0" algn="l">
                <a:spcBef>
                  <a:spcPts val="600"/>
                </a:spcBef>
                <a:spcAft>
                  <a:spcPts val="0"/>
                </a:spcAft>
                <a:buNone/>
              </a:pPr>
              <a:r>
                <a:rPr b="0" i="1" lang="en-US" sz="2200" u="none" cap="none" strike="noStrike">
                  <a:solidFill>
                    <a:schemeClr val="dk1"/>
                  </a:solidFill>
                  <a:latin typeface="Courier New"/>
                  <a:ea typeface="Courier New"/>
                  <a:cs typeface="Courier New"/>
                  <a:sym typeface="Courier New"/>
                </a:rPr>
                <a:t>val df = spark.read.json("examples/src/main/resources/customers.json")</a:t>
              </a:r>
              <a:endParaRPr/>
            </a:p>
            <a:p>
              <a:pPr indent="228600" lvl="1" marL="457200" marR="0" rtl="0" algn="l">
                <a:spcBef>
                  <a:spcPts val="600"/>
                </a:spcBef>
                <a:spcAft>
                  <a:spcPts val="0"/>
                </a:spcAft>
                <a:buNone/>
              </a:pPr>
              <a:r>
                <a:rPr b="0" i="1" lang="en-US" sz="2200" u="none" cap="none" strike="noStrike">
                  <a:solidFill>
                    <a:schemeClr val="dk1"/>
                  </a:solidFill>
                  <a:latin typeface="Courier New"/>
                  <a:ea typeface="Courier New"/>
                  <a:cs typeface="Courier New"/>
                  <a:sym typeface="Courier New"/>
                </a:rPr>
                <a:t>// Displays the content of the DataFrame to stdout</a:t>
              </a:r>
              <a:endParaRPr/>
            </a:p>
            <a:p>
              <a:pPr indent="228600" lvl="1" marL="457200" marR="0" rtl="0" algn="l">
                <a:spcBef>
                  <a:spcPts val="600"/>
                </a:spcBef>
                <a:spcAft>
                  <a:spcPts val="0"/>
                </a:spcAft>
                <a:buNone/>
              </a:pPr>
              <a:r>
                <a:rPr b="0" i="1" lang="en-US" sz="2200" u="none" cap="none" strike="noStrike">
                  <a:solidFill>
                    <a:schemeClr val="dk1"/>
                  </a:solidFill>
                  <a:latin typeface="Courier New"/>
                  <a:ea typeface="Courier New"/>
                  <a:cs typeface="Courier New"/>
                  <a:sym typeface="Courier New"/>
                </a:rPr>
                <a:t>df.show()</a:t>
              </a:r>
              <a:endParaRPr/>
            </a:p>
          </p:txBody>
        </p:sp>
      </p:grpSp>
      <p:pic>
        <p:nvPicPr>
          <p:cNvPr id="946" name="Google Shape;946;p15"/>
          <p:cNvPicPr preferRelativeResize="0"/>
          <p:nvPr/>
        </p:nvPicPr>
        <p:blipFill rotWithShape="1">
          <a:blip r:embed="rId3">
            <a:alphaModFix/>
          </a:blip>
          <a:srcRect b="0" l="0" r="0" t="0"/>
          <a:stretch/>
        </p:blipFill>
        <p:spPr>
          <a:xfrm>
            <a:off x="5416550" y="870793"/>
            <a:ext cx="5409352" cy="274320"/>
          </a:xfrm>
          <a:prstGeom prst="rect">
            <a:avLst/>
          </a:prstGeom>
          <a:noFill/>
          <a:ln>
            <a:noFill/>
          </a:ln>
        </p:spPr>
      </p:pic>
      <p:sp>
        <p:nvSpPr>
          <p:cNvPr id="947" name="Google Shape;947;p15"/>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8" name="Google Shape;948;p15"/>
          <p:cNvSpPr/>
          <p:nvPr/>
        </p:nvSpPr>
        <p:spPr>
          <a:xfrm>
            <a:off x="6347997" y="1113588"/>
            <a:ext cx="356001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CREATING DATAFRAMES</a:t>
            </a:r>
            <a:endParaRPr sz="2200">
              <a:solidFill>
                <a:srgbClr val="3F3F3F"/>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p1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DataFrames (Contd.)</a:t>
            </a:r>
            <a:endParaRPr/>
          </a:p>
        </p:txBody>
      </p:sp>
      <p:sp>
        <p:nvSpPr>
          <p:cNvPr id="954" name="Google Shape;954;p16"/>
          <p:cNvSpPr txBox="1"/>
          <p:nvPr>
            <p:ph idx="4294967295" type="body"/>
          </p:nvPr>
        </p:nvSpPr>
        <p:spPr>
          <a:xfrm>
            <a:off x="1587459" y="1753313"/>
            <a:ext cx="14412496" cy="70450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DataFrames provide a domain-specific language that can be used for structured data manipulation.</a:t>
            </a:r>
            <a:endParaRPr b="0" i="0" sz="2400" u="none" cap="none" strike="noStrike">
              <a:solidFill>
                <a:srgbClr val="3F3F3F"/>
              </a:solidFill>
              <a:latin typeface="Open Sans"/>
              <a:ea typeface="Open Sans"/>
              <a:cs typeface="Open Sans"/>
              <a:sym typeface="Open Sans"/>
            </a:endParaRPr>
          </a:p>
        </p:txBody>
      </p:sp>
      <p:sp>
        <p:nvSpPr>
          <p:cNvPr id="955" name="Google Shape;955;p16"/>
          <p:cNvSpPr/>
          <p:nvPr/>
        </p:nvSpPr>
        <p:spPr>
          <a:xfrm>
            <a:off x="861847" y="2737517"/>
            <a:ext cx="14433121" cy="5999969"/>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16"/>
          <p:cNvSpPr/>
          <p:nvPr/>
        </p:nvSpPr>
        <p:spPr>
          <a:xfrm>
            <a:off x="1305330" y="2764889"/>
            <a:ext cx="14020793" cy="87716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a:p>
            <a:pPr indent="228600" lvl="1" marL="457200" marR="0" rtl="0" algn="l">
              <a:spcBef>
                <a:spcPts val="600"/>
              </a:spcBef>
              <a:spcAft>
                <a:spcPts val="0"/>
              </a:spcAft>
              <a:buNone/>
            </a:pPr>
            <a:r>
              <a:rPr b="0" i="1" lang="en-US" sz="2200" u="none" cap="none" strike="noStrike">
                <a:solidFill>
                  <a:schemeClr val="dk1"/>
                </a:solidFill>
                <a:latin typeface="Courier New"/>
                <a:ea typeface="Courier New"/>
                <a:cs typeface="Courier New"/>
                <a:sym typeface="Courier New"/>
              </a:rPr>
              <a:t>  </a:t>
            </a:r>
            <a:endParaRPr b="0" i="0" sz="2400" u="none" cap="none" strike="noStrike">
              <a:solidFill>
                <a:schemeClr val="dk1"/>
              </a:solidFill>
              <a:latin typeface="Courier New"/>
              <a:ea typeface="Courier New"/>
              <a:cs typeface="Courier New"/>
              <a:sym typeface="Courier New"/>
            </a:endParaRPr>
          </a:p>
        </p:txBody>
      </p:sp>
      <p:pic>
        <p:nvPicPr>
          <p:cNvPr id="957" name="Google Shape;957;p16"/>
          <p:cNvPicPr preferRelativeResize="0"/>
          <p:nvPr/>
        </p:nvPicPr>
        <p:blipFill rotWithShape="1">
          <a:blip r:embed="rId3">
            <a:alphaModFix/>
          </a:blip>
          <a:srcRect b="0" l="0" r="0" t="0"/>
          <a:stretch/>
        </p:blipFill>
        <p:spPr>
          <a:xfrm>
            <a:off x="4444152" y="870793"/>
            <a:ext cx="7354148" cy="274320"/>
          </a:xfrm>
          <a:prstGeom prst="rect">
            <a:avLst/>
          </a:prstGeom>
          <a:noFill/>
          <a:ln>
            <a:noFill/>
          </a:ln>
        </p:spPr>
      </p:pic>
      <p:sp>
        <p:nvSpPr>
          <p:cNvPr id="958" name="Google Shape;958;p16"/>
          <p:cNvSpPr txBox="1"/>
          <p:nvPr/>
        </p:nvSpPr>
        <p:spPr>
          <a:xfrm>
            <a:off x="1776828" y="3280552"/>
            <a:ext cx="12710531"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spark—&gt;//an existing SparkSession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Create the DataFrame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val df = spark.read.json("examples/src/main/resources/customers..json")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//Show the content of the DataFrame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df.show()</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Print the schema in a tree format</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df.printSchema()</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 Select only the "name" column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df.select("name").show() </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 Select everybody, but increment the age by 1</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df.select(df("name"), df("age") + 1).show()</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 Select people older than 21</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df.filter(df("age") &gt; 21).show()</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 Count people by age</a:t>
            </a:r>
            <a:endParaRPr/>
          </a:p>
          <a:p>
            <a:pPr indent="0" lvl="1" marL="457200" marR="0" rtl="0" algn="l">
              <a:spcBef>
                <a:spcPts val="0"/>
              </a:spcBef>
              <a:spcAft>
                <a:spcPts val="0"/>
              </a:spcAft>
              <a:buNone/>
            </a:pPr>
            <a:r>
              <a:rPr b="0" i="0" lang="en-US" sz="2200" u="none" cap="none" strike="noStrike">
                <a:solidFill>
                  <a:srgbClr val="595959"/>
                </a:solidFill>
                <a:latin typeface="Courier New"/>
                <a:ea typeface="Courier New"/>
                <a:cs typeface="Courier New"/>
                <a:sym typeface="Courier New"/>
              </a:rPr>
              <a:t>df.groupBy("age").count().show()</a:t>
            </a:r>
            <a:endParaRPr b="0" i="0" sz="2400" u="none" cap="none" strike="noStrike">
              <a:solidFill>
                <a:srgbClr val="595959"/>
              </a:solidFill>
              <a:latin typeface="Courier New"/>
              <a:ea typeface="Courier New"/>
              <a:cs typeface="Courier New"/>
              <a:sym typeface="Courier New"/>
            </a:endParaRPr>
          </a:p>
        </p:txBody>
      </p:sp>
      <p:sp>
        <p:nvSpPr>
          <p:cNvPr id="959" name="Google Shape;959;p16"/>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0" name="Google Shape;960;p16"/>
          <p:cNvSpPr/>
          <p:nvPr/>
        </p:nvSpPr>
        <p:spPr>
          <a:xfrm>
            <a:off x="5734047" y="1113588"/>
            <a:ext cx="478791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USING DATAFRAME OPERATIONS</a:t>
            </a:r>
            <a:endParaRPr sz="2200">
              <a:solidFill>
                <a:srgbClr val="3F3F3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7"/>
          <p:cNvSpPr txBox="1"/>
          <p:nvPr>
            <p:ph idx="4294967295" type="body"/>
          </p:nvPr>
        </p:nvSpPr>
        <p:spPr>
          <a:xfrm>
            <a:off x="380684" y="1852844"/>
            <a:ext cx="15528925" cy="45696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595959"/>
              </a:buClr>
              <a:buSzPts val="2400"/>
              <a:buFont typeface="Open Sans"/>
              <a:buNone/>
            </a:pPr>
            <a:r>
              <a:rPr lang="en-US" sz="2400">
                <a:solidFill>
                  <a:srgbClr val="595959"/>
                </a:solidFill>
                <a:latin typeface="Open Sans"/>
                <a:ea typeface="Open Sans"/>
                <a:cs typeface="Open Sans"/>
                <a:sym typeface="Open Sans"/>
              </a:rPr>
              <a:t>Steps:</a:t>
            </a:r>
            <a:endParaRPr/>
          </a:p>
          <a:p>
            <a:pPr indent="0" lvl="0" marL="0" rtl="0" algn="l">
              <a:lnSpc>
                <a:spcPct val="90000"/>
              </a:lnSpc>
              <a:spcBef>
                <a:spcPts val="1000"/>
              </a:spcBef>
              <a:spcAft>
                <a:spcPts val="0"/>
              </a:spcAft>
              <a:buClr>
                <a:schemeClr val="dk1"/>
              </a:buClr>
              <a:buSzPts val="2400"/>
              <a:buFont typeface="Calibri"/>
              <a:buNone/>
            </a:pPr>
            <a:r>
              <a:t/>
            </a:r>
            <a:endParaRPr sz="2400">
              <a:solidFill>
                <a:srgbClr val="595959"/>
              </a:solidFill>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400"/>
              <a:buFont typeface="Calibri"/>
              <a:buNone/>
            </a:pPr>
            <a:r>
              <a:t/>
            </a:r>
            <a:endParaRPr sz="2400">
              <a:solidFill>
                <a:srgbClr val="595959"/>
              </a:solidFill>
              <a:latin typeface="Open Sans"/>
              <a:ea typeface="Open Sans"/>
              <a:cs typeface="Open Sans"/>
              <a:sym typeface="Open Sans"/>
            </a:endParaRPr>
          </a:p>
        </p:txBody>
      </p:sp>
      <p:sp>
        <p:nvSpPr>
          <p:cNvPr id="966" name="Google Shape;966;p17"/>
          <p:cNvSpPr/>
          <p:nvPr/>
        </p:nvSpPr>
        <p:spPr>
          <a:xfrm>
            <a:off x="2943213" y="2622299"/>
            <a:ext cx="10369575" cy="461665"/>
          </a:xfrm>
          <a:prstGeom prst="rect">
            <a:avLst/>
          </a:prstGeom>
          <a:solidFill>
            <a:srgbClr val="8296B0"/>
          </a:solidFill>
          <a:ln>
            <a:noFill/>
          </a:ln>
        </p:spPr>
        <p:txBody>
          <a:bodyPr anchorCtr="0" anchor="t" bIns="45700" lIns="45700" spcFirstLastPara="1" rIns="45700" wrap="square" tIns="45700">
            <a:spAutoFit/>
          </a:bodyPr>
          <a:lstStyle/>
          <a:p>
            <a:pPr indent="-457200" lvl="0" marL="857250" marR="0" rtl="0" algn="l">
              <a:spcBef>
                <a:spcPts val="0"/>
              </a:spcBef>
              <a:spcAft>
                <a:spcPts val="0"/>
              </a:spcAft>
              <a:buClr>
                <a:schemeClr val="lt1"/>
              </a:buClr>
              <a:buSzPts val="2400"/>
              <a:buFont typeface="Calibri"/>
              <a:buAutoNum type="arabicPeriod"/>
            </a:pPr>
            <a:r>
              <a:rPr lang="en-US" sz="2400">
                <a:solidFill>
                  <a:schemeClr val="lt1"/>
                </a:solidFill>
                <a:latin typeface="Open Sans"/>
                <a:ea typeface="Open Sans"/>
                <a:cs typeface="Open Sans"/>
                <a:sym typeface="Open Sans"/>
              </a:rPr>
              <a:t>Register the DataFrame as a SQL temporary view</a:t>
            </a:r>
            <a:endParaRPr/>
          </a:p>
        </p:txBody>
      </p:sp>
      <p:sp>
        <p:nvSpPr>
          <p:cNvPr id="967" name="Google Shape;967;p17"/>
          <p:cNvSpPr/>
          <p:nvPr/>
        </p:nvSpPr>
        <p:spPr>
          <a:xfrm>
            <a:off x="2943213" y="3302233"/>
            <a:ext cx="10369575" cy="461665"/>
          </a:xfrm>
          <a:prstGeom prst="rect">
            <a:avLst/>
          </a:prstGeom>
          <a:solidFill>
            <a:srgbClr val="8296B0"/>
          </a:solidFill>
          <a:ln>
            <a:noFill/>
          </a:ln>
        </p:spPr>
        <p:txBody>
          <a:bodyPr anchorCtr="0" anchor="t" bIns="45700" lIns="45700" spcFirstLastPara="1" rIns="45700" wrap="square" tIns="45700">
            <a:spAutoFit/>
          </a:bodyPr>
          <a:lstStyle/>
          <a:p>
            <a:pPr indent="-457200" lvl="0" marL="857250" marR="0" rtl="0" algn="l">
              <a:spcBef>
                <a:spcPts val="0"/>
              </a:spcBef>
              <a:spcAft>
                <a:spcPts val="0"/>
              </a:spcAft>
              <a:buClr>
                <a:schemeClr val="lt1"/>
              </a:buClr>
              <a:buSzPts val="2400"/>
              <a:buFont typeface="Calibri"/>
              <a:buAutoNum type="arabicPeriod" startAt="2"/>
            </a:pPr>
            <a:r>
              <a:rPr lang="en-US" sz="2400">
                <a:solidFill>
                  <a:schemeClr val="lt1"/>
                </a:solidFill>
                <a:latin typeface="Open Sans"/>
                <a:ea typeface="Open Sans"/>
                <a:cs typeface="Open Sans"/>
                <a:sym typeface="Open Sans"/>
              </a:rPr>
              <a:t>Use SQL function on a SparkSession to run SQL queries</a:t>
            </a:r>
            <a:endParaRPr/>
          </a:p>
        </p:txBody>
      </p:sp>
      <p:sp>
        <p:nvSpPr>
          <p:cNvPr id="968" name="Google Shape;968;p17"/>
          <p:cNvSpPr/>
          <p:nvPr/>
        </p:nvSpPr>
        <p:spPr>
          <a:xfrm>
            <a:off x="904665" y="4388878"/>
            <a:ext cx="14433121" cy="425635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17"/>
          <p:cNvSpPr/>
          <p:nvPr/>
        </p:nvSpPr>
        <p:spPr>
          <a:xfrm>
            <a:off x="1316994" y="4410426"/>
            <a:ext cx="13656306" cy="3829251"/>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800">
                <a:solidFill>
                  <a:srgbClr val="3F3F3F"/>
                </a:solidFill>
                <a:latin typeface="Calibri"/>
                <a:ea typeface="Calibri"/>
                <a:cs typeface="Calibri"/>
                <a:sym typeface="Calibri"/>
              </a:rPr>
              <a:t>Example</a:t>
            </a:r>
            <a:r>
              <a:rPr b="0" lang="en-US" sz="2800">
                <a:solidFill>
                  <a:srgbClr val="3F3F3F"/>
                </a:solidFill>
                <a:latin typeface="Calibri"/>
                <a:ea typeface="Calibri"/>
                <a:cs typeface="Calibri"/>
                <a:sym typeface="Calibri"/>
              </a:rPr>
              <a:t>:</a:t>
            </a:r>
            <a:br>
              <a:rPr b="0" lang="en-US" sz="2800">
                <a:solidFill>
                  <a:srgbClr val="3F3F3F"/>
                </a:solidFill>
                <a:latin typeface="Calibri"/>
                <a:ea typeface="Calibri"/>
                <a:cs typeface="Calibri"/>
                <a:sym typeface="Calibri"/>
              </a:rPr>
            </a:br>
            <a:endParaRPr b="0" sz="1800">
              <a:solidFill>
                <a:srgbClr val="3F3F3F"/>
              </a:solidFill>
              <a:latin typeface="Calibri"/>
              <a:ea typeface="Calibri"/>
              <a:cs typeface="Calibri"/>
              <a:sym typeface="Calibri"/>
            </a:endParaRPr>
          </a:p>
          <a:p>
            <a:pPr indent="-304792" lvl="0" marL="304792" marR="0" rtl="0" algn="l">
              <a:spcBef>
                <a:spcPts val="1300"/>
              </a:spcBef>
              <a:spcAft>
                <a:spcPts val="0"/>
              </a:spcAft>
              <a:buClr>
                <a:srgbClr val="3F3F3F"/>
              </a:buClr>
              <a:buSzPts val="2200"/>
              <a:buFont typeface="Arial"/>
              <a:buChar char="•"/>
            </a:pPr>
            <a:r>
              <a:rPr b="1" lang="en-US" sz="2200">
                <a:solidFill>
                  <a:srgbClr val="3F3F3F"/>
                </a:solidFill>
                <a:latin typeface="Open Sans SemiBold"/>
                <a:ea typeface="Open Sans SemiBold"/>
                <a:cs typeface="Open Sans SemiBold"/>
                <a:sym typeface="Open Sans SemiBold"/>
              </a:rPr>
              <a:t>Register the DataFrame as a SQL temporary view</a:t>
            </a:r>
            <a:endParaRPr/>
          </a:p>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    		</a:t>
            </a:r>
            <a:r>
              <a:rPr lang="en-US" sz="2200">
                <a:solidFill>
                  <a:srgbClr val="3F3F3F"/>
                </a:solidFill>
                <a:latin typeface="Courier New"/>
                <a:ea typeface="Courier New"/>
                <a:cs typeface="Courier New"/>
                <a:sym typeface="Courier New"/>
              </a:rPr>
              <a:t>df.createOrReplaceTempView(“people")</a:t>
            </a:r>
            <a:br>
              <a:rPr lang="en-US" sz="2200">
                <a:solidFill>
                  <a:srgbClr val="3F3F3F"/>
                </a:solidFill>
                <a:latin typeface="Courier New"/>
                <a:ea typeface="Courier New"/>
                <a:cs typeface="Courier New"/>
                <a:sym typeface="Courier New"/>
              </a:rPr>
            </a:br>
            <a:br>
              <a:rPr lang="en-US" sz="2200">
                <a:solidFill>
                  <a:srgbClr val="3F3F3F"/>
                </a:solidFill>
                <a:latin typeface="Courier New"/>
                <a:ea typeface="Courier New"/>
                <a:cs typeface="Courier New"/>
                <a:sym typeface="Courier New"/>
              </a:rPr>
            </a:br>
            <a:endParaRPr sz="2200">
              <a:solidFill>
                <a:srgbClr val="3F3F3F"/>
              </a:solidFill>
              <a:latin typeface="Courier New"/>
              <a:ea typeface="Courier New"/>
              <a:cs typeface="Courier New"/>
              <a:sym typeface="Courier New"/>
            </a:endParaRPr>
          </a:p>
          <a:p>
            <a:pPr indent="-240631" lvl="0" marL="240631" marR="0" rtl="0" algn="l">
              <a:spcBef>
                <a:spcPts val="0"/>
              </a:spcBef>
              <a:spcAft>
                <a:spcPts val="0"/>
              </a:spcAft>
              <a:buClr>
                <a:srgbClr val="3F3F3F"/>
              </a:buClr>
              <a:buSzPts val="2200"/>
              <a:buFont typeface="Open Sans SemiBold"/>
              <a:buChar char="•"/>
            </a:pPr>
            <a:r>
              <a:rPr b="1" lang="en-US" sz="2200">
                <a:solidFill>
                  <a:srgbClr val="3F3F3F"/>
                </a:solidFill>
                <a:latin typeface="Open Sans SemiBold"/>
                <a:ea typeface="Open Sans SemiBold"/>
                <a:cs typeface="Open Sans SemiBold"/>
                <a:sym typeface="Open Sans SemiBold"/>
              </a:rPr>
              <a:t>Use sql function on a SparkSession to run SQL queries programmatically (it returns the result as data frame)</a:t>
            </a:r>
            <a:endParaRPr/>
          </a:p>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    		</a:t>
            </a:r>
            <a:r>
              <a:rPr lang="en-US" sz="2200">
                <a:solidFill>
                  <a:srgbClr val="3F3F3F"/>
                </a:solidFill>
                <a:latin typeface="Courier New"/>
                <a:ea typeface="Courier New"/>
                <a:cs typeface="Courier New"/>
                <a:sym typeface="Courier New"/>
              </a:rPr>
              <a:t>val sqlDF = spark.sql("SELECT * FROM people”)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sqlDF.show()</a:t>
            </a:r>
            <a:endParaRPr/>
          </a:p>
        </p:txBody>
      </p:sp>
      <p:sp>
        <p:nvSpPr>
          <p:cNvPr id="970" name="Google Shape;970;p17"/>
          <p:cNvSpPr/>
          <p:nvPr/>
        </p:nvSpPr>
        <p:spPr>
          <a:xfrm>
            <a:off x="4797221" y="1113588"/>
            <a:ext cx="666156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RUNNING SQL QUERIES PROGRAMMATICALLY</a:t>
            </a:r>
            <a:endParaRPr sz="2200">
              <a:solidFill>
                <a:srgbClr val="3F3F3F"/>
              </a:solidFill>
              <a:latin typeface="Calibri"/>
              <a:ea typeface="Calibri"/>
              <a:cs typeface="Calibri"/>
              <a:sym typeface="Calibri"/>
            </a:endParaRPr>
          </a:p>
        </p:txBody>
      </p:sp>
      <p:sp>
        <p:nvSpPr>
          <p:cNvPr id="971" name="Google Shape;971;p1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Working with DataFrames (Contd.)</a:t>
            </a:r>
            <a:endParaRPr/>
          </a:p>
        </p:txBody>
      </p:sp>
      <p:pic>
        <p:nvPicPr>
          <p:cNvPr id="972" name="Google Shape;972;p17"/>
          <p:cNvPicPr preferRelativeResize="0"/>
          <p:nvPr/>
        </p:nvPicPr>
        <p:blipFill rotWithShape="1">
          <a:blip r:embed="rId3">
            <a:alphaModFix/>
          </a:blip>
          <a:srcRect b="0" l="0" r="0" t="0"/>
          <a:stretch/>
        </p:blipFill>
        <p:spPr>
          <a:xfrm>
            <a:off x="4444152" y="870793"/>
            <a:ext cx="7354148" cy="274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8"/>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979" name="Google Shape;979;p18"/>
          <p:cNvSpPr txBox="1"/>
          <p:nvPr>
            <p:ph idx="2" type="body"/>
          </p:nvPr>
        </p:nvSpPr>
        <p:spPr>
          <a:xfrm>
            <a:off x="926743" y="2380588"/>
            <a:ext cx="12378900" cy="4803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Create DataFrame Using Spark to Process Records</a:t>
            </a:r>
            <a:endParaRPr/>
          </a:p>
        </p:txBody>
      </p:sp>
      <p:sp>
        <p:nvSpPr>
          <p:cNvPr id="980" name="Google Shape;980;p18"/>
          <p:cNvSpPr/>
          <p:nvPr/>
        </p:nvSpPr>
        <p:spPr>
          <a:xfrm>
            <a:off x="1220325" y="4332722"/>
            <a:ext cx="14496000" cy="9537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Refer-Assisted Practice- Module_05- Create DataFrame Using Spark to Process Records</a:t>
            </a:r>
            <a:endParaRPr sz="2400">
              <a:solidFill>
                <a:srgbClr val="3F3F3F"/>
              </a:solidFill>
              <a:latin typeface="Open Sans"/>
              <a:ea typeface="Open Sans"/>
              <a:cs typeface="Open Sans"/>
              <a:sym typeface="Open Sans"/>
            </a:endParaRPr>
          </a:p>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19"/>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solidFill>
                  <a:schemeClr val="lt1"/>
                </a:solidFill>
                <a:latin typeface="Open Sans ExtraBold"/>
                <a:ea typeface="Open Sans ExtraBold"/>
                <a:cs typeface="Open Sans ExtraBold"/>
                <a:sym typeface="Open Sans ExtraBold"/>
              </a:rPr>
              <a:t>Running SQL Queries Using Spark SQL</a:t>
            </a:r>
            <a:endParaRPr/>
          </a:p>
        </p:txBody>
      </p:sp>
      <p:sp>
        <p:nvSpPr>
          <p:cNvPr id="986" name="Google Shape;986;p19"/>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b="1" lang="en-US"/>
              <a:t>Topic 4: Interoperability Using Different Approaches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2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a:t>
            </a:r>
            <a:endParaRPr/>
          </a:p>
        </p:txBody>
      </p:sp>
      <p:grpSp>
        <p:nvGrpSpPr>
          <p:cNvPr id="992" name="Google Shape;992;p20"/>
          <p:cNvGrpSpPr/>
          <p:nvPr/>
        </p:nvGrpSpPr>
        <p:grpSpPr>
          <a:xfrm>
            <a:off x="4354225" y="4397541"/>
            <a:ext cx="7284620" cy="704508"/>
            <a:chOff x="8411782" y="2696666"/>
            <a:chExt cx="7284620" cy="704508"/>
          </a:xfrm>
        </p:grpSpPr>
        <p:sp>
          <p:nvSpPr>
            <p:cNvPr id="993" name="Google Shape;993;p20"/>
            <p:cNvSpPr/>
            <p:nvPr/>
          </p:nvSpPr>
          <p:spPr>
            <a:xfrm>
              <a:off x="8411782" y="2696666"/>
              <a:ext cx="7284620" cy="704508"/>
            </a:xfrm>
            <a:prstGeom prst="rect">
              <a:avLst/>
            </a:prstGeom>
            <a:solidFill>
              <a:srgbClr val="222A35"/>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4" name="Google Shape;994;p20"/>
            <p:cNvSpPr/>
            <p:nvPr/>
          </p:nvSpPr>
          <p:spPr>
            <a:xfrm>
              <a:off x="8632893" y="2806471"/>
              <a:ext cx="6842398" cy="461665"/>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b="1" lang="en-US" sz="2400">
                  <a:solidFill>
                    <a:schemeClr val="lt1"/>
                  </a:solidFill>
                  <a:latin typeface="Open Sans SemiBold"/>
                  <a:ea typeface="Open Sans SemiBold"/>
                  <a:cs typeface="Open Sans SemiBold"/>
                  <a:sym typeface="Open Sans SemiBold"/>
                </a:rPr>
                <a:t> Programmatic</a:t>
              </a:r>
              <a:endParaRPr/>
            </a:p>
          </p:txBody>
        </p:sp>
      </p:grpSp>
      <p:grpSp>
        <p:nvGrpSpPr>
          <p:cNvPr id="995" name="Google Shape;995;p20"/>
          <p:cNvGrpSpPr/>
          <p:nvPr/>
        </p:nvGrpSpPr>
        <p:grpSpPr>
          <a:xfrm>
            <a:off x="4354225" y="3226412"/>
            <a:ext cx="7284619" cy="704508"/>
            <a:chOff x="605184" y="2689319"/>
            <a:chExt cx="7284619" cy="704508"/>
          </a:xfrm>
        </p:grpSpPr>
        <p:sp>
          <p:nvSpPr>
            <p:cNvPr id="996" name="Google Shape;996;p20"/>
            <p:cNvSpPr/>
            <p:nvPr/>
          </p:nvSpPr>
          <p:spPr>
            <a:xfrm>
              <a:off x="605184" y="2689319"/>
              <a:ext cx="7284619" cy="704508"/>
            </a:xfrm>
            <a:prstGeom prst="rect">
              <a:avLst/>
            </a:prstGeom>
            <a:solidFill>
              <a:srgbClr val="222A35"/>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7" name="Google Shape;997;p20"/>
            <p:cNvSpPr/>
            <p:nvPr/>
          </p:nvSpPr>
          <p:spPr>
            <a:xfrm>
              <a:off x="826294" y="2705305"/>
              <a:ext cx="6842398" cy="683853"/>
            </a:xfrm>
            <a:prstGeom prst="rect">
              <a:avLst/>
            </a:prstGeom>
            <a:noFill/>
            <a:ln>
              <a:noFill/>
            </a:ln>
          </p:spPr>
          <p:txBody>
            <a:bodyPr anchorCtr="0" anchor="ctr" bIns="45700" lIns="45700" spcFirstLastPara="1" rIns="45700" wrap="square" tIns="45700">
              <a:normAutofit/>
            </a:bodyPr>
            <a:lstStyle/>
            <a:p>
              <a:pPr indent="0" lvl="0" marL="0" marR="0" rtl="0" algn="ctr">
                <a:spcBef>
                  <a:spcPts val="0"/>
                </a:spcBef>
                <a:spcAft>
                  <a:spcPts val="0"/>
                </a:spcAft>
                <a:buNone/>
              </a:pPr>
              <a:r>
                <a:rPr b="1" lang="en-US" sz="2400">
                  <a:solidFill>
                    <a:schemeClr val="lt1"/>
                  </a:solidFill>
                  <a:latin typeface="Open Sans SemiBold"/>
                  <a:ea typeface="Open Sans SemiBold"/>
                  <a:cs typeface="Open Sans SemiBold"/>
                  <a:sym typeface="Open Sans SemiBold"/>
                </a:rPr>
                <a:t>Reflection Based </a:t>
              </a:r>
              <a:endParaRPr/>
            </a:p>
          </p:txBody>
        </p:sp>
      </p:grpSp>
      <p:pic>
        <p:nvPicPr>
          <p:cNvPr id="998" name="Google Shape;998;p20"/>
          <p:cNvPicPr preferRelativeResize="0"/>
          <p:nvPr/>
        </p:nvPicPr>
        <p:blipFill rotWithShape="1">
          <a:blip r:embed="rId3">
            <a:alphaModFix/>
          </a:blip>
          <a:srcRect b="0" l="0" r="0" t="0"/>
          <a:stretch/>
        </p:blipFill>
        <p:spPr>
          <a:xfrm>
            <a:off x="3514725" y="870793"/>
            <a:ext cx="9213002" cy="274320"/>
          </a:xfrm>
          <a:prstGeom prst="rect">
            <a:avLst/>
          </a:prstGeom>
          <a:noFill/>
          <a:ln>
            <a:noFill/>
          </a:ln>
        </p:spPr>
      </p:pic>
      <p:sp>
        <p:nvSpPr>
          <p:cNvPr id="999" name="Google Shape;999;p20"/>
          <p:cNvSpPr txBox="1"/>
          <p:nvPr/>
        </p:nvSpPr>
        <p:spPr>
          <a:xfrm>
            <a:off x="1587459" y="1753313"/>
            <a:ext cx="14412496" cy="70450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To convert existing RDDs into DataFrames, Spark SQL supports two methods:</a:t>
            </a:r>
            <a:endParaRPr/>
          </a:p>
        </p:txBody>
      </p:sp>
      <p:sp>
        <p:nvSpPr>
          <p:cNvPr id="1000" name="Google Shape;1000;p20"/>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1" name="Google Shape;1001;p20"/>
          <p:cNvSpPr txBox="1"/>
          <p:nvPr/>
        </p:nvSpPr>
        <p:spPr>
          <a:xfrm flipH="1">
            <a:off x="6131539" y="3343475"/>
            <a:ext cx="477077" cy="470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Open Sans SemiBold"/>
                <a:ea typeface="Open Sans SemiBold"/>
                <a:cs typeface="Open Sans SemiBold"/>
                <a:sym typeface="Open Sans SemiBold"/>
              </a:rPr>
              <a:t>1.</a:t>
            </a:r>
            <a:endParaRPr/>
          </a:p>
        </p:txBody>
      </p:sp>
      <p:sp>
        <p:nvSpPr>
          <p:cNvPr id="1002" name="Google Shape;1002;p20"/>
          <p:cNvSpPr txBox="1"/>
          <p:nvPr/>
        </p:nvSpPr>
        <p:spPr>
          <a:xfrm flipH="1">
            <a:off x="6131539" y="4526281"/>
            <a:ext cx="477077" cy="4703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Open Sans SemiBold"/>
                <a:ea typeface="Open Sans SemiBold"/>
                <a:cs typeface="Open Sans SemiBold"/>
                <a:sym typeface="Open Sans SemiBold"/>
              </a:rPr>
              <a:t>2.</a:t>
            </a:r>
            <a:endParaRPr/>
          </a:p>
        </p:txBody>
      </p:sp>
      <p:sp>
        <p:nvSpPr>
          <p:cNvPr id="1003" name="Google Shape;1003;p20"/>
          <p:cNvSpPr/>
          <p:nvPr/>
        </p:nvSpPr>
        <p:spPr>
          <a:xfrm>
            <a:off x="5946381" y="1113588"/>
            <a:ext cx="436324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INTEROPERATING WITH RDDS</a:t>
            </a:r>
            <a:endParaRPr sz="2200">
              <a:solidFill>
                <a:srgbClr val="3F3F3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2"/>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the importance Spark SQL</a:t>
            </a:r>
            <a:endParaRPr/>
          </a:p>
          <a:p>
            <a:pPr indent="0" lvl="0" marL="0" marR="0" rtl="0" algn="l">
              <a:lnSpc>
                <a:spcPct val="100000"/>
              </a:lnSpc>
              <a:spcBef>
                <a:spcPts val="1000"/>
              </a:spcBef>
              <a:spcAft>
                <a:spcPts val="0"/>
              </a:spcAft>
              <a:buClr>
                <a:srgbClr val="3F3F3F"/>
              </a:buClr>
              <a:buSzPts val="2200"/>
              <a:buFont typeface="Arial"/>
              <a:buNone/>
            </a:pPr>
            <a:r>
              <a:t/>
            </a:r>
            <a:endParaRPr/>
          </a:p>
        </p:txBody>
      </p:sp>
      <p:sp>
        <p:nvSpPr>
          <p:cNvPr id="716" name="Google Shape;716;p2"/>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Describe the methods to work with Datasets</a:t>
            </a:r>
            <a:endParaRPr/>
          </a:p>
          <a:p>
            <a:pPr indent="0" lvl="0" marL="0" marR="0" rtl="0" algn="l">
              <a:lnSpc>
                <a:spcPct val="100000"/>
              </a:lnSpc>
              <a:spcBef>
                <a:spcPts val="1000"/>
              </a:spcBef>
              <a:spcAft>
                <a:spcPts val="0"/>
              </a:spcAft>
              <a:buClr>
                <a:srgbClr val="3F3F3F"/>
              </a:buClr>
              <a:buSzPts val="2200"/>
              <a:buFont typeface="Arial"/>
              <a:buNone/>
            </a:pPr>
            <a:r>
              <a:t/>
            </a:r>
            <a:endParaRPr/>
          </a:p>
        </p:txBody>
      </p:sp>
      <p:sp>
        <p:nvSpPr>
          <p:cNvPr id="717" name="Google Shape;717;p2"/>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a few concepts and features of Spark SQL </a:t>
            </a:r>
            <a:endParaRPr/>
          </a:p>
          <a:p>
            <a:pPr indent="0" lvl="0" marL="0" marR="0" rtl="0" algn="l">
              <a:lnSpc>
                <a:spcPct val="100000"/>
              </a:lnSpc>
              <a:spcBef>
                <a:spcPts val="1000"/>
              </a:spcBef>
              <a:spcAft>
                <a:spcPts val="0"/>
              </a:spcAft>
              <a:buClr>
                <a:srgbClr val="3F3F3F"/>
              </a:buClr>
              <a:buSzPts val="2200"/>
              <a:buFont typeface="Arial"/>
              <a:buNone/>
            </a:pPr>
            <a:r>
              <a:t/>
            </a:r>
            <a:endParaRPr/>
          </a:p>
        </p:txBody>
      </p:sp>
      <p:sp>
        <p:nvSpPr>
          <p:cNvPr id="718" name="Google Shape;718;p2"/>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Describe the concept of Hive integration</a:t>
            </a:r>
            <a:endParaRPr/>
          </a:p>
        </p:txBody>
      </p:sp>
      <p:pic>
        <p:nvPicPr>
          <p:cNvPr id="719" name="Google Shape;719;p2"/>
          <p:cNvPicPr preferRelativeResize="0"/>
          <p:nvPr/>
        </p:nvPicPr>
        <p:blipFill rotWithShape="1">
          <a:blip r:embed="rId3">
            <a:alphaModFix/>
          </a:blip>
          <a:srcRect b="23651" l="19927" r="25876" t="20892"/>
          <a:stretch/>
        </p:blipFill>
        <p:spPr>
          <a:xfrm>
            <a:off x="4558933" y="2807397"/>
            <a:ext cx="457415" cy="457200"/>
          </a:xfrm>
          <a:prstGeom prst="rect">
            <a:avLst/>
          </a:prstGeom>
          <a:noFill/>
          <a:ln>
            <a:noFill/>
          </a:ln>
        </p:spPr>
      </p:pic>
      <p:pic>
        <p:nvPicPr>
          <p:cNvPr id="720" name="Google Shape;720;p2"/>
          <p:cNvPicPr preferRelativeResize="0"/>
          <p:nvPr/>
        </p:nvPicPr>
        <p:blipFill rotWithShape="1">
          <a:blip r:embed="rId3">
            <a:alphaModFix/>
          </a:blip>
          <a:srcRect b="23651" l="19927" r="25876" t="20892"/>
          <a:stretch/>
        </p:blipFill>
        <p:spPr>
          <a:xfrm>
            <a:off x="4558932" y="3935570"/>
            <a:ext cx="457415" cy="457200"/>
          </a:xfrm>
          <a:prstGeom prst="rect">
            <a:avLst/>
          </a:prstGeom>
          <a:noFill/>
          <a:ln>
            <a:noFill/>
          </a:ln>
        </p:spPr>
      </p:pic>
      <p:pic>
        <p:nvPicPr>
          <p:cNvPr id="721" name="Google Shape;721;p2"/>
          <p:cNvPicPr preferRelativeResize="0"/>
          <p:nvPr/>
        </p:nvPicPr>
        <p:blipFill rotWithShape="1">
          <a:blip r:embed="rId3">
            <a:alphaModFix/>
          </a:blip>
          <a:srcRect b="23651" l="19927" r="25876" t="20892"/>
          <a:stretch/>
        </p:blipFill>
        <p:spPr>
          <a:xfrm>
            <a:off x="4558932" y="5128267"/>
            <a:ext cx="457415" cy="457200"/>
          </a:xfrm>
          <a:prstGeom prst="rect">
            <a:avLst/>
          </a:prstGeom>
          <a:noFill/>
          <a:ln>
            <a:noFill/>
          </a:ln>
        </p:spPr>
      </p:pic>
      <p:pic>
        <p:nvPicPr>
          <p:cNvPr id="722" name="Google Shape;722;p2"/>
          <p:cNvPicPr preferRelativeResize="0"/>
          <p:nvPr/>
        </p:nvPicPr>
        <p:blipFill rotWithShape="1">
          <a:blip r:embed="rId3">
            <a:alphaModFix/>
          </a:blip>
          <a:srcRect b="23651" l="19927" r="25876" t="20892"/>
          <a:stretch/>
        </p:blipFill>
        <p:spPr>
          <a:xfrm>
            <a:off x="4558932" y="6320964"/>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21"/>
          <p:cNvSpPr/>
          <p:nvPr/>
        </p:nvSpPr>
        <p:spPr>
          <a:xfrm>
            <a:off x="1289332" y="3563015"/>
            <a:ext cx="11193312" cy="646331"/>
          </a:xfrm>
          <a:prstGeom prst="rect">
            <a:avLst/>
          </a:prstGeom>
          <a:solidFill>
            <a:srgbClr val="F2F2F2"/>
          </a:solidFill>
          <a:ln>
            <a:noFill/>
          </a:ln>
        </p:spPr>
        <p:txBody>
          <a:bodyPr anchorCtr="0" anchor="ctr" bIns="45700" lIns="45700" spcFirstLastPara="1" rIns="45700" wrap="square" tIns="45700">
            <a:spAutoFit/>
          </a:bodyPr>
          <a:lstStyle/>
          <a:p>
            <a:pPr indent="0" lvl="0" marL="233363" marR="0" rtl="0" algn="l">
              <a:lnSpc>
                <a:spcPct val="150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Step 1</a:t>
            </a:r>
            <a:r>
              <a:rPr lang="en-US" sz="2400">
                <a:solidFill>
                  <a:srgbClr val="3F3F3F"/>
                </a:solidFill>
                <a:latin typeface="Open Sans"/>
                <a:ea typeface="Open Sans"/>
                <a:cs typeface="Open Sans"/>
                <a:sym typeface="Open Sans"/>
              </a:rPr>
              <a:t>: Create an RDD from case class. </a:t>
            </a:r>
            <a:endParaRPr sz="2400">
              <a:solidFill>
                <a:srgbClr val="3F3F3F"/>
              </a:solidFill>
              <a:latin typeface="Open Sans"/>
              <a:ea typeface="Open Sans"/>
              <a:cs typeface="Open Sans"/>
              <a:sym typeface="Open Sans"/>
            </a:endParaRPr>
          </a:p>
        </p:txBody>
      </p:sp>
      <p:sp>
        <p:nvSpPr>
          <p:cNvPr id="1009" name="Google Shape;1009;p21"/>
          <p:cNvSpPr/>
          <p:nvPr/>
        </p:nvSpPr>
        <p:spPr>
          <a:xfrm>
            <a:off x="1289332" y="4679756"/>
            <a:ext cx="11200541" cy="646331"/>
          </a:xfrm>
          <a:prstGeom prst="rect">
            <a:avLst/>
          </a:prstGeom>
          <a:solidFill>
            <a:srgbClr val="F2F2F2"/>
          </a:solidFill>
          <a:ln>
            <a:noFill/>
          </a:ln>
        </p:spPr>
        <p:txBody>
          <a:bodyPr anchorCtr="0" anchor="t" bIns="45700" lIns="91425" spcFirstLastPara="1" rIns="91425" wrap="square" tIns="45700">
            <a:spAutoFit/>
          </a:bodyPr>
          <a:lstStyle/>
          <a:p>
            <a:pPr indent="0" lvl="0" marL="233363" marR="0" rtl="0" algn="l">
              <a:lnSpc>
                <a:spcPct val="150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Step 2 </a:t>
            </a:r>
            <a:r>
              <a:rPr lang="en-US" sz="2400">
                <a:solidFill>
                  <a:srgbClr val="3F3F3F"/>
                </a:solidFill>
                <a:latin typeface="Open Sans"/>
                <a:ea typeface="Open Sans"/>
                <a:cs typeface="Open Sans"/>
                <a:sym typeface="Open Sans"/>
              </a:rPr>
              <a:t>: You can implicitly convert the resultant RDD to a DataFrame, </a:t>
            </a:r>
            <a:endParaRPr/>
          </a:p>
        </p:txBody>
      </p:sp>
      <p:sp>
        <p:nvSpPr>
          <p:cNvPr id="1010" name="Google Shape;1010;p21"/>
          <p:cNvSpPr txBox="1"/>
          <p:nvPr/>
        </p:nvSpPr>
        <p:spPr>
          <a:xfrm>
            <a:off x="1587459" y="1753313"/>
            <a:ext cx="13500141" cy="133929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For Spark SQL, Scala interface allows to convert an RDD with case classes to a DataFrame automatically. </a:t>
            </a:r>
            <a:endParaRPr/>
          </a:p>
        </p:txBody>
      </p:sp>
      <p:sp>
        <p:nvSpPr>
          <p:cNvPr id="1011" name="Google Shape;1011;p21"/>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2" name="Google Shape;1012;p21"/>
          <p:cNvSpPr/>
          <p:nvPr/>
        </p:nvSpPr>
        <p:spPr>
          <a:xfrm>
            <a:off x="5046520" y="1113588"/>
            <a:ext cx="616296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USING THE REFLECTION-BASED APPROACH</a:t>
            </a:r>
            <a:endParaRPr sz="2200">
              <a:solidFill>
                <a:srgbClr val="3F3F3F"/>
              </a:solidFill>
              <a:latin typeface="Calibri"/>
              <a:ea typeface="Calibri"/>
              <a:cs typeface="Calibri"/>
              <a:sym typeface="Calibri"/>
            </a:endParaRPr>
          </a:p>
        </p:txBody>
      </p:sp>
      <p:sp>
        <p:nvSpPr>
          <p:cNvPr id="1013" name="Google Shape;1013;p2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 (Contd.)</a:t>
            </a:r>
            <a:endParaRPr/>
          </a:p>
        </p:txBody>
      </p:sp>
      <p:pic>
        <p:nvPicPr>
          <p:cNvPr id="1014" name="Google Shape;1014;p21"/>
          <p:cNvPicPr preferRelativeResize="0"/>
          <p:nvPr/>
        </p:nvPicPr>
        <p:blipFill rotWithShape="1">
          <a:blip r:embed="rId3">
            <a:alphaModFix/>
          </a:blip>
          <a:srcRect b="0" l="0" r="0" t="0"/>
          <a:stretch/>
        </p:blipFill>
        <p:spPr>
          <a:xfrm>
            <a:off x="2631227" y="870793"/>
            <a:ext cx="10979998" cy="274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grpSp>
        <p:nvGrpSpPr>
          <p:cNvPr id="1019" name="Google Shape;1019;p22"/>
          <p:cNvGrpSpPr/>
          <p:nvPr/>
        </p:nvGrpSpPr>
        <p:grpSpPr>
          <a:xfrm>
            <a:off x="582619" y="1485475"/>
            <a:ext cx="15328894" cy="7051407"/>
            <a:chOff x="-73859" y="275560"/>
            <a:chExt cx="14433120" cy="7051405"/>
          </a:xfrm>
        </p:grpSpPr>
        <p:sp>
          <p:nvSpPr>
            <p:cNvPr id="1020" name="Google Shape;1020;p22"/>
            <p:cNvSpPr/>
            <p:nvPr/>
          </p:nvSpPr>
          <p:spPr>
            <a:xfrm>
              <a:off x="-73859" y="275560"/>
              <a:ext cx="14433120" cy="7051405"/>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1" name="Google Shape;1021;p22"/>
            <p:cNvSpPr/>
            <p:nvPr/>
          </p:nvSpPr>
          <p:spPr>
            <a:xfrm>
              <a:off x="261120" y="446830"/>
              <a:ext cx="14020792"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1022" name="Google Shape;1022;p22"/>
          <p:cNvSpPr txBox="1"/>
          <p:nvPr/>
        </p:nvSpPr>
        <p:spPr>
          <a:xfrm>
            <a:off x="938388" y="2146374"/>
            <a:ext cx="14716819"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case class Person(name: String, age: Int)</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Create an RDD of Person objects from a text file and convert it into DataFrame using toDF()</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peopleDF = spark.sparkContext.textFile("examples/src/main/resources/people.txt").map(_.split(",")).map(p =&gt; Person(p(0), p(1).trim.toInt)).toDF()</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//Register the DataFrame as a temporary view</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peopleDF.createOrReplaceTempView(“people”)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SQL statements can be run by using the sql methods provided by spark.</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teenagersDF = spark.sql(“SELECT name, age FROM people WHERE age &gt;= 13 AND age &lt;= 19”)</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//The columns of a row in the result can be accessed by field index</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teenagersDF.map(t =&gt; "Name: " + t(0)).collect().foreach(println)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or by field name: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teenagersDF.map(t =&gt; "Name: " + t.getAs[String]("name")).collect().foreach(println)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row.getValuesMap[T] retrieves multiple columns at once into a Map[String, T]</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teenagersDF.map(_.getValuesMap[Any](List("name", "age"))).collect().foreach(println)</a:t>
            </a:r>
            <a:endParaRPr/>
          </a:p>
        </p:txBody>
      </p:sp>
      <p:sp>
        <p:nvSpPr>
          <p:cNvPr id="1023" name="Google Shape;1023;p22"/>
          <p:cNvSpPr/>
          <p:nvPr/>
        </p:nvSpPr>
        <p:spPr>
          <a:xfrm>
            <a:off x="5046520" y="1113588"/>
            <a:ext cx="616296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USING THE REFLECTION-BASED APPROACH</a:t>
            </a:r>
            <a:endParaRPr sz="2200">
              <a:solidFill>
                <a:srgbClr val="3F3F3F"/>
              </a:solidFill>
              <a:latin typeface="Calibri"/>
              <a:ea typeface="Calibri"/>
              <a:cs typeface="Calibri"/>
              <a:sym typeface="Calibri"/>
            </a:endParaRPr>
          </a:p>
        </p:txBody>
      </p:sp>
      <p:sp>
        <p:nvSpPr>
          <p:cNvPr id="1024" name="Google Shape;1024;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 (Contd.)</a:t>
            </a:r>
            <a:endParaRPr/>
          </a:p>
        </p:txBody>
      </p:sp>
      <p:pic>
        <p:nvPicPr>
          <p:cNvPr id="1025" name="Google Shape;1025;p22"/>
          <p:cNvPicPr preferRelativeResize="0"/>
          <p:nvPr/>
        </p:nvPicPr>
        <p:blipFill rotWithShape="1">
          <a:blip r:embed="rId3">
            <a:alphaModFix/>
          </a:blip>
          <a:srcRect b="0" l="0" r="0" t="0"/>
          <a:stretch/>
        </p:blipFill>
        <p:spPr>
          <a:xfrm>
            <a:off x="2631227" y="870793"/>
            <a:ext cx="10979998" cy="274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23"/>
          <p:cNvSpPr/>
          <p:nvPr/>
        </p:nvSpPr>
        <p:spPr>
          <a:xfrm>
            <a:off x="1318797" y="2945095"/>
            <a:ext cx="13604858" cy="1200329"/>
          </a:xfrm>
          <a:prstGeom prst="rect">
            <a:avLst/>
          </a:prstGeom>
          <a:solidFill>
            <a:srgbClr val="8296B0"/>
          </a:solidFill>
          <a:ln>
            <a:noFill/>
          </a:ln>
        </p:spPr>
        <p:txBody>
          <a:bodyPr anchorCtr="0" anchor="t" bIns="45700" lIns="45700" spcFirstLastPara="1" rIns="45700" wrap="square" tIns="45700">
            <a:spAutoFit/>
          </a:bodyPr>
          <a:lstStyle/>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a:p>
            <a:pPr indent="-457200" lvl="0" marL="857250" marR="0" rtl="0" algn="l">
              <a:spcBef>
                <a:spcPts val="0"/>
              </a:spcBef>
              <a:spcAft>
                <a:spcPts val="0"/>
              </a:spcAft>
              <a:buClr>
                <a:schemeClr val="lt1"/>
              </a:buClr>
              <a:buSzPts val="2400"/>
              <a:buFont typeface="Calibri"/>
              <a:buAutoNum type="arabicPeriod"/>
            </a:pPr>
            <a:r>
              <a:rPr lang="en-US" sz="2400">
                <a:solidFill>
                  <a:schemeClr val="lt1"/>
                </a:solidFill>
                <a:latin typeface="Open Sans"/>
                <a:ea typeface="Open Sans"/>
                <a:cs typeface="Open Sans"/>
                <a:sym typeface="Open Sans"/>
              </a:rPr>
              <a:t>Use the existing RDD to create an RDD of rows</a:t>
            </a:r>
            <a:endParaRPr sz="2400">
              <a:solidFill>
                <a:schemeClr val="lt1"/>
              </a:solidFill>
              <a:latin typeface="Open Sans"/>
              <a:ea typeface="Open Sans"/>
              <a:cs typeface="Open Sans"/>
              <a:sym typeface="Open Sans"/>
            </a:endParaRPr>
          </a:p>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p:txBody>
      </p:sp>
      <p:sp>
        <p:nvSpPr>
          <p:cNvPr id="1031" name="Google Shape;1031;p23"/>
          <p:cNvSpPr/>
          <p:nvPr/>
        </p:nvSpPr>
        <p:spPr>
          <a:xfrm>
            <a:off x="1318797" y="4544364"/>
            <a:ext cx="13604858" cy="1200329"/>
          </a:xfrm>
          <a:prstGeom prst="rect">
            <a:avLst/>
          </a:prstGeom>
          <a:solidFill>
            <a:srgbClr val="8296B0"/>
          </a:solidFill>
          <a:ln>
            <a:noFill/>
          </a:ln>
        </p:spPr>
        <p:txBody>
          <a:bodyPr anchorCtr="0" anchor="t" bIns="45700" lIns="45700" spcFirstLastPara="1" rIns="45700" wrap="square" tIns="45700">
            <a:spAutoFit/>
          </a:bodyPr>
          <a:lstStyle/>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a:p>
            <a:pPr indent="-457200" lvl="0" marL="857250" marR="0" rtl="0" algn="l">
              <a:spcBef>
                <a:spcPts val="0"/>
              </a:spcBef>
              <a:spcAft>
                <a:spcPts val="0"/>
              </a:spcAft>
              <a:buClr>
                <a:schemeClr val="lt1"/>
              </a:buClr>
              <a:buSzPts val="2400"/>
              <a:buFont typeface="Calibri"/>
              <a:buAutoNum type="arabicPeriod" startAt="2"/>
            </a:pPr>
            <a:r>
              <a:rPr lang="en-US" sz="2400">
                <a:solidFill>
                  <a:schemeClr val="lt1"/>
                </a:solidFill>
                <a:latin typeface="Open Sans"/>
                <a:ea typeface="Open Sans"/>
                <a:cs typeface="Open Sans"/>
                <a:sym typeface="Open Sans"/>
              </a:rPr>
              <a:t>Create the schema represented by a StructType and match the rows structure</a:t>
            </a:r>
            <a:endParaRPr sz="2400">
              <a:solidFill>
                <a:schemeClr val="lt1"/>
              </a:solidFill>
              <a:latin typeface="Open Sans"/>
              <a:ea typeface="Open Sans"/>
              <a:cs typeface="Open Sans"/>
              <a:sym typeface="Open Sans"/>
            </a:endParaRPr>
          </a:p>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p:txBody>
      </p:sp>
      <p:sp>
        <p:nvSpPr>
          <p:cNvPr id="1032" name="Google Shape;1032;p23"/>
          <p:cNvSpPr/>
          <p:nvPr/>
        </p:nvSpPr>
        <p:spPr>
          <a:xfrm>
            <a:off x="1318797" y="6143634"/>
            <a:ext cx="13604858" cy="1200329"/>
          </a:xfrm>
          <a:prstGeom prst="rect">
            <a:avLst/>
          </a:prstGeom>
          <a:solidFill>
            <a:srgbClr val="8296B0"/>
          </a:solidFill>
          <a:ln>
            <a:noFill/>
          </a:ln>
        </p:spPr>
        <p:txBody>
          <a:bodyPr anchorCtr="0" anchor="t" bIns="45700" lIns="45700" spcFirstLastPara="1" rIns="45700" wrap="square" tIns="45700">
            <a:spAutoFit/>
          </a:bodyPr>
          <a:lstStyle/>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a:p>
            <a:pPr indent="-457200" lvl="0" marL="857250" marR="0" rtl="0" algn="l">
              <a:spcBef>
                <a:spcPts val="0"/>
              </a:spcBef>
              <a:spcAft>
                <a:spcPts val="0"/>
              </a:spcAft>
              <a:buClr>
                <a:schemeClr val="lt1"/>
              </a:buClr>
              <a:buSzPts val="2400"/>
              <a:buFont typeface="Calibri"/>
              <a:buAutoNum type="arabicPeriod" startAt="3"/>
            </a:pPr>
            <a:r>
              <a:rPr lang="en-US" sz="2400">
                <a:solidFill>
                  <a:schemeClr val="lt1"/>
                </a:solidFill>
                <a:latin typeface="Open Sans"/>
                <a:ea typeface="Open Sans"/>
                <a:cs typeface="Open Sans"/>
                <a:sym typeface="Open Sans"/>
              </a:rPr>
              <a:t>Apply the schema to the RDD of rows using the createDataFrame method</a:t>
            </a:r>
            <a:endParaRPr sz="2400">
              <a:solidFill>
                <a:schemeClr val="lt1"/>
              </a:solidFill>
              <a:latin typeface="Open Sans"/>
              <a:ea typeface="Open Sans"/>
              <a:cs typeface="Open Sans"/>
              <a:sym typeface="Open Sans"/>
            </a:endParaRPr>
          </a:p>
          <a:p>
            <a:pPr indent="-304800" lvl="0" marL="857250" marR="0" rtl="0" algn="l">
              <a:spcBef>
                <a:spcPts val="0"/>
              </a:spcBef>
              <a:spcAft>
                <a:spcPts val="0"/>
              </a:spcAft>
              <a:buClr>
                <a:schemeClr val="dk1"/>
              </a:buClr>
              <a:buSzPts val="2400"/>
              <a:buFont typeface="Calibri"/>
              <a:buNone/>
            </a:pPr>
            <a:r>
              <a:t/>
            </a:r>
            <a:endParaRPr sz="2400">
              <a:solidFill>
                <a:schemeClr val="lt1"/>
              </a:solidFill>
              <a:latin typeface="Open Sans"/>
              <a:ea typeface="Open Sans"/>
              <a:cs typeface="Open Sans"/>
              <a:sym typeface="Open Sans"/>
            </a:endParaRPr>
          </a:p>
        </p:txBody>
      </p:sp>
      <p:sp>
        <p:nvSpPr>
          <p:cNvPr id="1033" name="Google Shape;1033;p23"/>
          <p:cNvSpPr txBox="1"/>
          <p:nvPr/>
        </p:nvSpPr>
        <p:spPr>
          <a:xfrm>
            <a:off x="1587459" y="1753313"/>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Programmatic Approach is used when you cannot define case classes ahead of time.</a:t>
            </a:r>
            <a:endParaRPr/>
          </a:p>
        </p:txBody>
      </p:sp>
      <p:sp>
        <p:nvSpPr>
          <p:cNvPr id="1034" name="Google Shape;1034;p23"/>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5" name="Google Shape;1035;p23"/>
          <p:cNvSpPr/>
          <p:nvPr/>
        </p:nvSpPr>
        <p:spPr>
          <a:xfrm>
            <a:off x="5224261" y="1113588"/>
            <a:ext cx="580748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USING THE PROGRAMMATIC APPROACH</a:t>
            </a:r>
            <a:endParaRPr sz="2200">
              <a:solidFill>
                <a:srgbClr val="3F3F3F"/>
              </a:solidFill>
              <a:latin typeface="Calibri"/>
              <a:ea typeface="Calibri"/>
              <a:cs typeface="Calibri"/>
              <a:sym typeface="Calibri"/>
            </a:endParaRPr>
          </a:p>
        </p:txBody>
      </p:sp>
      <p:sp>
        <p:nvSpPr>
          <p:cNvPr id="1036" name="Google Shape;1036;p2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 (Contd.)</a:t>
            </a:r>
            <a:endParaRPr/>
          </a:p>
        </p:txBody>
      </p:sp>
      <p:pic>
        <p:nvPicPr>
          <p:cNvPr id="1037" name="Google Shape;1037;p23"/>
          <p:cNvPicPr preferRelativeResize="0"/>
          <p:nvPr/>
        </p:nvPicPr>
        <p:blipFill rotWithShape="1">
          <a:blip r:embed="rId3">
            <a:alphaModFix/>
          </a:blip>
          <a:srcRect b="0" l="0" r="0" t="0"/>
          <a:stretch/>
        </p:blipFill>
        <p:spPr>
          <a:xfrm>
            <a:off x="2631227" y="870793"/>
            <a:ext cx="10979998" cy="274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24"/>
          <p:cNvGrpSpPr/>
          <p:nvPr/>
        </p:nvGrpSpPr>
        <p:grpSpPr>
          <a:xfrm>
            <a:off x="847541" y="1790700"/>
            <a:ext cx="14923368" cy="6781799"/>
            <a:chOff x="498465" y="601428"/>
            <a:chExt cx="14433120" cy="7427386"/>
          </a:xfrm>
        </p:grpSpPr>
        <p:sp>
          <p:nvSpPr>
            <p:cNvPr id="1043" name="Google Shape;1043;p24"/>
            <p:cNvSpPr/>
            <p:nvPr/>
          </p:nvSpPr>
          <p:spPr>
            <a:xfrm>
              <a:off x="498465" y="601428"/>
              <a:ext cx="14433120" cy="742738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4" name="Google Shape;1044;p24"/>
            <p:cNvSpPr/>
            <p:nvPr/>
          </p:nvSpPr>
          <p:spPr>
            <a:xfrm>
              <a:off x="829815" y="759781"/>
              <a:ext cx="14020792" cy="461663"/>
            </a:xfrm>
            <a:prstGeom prst="rect">
              <a:avLst/>
            </a:prstGeom>
            <a:solidFill>
              <a:srgbClr val="F2F2F2"/>
            </a:solid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1045" name="Google Shape;1045;p24"/>
          <p:cNvSpPr txBox="1"/>
          <p:nvPr/>
        </p:nvSpPr>
        <p:spPr>
          <a:xfrm>
            <a:off x="1389677" y="2463840"/>
            <a:ext cx="14097972"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 spark is an existing SparkSession</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 Create an RDD</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people = spark.sparkContext.textFile("examples/src/main/resources/people.txt")</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 The schema is encoded in a string</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schemaString = "name age"</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import org.apache.spark.sql.Row;</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import org.apache.spark.sql.types.{StructType,StructField,StringType};</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 Generate the schema based on the string of schema, Convert records of the //-RDD (people) to Rows and Apply the schema to the RDD. </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schema =   StructType( schemaString.split(" ").map(fieldName =&gt; StructField(fieldName, StringType, true))) </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rowRDD = people.map(_.split(",")).map(p =&gt; Row(p(0), p(1).trim))</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//Apply schema to rdd and create a temporary view</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val peopleDataFrame = spark.createDataFrame(rowRDD, schema)</a:t>
            </a:r>
            <a:endParaRPr/>
          </a:p>
          <a:p>
            <a:pPr indent="0" lvl="0" marL="0" marR="0" rtl="0" algn="l">
              <a:spcBef>
                <a:spcPts val="0"/>
              </a:spcBef>
              <a:spcAft>
                <a:spcPts val="0"/>
              </a:spcAft>
              <a:buNone/>
            </a:pPr>
            <a:r>
              <a:rPr lang="en-US" sz="2400">
                <a:solidFill>
                  <a:srgbClr val="3F3F3F"/>
                </a:solidFill>
                <a:latin typeface="Courier New"/>
                <a:ea typeface="Courier New"/>
                <a:cs typeface="Courier New"/>
                <a:sym typeface="Courier New"/>
              </a:rPr>
              <a:t>peopleDataFrame.createOrReplaceTempView("people")</a:t>
            </a:r>
            <a:endParaRPr/>
          </a:p>
        </p:txBody>
      </p:sp>
      <p:sp>
        <p:nvSpPr>
          <p:cNvPr id="1046" name="Google Shape;1046;p24"/>
          <p:cNvSpPr/>
          <p:nvPr/>
        </p:nvSpPr>
        <p:spPr>
          <a:xfrm>
            <a:off x="5224261" y="1113588"/>
            <a:ext cx="580748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USING THE PROGRAMMATIC APPROACH</a:t>
            </a:r>
            <a:endParaRPr sz="2200">
              <a:solidFill>
                <a:srgbClr val="3F3F3F"/>
              </a:solidFill>
              <a:latin typeface="Calibri"/>
              <a:ea typeface="Calibri"/>
              <a:cs typeface="Calibri"/>
              <a:sym typeface="Calibri"/>
            </a:endParaRPr>
          </a:p>
        </p:txBody>
      </p:sp>
      <p:sp>
        <p:nvSpPr>
          <p:cNvPr id="1047" name="Google Shape;1047;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 (Contd.)</a:t>
            </a:r>
            <a:endParaRPr/>
          </a:p>
        </p:txBody>
      </p:sp>
      <p:pic>
        <p:nvPicPr>
          <p:cNvPr id="1048" name="Google Shape;1048;p24"/>
          <p:cNvPicPr preferRelativeResize="0"/>
          <p:nvPr/>
        </p:nvPicPr>
        <p:blipFill rotWithShape="1">
          <a:blip r:embed="rId3">
            <a:alphaModFix/>
          </a:blip>
          <a:srcRect b="0" l="0" r="0" t="0"/>
          <a:stretch/>
        </p:blipFill>
        <p:spPr>
          <a:xfrm>
            <a:off x="2631227" y="870793"/>
            <a:ext cx="10979998" cy="274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26"/>
          <p:cNvSpPr/>
          <p:nvPr/>
        </p:nvSpPr>
        <p:spPr>
          <a:xfrm>
            <a:off x="904665" y="2897928"/>
            <a:ext cx="14380223" cy="183479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5" name="Google Shape;1055;p26"/>
          <p:cNvSpPr/>
          <p:nvPr/>
        </p:nvSpPr>
        <p:spPr>
          <a:xfrm>
            <a:off x="904665" y="5943637"/>
            <a:ext cx="14433121" cy="255001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6" name="Google Shape;1056;p26"/>
          <p:cNvSpPr/>
          <p:nvPr/>
        </p:nvSpPr>
        <p:spPr>
          <a:xfrm>
            <a:off x="1970827" y="3248068"/>
            <a:ext cx="1298575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org.apache.spark.sql.types.StructType</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val schemaUntyped = new StructType()</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.add("name", "string")</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.add("age", "int")</a:t>
            </a:r>
            <a:endParaRPr/>
          </a:p>
        </p:txBody>
      </p:sp>
      <p:sp>
        <p:nvSpPr>
          <p:cNvPr id="1057" name="Google Shape;1057;p26"/>
          <p:cNvSpPr/>
          <p:nvPr/>
        </p:nvSpPr>
        <p:spPr>
          <a:xfrm>
            <a:off x="1402015" y="5025635"/>
            <a:ext cx="14274800" cy="587277"/>
          </a:xfrm>
          <a:prstGeom prst="rect">
            <a:avLst/>
          </a:prstGeom>
          <a:noFill/>
          <a:ln>
            <a:noFill/>
          </a:ln>
        </p:spPr>
        <p:txBody>
          <a:bodyPr anchorCtr="0" anchor="t" bIns="45700" lIns="91425" spcFirstLastPara="1" rIns="91425" wrap="square" tIns="45700">
            <a:spAutoFit/>
          </a:bodyPr>
          <a:lstStyle/>
          <a:p>
            <a:pPr indent="0" lvl="0" marL="152400" marR="152400" rtl="0" algn="l">
              <a:lnSpc>
                <a:spcPct val="150000"/>
              </a:lnSpc>
              <a:spcBef>
                <a:spcPts val="0"/>
              </a:spcBef>
              <a:spcAft>
                <a:spcPts val="0"/>
              </a:spcAft>
              <a:buNone/>
            </a:pPr>
            <a:r>
              <a:rPr lang="en-US" sz="2400">
                <a:solidFill>
                  <a:srgbClr val="3F3F3F"/>
                </a:solidFill>
                <a:highlight>
                  <a:srgbClr val="FFFFFF"/>
                </a:highlight>
                <a:latin typeface="Open Sans"/>
                <a:ea typeface="Open Sans"/>
                <a:cs typeface="Open Sans"/>
                <a:sym typeface="Open Sans"/>
              </a:rPr>
              <a:t>In Spark 2.0, you can describe the schema of your strongly-typed Datasets using Encoders.</a:t>
            </a:r>
            <a:endParaRPr/>
          </a:p>
        </p:txBody>
      </p:sp>
      <p:sp>
        <p:nvSpPr>
          <p:cNvPr id="1058" name="Google Shape;1058;p26"/>
          <p:cNvSpPr/>
          <p:nvPr/>
        </p:nvSpPr>
        <p:spPr>
          <a:xfrm>
            <a:off x="1990086" y="6795399"/>
            <a:ext cx="10049724" cy="1107996"/>
          </a:xfrm>
          <a:prstGeom prst="rect">
            <a:avLst/>
          </a:prstGeom>
          <a:noFill/>
          <a:ln>
            <a:noFill/>
          </a:ln>
        </p:spPr>
        <p:txBody>
          <a:bodyPr anchorCtr="0" anchor="t" bIns="45700" lIns="91425" spcFirstLastPara="1" rIns="91425" wrap="square" tIns="45700">
            <a:spAutoFit/>
          </a:bodyPr>
          <a:lstStyle/>
          <a:p>
            <a:pPr indent="0" lvl="0" marL="152400" marR="152400" rtl="0" algn="l">
              <a:spcBef>
                <a:spcPts val="0"/>
              </a:spcBef>
              <a:spcAft>
                <a:spcPts val="0"/>
              </a:spcAft>
              <a:buNone/>
            </a:pPr>
            <a:r>
              <a:rPr lang="en-US" sz="2200">
                <a:solidFill>
                  <a:srgbClr val="3F3F3F"/>
                </a:solidFill>
                <a:latin typeface="Courier New"/>
                <a:ea typeface="Courier New"/>
                <a:cs typeface="Courier New"/>
                <a:sym typeface="Courier New"/>
              </a:rPr>
              <a:t>import org.apache.spark.sql.Encoders </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case class Person(id: Long, name: String)</a:t>
            </a:r>
            <a:br>
              <a:rPr lang="en-US" sz="2200">
                <a:solidFill>
                  <a:srgbClr val="3F3F3F"/>
                </a:solidFill>
                <a:latin typeface="Courier New"/>
                <a:ea typeface="Courier New"/>
                <a:cs typeface="Courier New"/>
                <a:sym typeface="Courier New"/>
              </a:rPr>
            </a:br>
            <a:r>
              <a:rPr lang="en-US" sz="2200">
                <a:solidFill>
                  <a:srgbClr val="3F3F3F"/>
                </a:solidFill>
                <a:latin typeface="Courier New"/>
                <a:ea typeface="Courier New"/>
                <a:cs typeface="Courier New"/>
                <a:sym typeface="Courier New"/>
              </a:rPr>
              <a:t>scala&gt; Encoders.product[Person].schema</a:t>
            </a:r>
            <a:endParaRPr/>
          </a:p>
        </p:txBody>
      </p:sp>
      <p:sp>
        <p:nvSpPr>
          <p:cNvPr id="1059" name="Google Shape;1059;p26"/>
          <p:cNvSpPr/>
          <p:nvPr/>
        </p:nvSpPr>
        <p:spPr>
          <a:xfrm>
            <a:off x="1394024" y="6295411"/>
            <a:ext cx="1763624" cy="490327"/>
          </a:xfrm>
          <a:prstGeom prst="rect">
            <a:avLst/>
          </a:prstGeom>
          <a:noFill/>
          <a:ln>
            <a:noFill/>
          </a:ln>
        </p:spPr>
        <p:txBody>
          <a:bodyPr anchorCtr="0" anchor="t" bIns="45700" lIns="91425" spcFirstLastPara="1" rIns="91425" wrap="square" tIns="45700">
            <a:spAutoFit/>
          </a:bodyPr>
          <a:lstStyle/>
          <a:p>
            <a:pPr indent="0" lvl="0" marL="152400" marR="152400" rtl="0" algn="l">
              <a:lnSpc>
                <a:spcPct val="115000"/>
              </a:lnSpc>
              <a:spcBef>
                <a:spcPts val="0"/>
              </a:spcBef>
              <a:spcAft>
                <a:spcPts val="0"/>
              </a:spcAft>
              <a:buNone/>
            </a:pPr>
            <a:r>
              <a:rPr lang="en-US" sz="2400">
                <a:solidFill>
                  <a:srgbClr val="3F3F3F"/>
                </a:solidFill>
                <a:latin typeface="Open Sans SemiBold"/>
                <a:ea typeface="Open Sans SemiBold"/>
                <a:cs typeface="Open Sans SemiBold"/>
                <a:sym typeface="Open Sans SemiBold"/>
              </a:rPr>
              <a:t>Example</a:t>
            </a:r>
            <a:endParaRPr/>
          </a:p>
        </p:txBody>
      </p:sp>
      <p:sp>
        <p:nvSpPr>
          <p:cNvPr id="1060" name="Google Shape;1060;p26"/>
          <p:cNvSpPr txBox="1"/>
          <p:nvPr/>
        </p:nvSpPr>
        <p:spPr>
          <a:xfrm>
            <a:off x="1587459" y="1753313"/>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A schema is the description of the structure of your data</a:t>
            </a:r>
            <a:endParaRPr sz="2400">
              <a:solidFill>
                <a:srgbClr val="3F3F3F"/>
              </a:solidFill>
              <a:latin typeface="Open Sans"/>
              <a:ea typeface="Open Sans"/>
              <a:cs typeface="Open Sans"/>
              <a:sym typeface="Open Sans"/>
            </a:endParaRPr>
          </a:p>
        </p:txBody>
      </p:sp>
      <p:sp>
        <p:nvSpPr>
          <p:cNvPr id="1061" name="Google Shape;1061;p26"/>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2" name="Google Shape;1062;p26"/>
          <p:cNvSpPr/>
          <p:nvPr/>
        </p:nvSpPr>
        <p:spPr>
          <a:xfrm>
            <a:off x="1547912" y="2891483"/>
            <a:ext cx="145584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Example</a:t>
            </a:r>
            <a:endParaRPr sz="2400">
              <a:solidFill>
                <a:srgbClr val="3F3F3F"/>
              </a:solidFill>
              <a:latin typeface="Open Sans SemiBold"/>
              <a:ea typeface="Open Sans SemiBold"/>
              <a:cs typeface="Open Sans SemiBold"/>
              <a:sym typeface="Open Sans SemiBold"/>
            </a:endParaRPr>
          </a:p>
        </p:txBody>
      </p:sp>
      <p:sp>
        <p:nvSpPr>
          <p:cNvPr id="1063" name="Google Shape;1063;p26"/>
          <p:cNvSpPr/>
          <p:nvPr/>
        </p:nvSpPr>
        <p:spPr>
          <a:xfrm>
            <a:off x="963955" y="526817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4" name="Google Shape;1064;p26"/>
          <p:cNvSpPr/>
          <p:nvPr/>
        </p:nvSpPr>
        <p:spPr>
          <a:xfrm>
            <a:off x="6705981" y="1113588"/>
            <a:ext cx="2844048"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DEFINING SCHEMA</a:t>
            </a:r>
            <a:endParaRPr sz="2200">
              <a:solidFill>
                <a:srgbClr val="3F3F3F"/>
              </a:solidFill>
              <a:latin typeface="Calibri"/>
              <a:ea typeface="Calibri"/>
              <a:cs typeface="Calibri"/>
              <a:sym typeface="Calibri"/>
            </a:endParaRPr>
          </a:p>
        </p:txBody>
      </p:sp>
      <p:sp>
        <p:nvSpPr>
          <p:cNvPr id="1065" name="Google Shape;1065;p2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Interoperability Using Different Approaches (Contd.)</a:t>
            </a:r>
            <a:endParaRPr/>
          </a:p>
        </p:txBody>
      </p:sp>
      <p:pic>
        <p:nvPicPr>
          <p:cNvPr id="1066" name="Google Shape;1066;p26"/>
          <p:cNvPicPr preferRelativeResize="0"/>
          <p:nvPr/>
        </p:nvPicPr>
        <p:blipFill rotWithShape="1">
          <a:blip r:embed="rId3">
            <a:alphaModFix/>
          </a:blip>
          <a:srcRect b="0" l="0" r="0" t="0"/>
          <a:stretch/>
        </p:blipFill>
        <p:spPr>
          <a:xfrm>
            <a:off x="2631227" y="870793"/>
            <a:ext cx="10979998"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27"/>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solidFill>
                  <a:schemeClr val="lt1"/>
                </a:solidFill>
                <a:latin typeface="Open Sans ExtraBold"/>
                <a:ea typeface="Open Sans ExtraBold"/>
                <a:cs typeface="Open Sans ExtraBold"/>
                <a:sym typeface="Open Sans ExtraBold"/>
              </a:rPr>
              <a:t>Running SQL Queries Using Spark SQL</a:t>
            </a:r>
            <a:endParaRPr/>
          </a:p>
        </p:txBody>
      </p:sp>
      <p:sp>
        <p:nvSpPr>
          <p:cNvPr id="1072" name="Google Shape;1072;p27"/>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b="1" lang="en-US"/>
              <a:t>Topic 5: Working with Datasets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28"/>
          <p:cNvSpPr txBox="1"/>
          <p:nvPr>
            <p:ph idx="4294967295" type="body"/>
          </p:nvPr>
        </p:nvSpPr>
        <p:spPr>
          <a:xfrm>
            <a:off x="3222721" y="2012701"/>
            <a:ext cx="14605400" cy="51063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Additional type checking</a:t>
            </a:r>
            <a:endParaRPr sz="2400">
              <a:solidFill>
                <a:srgbClr val="3F3F3F"/>
              </a:solidFill>
              <a:latin typeface="Open Sans"/>
              <a:ea typeface="Open Sans"/>
              <a:cs typeface="Open Sans"/>
              <a:sym typeface="Open Sans"/>
            </a:endParaRPr>
          </a:p>
        </p:txBody>
      </p:sp>
      <p:pic>
        <p:nvPicPr>
          <p:cNvPr id="1078" name="Google Shape;1078;p28"/>
          <p:cNvPicPr preferRelativeResize="0"/>
          <p:nvPr/>
        </p:nvPicPr>
        <p:blipFill rotWithShape="1">
          <a:blip r:embed="rId3">
            <a:alphaModFix/>
          </a:blip>
          <a:srcRect b="0" l="0" r="0" t="0"/>
          <a:stretch/>
        </p:blipFill>
        <p:spPr>
          <a:xfrm>
            <a:off x="5791200" y="870793"/>
            <a:ext cx="4660052" cy="274320"/>
          </a:xfrm>
          <a:prstGeom prst="rect">
            <a:avLst/>
          </a:prstGeom>
          <a:noFill/>
          <a:ln>
            <a:noFill/>
          </a:ln>
        </p:spPr>
      </p:pic>
      <p:grpSp>
        <p:nvGrpSpPr>
          <p:cNvPr id="1079" name="Google Shape;1079;p28"/>
          <p:cNvGrpSpPr/>
          <p:nvPr/>
        </p:nvGrpSpPr>
        <p:grpSpPr>
          <a:xfrm>
            <a:off x="3407724" y="5217109"/>
            <a:ext cx="9448740" cy="3384226"/>
            <a:chOff x="-6055371" y="3209110"/>
            <a:chExt cx="9126533" cy="2471440"/>
          </a:xfrm>
        </p:grpSpPr>
        <p:grpSp>
          <p:nvGrpSpPr>
            <p:cNvPr id="1080" name="Google Shape;1080;p28"/>
            <p:cNvGrpSpPr/>
            <p:nvPr/>
          </p:nvGrpSpPr>
          <p:grpSpPr>
            <a:xfrm>
              <a:off x="-6053920" y="3209110"/>
              <a:ext cx="9125082" cy="2471440"/>
              <a:chOff x="-7665661" y="1238852"/>
              <a:chExt cx="9125082" cy="2471440"/>
            </a:xfrm>
          </p:grpSpPr>
          <p:sp>
            <p:nvSpPr>
              <p:cNvPr id="1081" name="Google Shape;1081;p28"/>
              <p:cNvSpPr/>
              <p:nvPr/>
            </p:nvSpPr>
            <p:spPr>
              <a:xfrm>
                <a:off x="-4717143" y="1828800"/>
                <a:ext cx="4354286" cy="537029"/>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2" name="Google Shape;1082;p28"/>
              <p:cNvSpPr/>
              <p:nvPr/>
            </p:nvSpPr>
            <p:spPr>
              <a:xfrm>
                <a:off x="-4717143" y="1238852"/>
                <a:ext cx="1436914" cy="537029"/>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3" name="Google Shape;1083;p28"/>
              <p:cNvSpPr/>
              <p:nvPr/>
            </p:nvSpPr>
            <p:spPr>
              <a:xfrm>
                <a:off x="-3197457" y="1250950"/>
                <a:ext cx="1436914" cy="537029"/>
              </a:xfrm>
              <a:prstGeom prst="rect">
                <a:avLst/>
              </a:prstGeom>
              <a:solidFill>
                <a:srgbClr val="DDEAF6"/>
              </a:solidFill>
              <a:ln cap="flat" cmpd="sng" w="12700">
                <a:solidFill>
                  <a:srgbClr val="BBD6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4" name="Google Shape;1084;p28"/>
              <p:cNvSpPr/>
              <p:nvPr/>
            </p:nvSpPr>
            <p:spPr>
              <a:xfrm>
                <a:off x="-1677909" y="1250950"/>
                <a:ext cx="1300282" cy="537029"/>
              </a:xfrm>
              <a:prstGeom prst="rect">
                <a:avLst/>
              </a:prstGeom>
              <a:solidFill>
                <a:srgbClr val="FFF2CC"/>
              </a:solidFill>
              <a:ln cap="flat" cmpd="sng" w="127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5" name="Google Shape;1085;p28"/>
              <p:cNvSpPr/>
              <p:nvPr/>
            </p:nvSpPr>
            <p:spPr>
              <a:xfrm>
                <a:off x="-5704115" y="1819423"/>
                <a:ext cx="930641" cy="537029"/>
              </a:xfrm>
              <a:prstGeom prst="rect">
                <a:avLst/>
              </a:prstGeom>
              <a:solidFill>
                <a:srgbClr val="BBD6EE"/>
              </a:solidFill>
              <a:ln cap="flat" cmpd="sng" w="12700">
                <a:solidFill>
                  <a:srgbClr val="9CC2E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6" name="Google Shape;1086;p28"/>
              <p:cNvSpPr/>
              <p:nvPr/>
            </p:nvSpPr>
            <p:spPr>
              <a:xfrm>
                <a:off x="-6516914" y="2144665"/>
                <a:ext cx="709839" cy="903335"/>
              </a:xfrm>
              <a:prstGeom prst="rect">
                <a:avLst/>
              </a:prstGeom>
              <a:solidFill>
                <a:srgbClr val="FFF2CC"/>
              </a:solidFill>
              <a:ln cap="flat" cmpd="sng" w="127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7" name="Google Shape;1087;p28"/>
              <p:cNvSpPr/>
              <p:nvPr/>
            </p:nvSpPr>
            <p:spPr>
              <a:xfrm>
                <a:off x="-7665661" y="2144665"/>
                <a:ext cx="1059341" cy="903335"/>
              </a:xfrm>
              <a:prstGeom prst="rect">
                <a:avLst/>
              </a:prstGeom>
              <a:solidFill>
                <a:srgbClr val="FFF2CC"/>
              </a:solidFill>
              <a:ln cap="flat" cmpd="sng" w="12700">
                <a:solidFill>
                  <a:srgbClr val="FEE59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8" name="Google Shape;1088;p28"/>
              <p:cNvSpPr/>
              <p:nvPr/>
            </p:nvSpPr>
            <p:spPr>
              <a:xfrm>
                <a:off x="-5718630" y="2455727"/>
                <a:ext cx="5351133" cy="585711"/>
              </a:xfrm>
              <a:prstGeom prst="rect">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89" name="Google Shape;1089;p28"/>
              <p:cNvSpPr/>
              <p:nvPr/>
            </p:nvSpPr>
            <p:spPr>
              <a:xfrm>
                <a:off x="-7665659" y="3124581"/>
                <a:ext cx="7298163" cy="585711"/>
              </a:xfrm>
              <a:prstGeom prst="rect">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0" name="Google Shape;1090;p28"/>
              <p:cNvSpPr/>
              <p:nvPr/>
            </p:nvSpPr>
            <p:spPr>
              <a:xfrm>
                <a:off x="159139" y="2187212"/>
                <a:ext cx="1300282" cy="53702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1091" name="Google Shape;1091;p28"/>
              <p:cNvSpPr/>
              <p:nvPr/>
            </p:nvSpPr>
            <p:spPr>
              <a:xfrm>
                <a:off x="-197966" y="1689161"/>
                <a:ext cx="197965" cy="1721696"/>
              </a:xfrm>
              <a:prstGeom prst="rightBrace">
                <a:avLst>
                  <a:gd fmla="val 8333" name="adj1"/>
                  <a:gd fmla="val 50000" name="adj2"/>
                </a:avLst>
              </a:prstGeom>
              <a:noFill/>
              <a:ln cap="flat" cmpd="sng" w="381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grpSp>
        <p:sp>
          <p:nvSpPr>
            <p:cNvPr id="1092" name="Google Shape;1092;p28"/>
            <p:cNvSpPr txBox="1"/>
            <p:nvPr/>
          </p:nvSpPr>
          <p:spPr>
            <a:xfrm>
              <a:off x="-3050467" y="3297043"/>
              <a:ext cx="1349460"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Open Sans"/>
                  <a:ea typeface="Open Sans"/>
                  <a:cs typeface="Open Sans"/>
                  <a:sym typeface="Open Sans"/>
                </a:rPr>
                <a:t>ML Pipeline</a:t>
              </a:r>
              <a:endParaRPr/>
            </a:p>
          </p:txBody>
        </p:sp>
        <p:sp>
          <p:nvSpPr>
            <p:cNvPr id="1093" name="Google Shape;1093;p28"/>
            <p:cNvSpPr txBox="1"/>
            <p:nvPr/>
          </p:nvSpPr>
          <p:spPr>
            <a:xfrm>
              <a:off x="-1648140" y="3323512"/>
              <a:ext cx="1592756"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Graph Frames</a:t>
              </a:r>
              <a:endParaRPr/>
            </a:p>
          </p:txBody>
        </p:sp>
        <p:sp>
          <p:nvSpPr>
            <p:cNvPr id="1094" name="Google Shape;1094;p28"/>
            <p:cNvSpPr txBox="1"/>
            <p:nvPr/>
          </p:nvSpPr>
          <p:spPr>
            <a:xfrm>
              <a:off x="-27222" y="3226165"/>
              <a:ext cx="1255860" cy="46405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Structured</a:t>
              </a:r>
              <a:endParaRPr/>
            </a:p>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Streaming</a:t>
              </a:r>
              <a:endParaRPr/>
            </a:p>
          </p:txBody>
        </p:sp>
        <p:sp>
          <p:nvSpPr>
            <p:cNvPr id="1095" name="Google Shape;1095;p28"/>
            <p:cNvSpPr txBox="1"/>
            <p:nvPr/>
          </p:nvSpPr>
          <p:spPr>
            <a:xfrm>
              <a:off x="-2983821" y="3907490"/>
              <a:ext cx="4054245"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Open Sans"/>
                  <a:ea typeface="Open Sans"/>
                  <a:cs typeface="Open Sans"/>
                  <a:sym typeface="Open Sans"/>
                </a:rPr>
                <a:t>DataFrame API/Dataset API</a:t>
              </a:r>
              <a:endParaRPr/>
            </a:p>
          </p:txBody>
        </p:sp>
        <p:sp>
          <p:nvSpPr>
            <p:cNvPr id="1096" name="Google Shape;1096;p28"/>
            <p:cNvSpPr txBox="1"/>
            <p:nvPr/>
          </p:nvSpPr>
          <p:spPr>
            <a:xfrm>
              <a:off x="-3863196" y="3888918"/>
              <a:ext cx="624860"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Open Sans"/>
                  <a:ea typeface="Open Sans"/>
                  <a:cs typeface="Open Sans"/>
                  <a:sym typeface="Open Sans"/>
                </a:rPr>
                <a:t>SQL</a:t>
              </a:r>
              <a:endParaRPr/>
            </a:p>
          </p:txBody>
        </p:sp>
        <p:sp>
          <p:nvSpPr>
            <p:cNvPr id="1097" name="Google Shape;1097;p28"/>
            <p:cNvSpPr txBox="1"/>
            <p:nvPr/>
          </p:nvSpPr>
          <p:spPr>
            <a:xfrm>
              <a:off x="-2316595" y="4545437"/>
              <a:ext cx="1995208"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Open Sans"/>
                  <a:ea typeface="Open Sans"/>
                  <a:cs typeface="Open Sans"/>
                  <a:sym typeface="Open Sans"/>
                </a:rPr>
                <a:t>Catalyst Optimizer</a:t>
              </a:r>
              <a:endParaRPr/>
            </a:p>
          </p:txBody>
        </p:sp>
        <p:sp>
          <p:nvSpPr>
            <p:cNvPr id="1098" name="Google Shape;1098;p28"/>
            <p:cNvSpPr txBox="1"/>
            <p:nvPr/>
          </p:nvSpPr>
          <p:spPr>
            <a:xfrm>
              <a:off x="-6055371" y="4358428"/>
              <a:ext cx="1138474" cy="4331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Open Sans"/>
                  <a:ea typeface="Open Sans"/>
                  <a:cs typeface="Open Sans"/>
                  <a:sym typeface="Open Sans"/>
                </a:rPr>
                <a:t>Spark </a:t>
              </a:r>
              <a:endParaRPr/>
            </a:p>
            <a:p>
              <a:pPr indent="0" lvl="0" marL="0" marR="0" rtl="0" algn="ctr">
                <a:spcBef>
                  <a:spcPts val="0"/>
                </a:spcBef>
                <a:spcAft>
                  <a:spcPts val="0"/>
                </a:spcAft>
                <a:buNone/>
              </a:pPr>
              <a:r>
                <a:rPr lang="en-US" sz="1100">
                  <a:solidFill>
                    <a:schemeClr val="dk1"/>
                  </a:solidFill>
                  <a:latin typeface="Open Sans"/>
                  <a:ea typeface="Open Sans"/>
                  <a:cs typeface="Open Sans"/>
                  <a:sym typeface="Open Sans"/>
                </a:rPr>
                <a:t>Streaming</a:t>
              </a:r>
              <a:endParaRPr sz="1200">
                <a:solidFill>
                  <a:schemeClr val="dk1"/>
                </a:solidFill>
                <a:latin typeface="Open Sans"/>
                <a:ea typeface="Open Sans"/>
                <a:cs typeface="Open Sans"/>
                <a:sym typeface="Open Sans"/>
              </a:endParaRPr>
            </a:p>
          </p:txBody>
        </p:sp>
        <p:sp>
          <p:nvSpPr>
            <p:cNvPr id="1099" name="Google Shape;1099;p28"/>
            <p:cNvSpPr txBox="1"/>
            <p:nvPr/>
          </p:nvSpPr>
          <p:spPr>
            <a:xfrm>
              <a:off x="-4975187" y="4404825"/>
              <a:ext cx="901914" cy="2629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dk1"/>
                  </a:solidFill>
                  <a:latin typeface="Open Sans"/>
                  <a:ea typeface="Open Sans"/>
                  <a:cs typeface="Open Sans"/>
                  <a:sym typeface="Open Sans"/>
                </a:rPr>
                <a:t>GraphX</a:t>
              </a:r>
              <a:endParaRPr/>
            </a:p>
          </p:txBody>
        </p:sp>
        <p:sp>
          <p:nvSpPr>
            <p:cNvPr id="1100" name="Google Shape;1100;p28"/>
            <p:cNvSpPr txBox="1"/>
            <p:nvPr/>
          </p:nvSpPr>
          <p:spPr>
            <a:xfrm>
              <a:off x="-3351598" y="5233804"/>
              <a:ext cx="1929313" cy="27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Open Sans SemiBold"/>
                  <a:ea typeface="Open Sans SemiBold"/>
                  <a:cs typeface="Open Sans SemiBold"/>
                  <a:sym typeface="Open Sans SemiBold"/>
                </a:rPr>
                <a:t>Spark Core (RDD)</a:t>
              </a:r>
              <a:endParaRPr/>
            </a:p>
          </p:txBody>
        </p:sp>
        <p:sp>
          <p:nvSpPr>
            <p:cNvPr id="1101" name="Google Shape;1101;p28"/>
            <p:cNvSpPr txBox="1"/>
            <p:nvPr/>
          </p:nvSpPr>
          <p:spPr>
            <a:xfrm>
              <a:off x="1840062" y="4272094"/>
              <a:ext cx="1161917" cy="2629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chemeClr val="lt1"/>
                  </a:solidFill>
                  <a:latin typeface="Open Sans SemiBold"/>
                  <a:ea typeface="Open Sans SemiBold"/>
                  <a:cs typeface="Open Sans SemiBold"/>
                  <a:sym typeface="Open Sans SemiBold"/>
                </a:rPr>
                <a:t>Spark SQL</a:t>
              </a:r>
              <a:endParaRPr/>
            </a:p>
          </p:txBody>
        </p:sp>
      </p:grpSp>
      <p:grpSp>
        <p:nvGrpSpPr>
          <p:cNvPr id="1102" name="Google Shape;1102;p28"/>
          <p:cNvGrpSpPr/>
          <p:nvPr/>
        </p:nvGrpSpPr>
        <p:grpSpPr>
          <a:xfrm>
            <a:off x="-2057400" y="1407614"/>
            <a:ext cx="5158201" cy="4114800"/>
            <a:chOff x="-2057400" y="514350"/>
            <a:chExt cx="5158201" cy="4114800"/>
          </a:xfrm>
        </p:grpSpPr>
        <p:sp>
          <p:nvSpPr>
            <p:cNvPr id="1103" name="Google Shape;1103;p28"/>
            <p:cNvSpPr/>
            <p:nvPr/>
          </p:nvSpPr>
          <p:spPr>
            <a:xfrm rot="5400000">
              <a:off x="-2057400" y="514350"/>
              <a:ext cx="4114800" cy="4114800"/>
            </a:xfrm>
            <a:prstGeom prst="arc">
              <a:avLst>
                <a:gd fmla="val 10815800" name="adj1"/>
                <a:gd fmla="val 0" name="adj2"/>
              </a:avLst>
            </a:prstGeom>
            <a:noFill/>
            <a:ln cap="flat" cmpd="sng" w="9525">
              <a:solidFill>
                <a:srgbClr val="27A8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cxnSp>
          <p:nvCxnSpPr>
            <p:cNvPr id="1104" name="Google Shape;1104;p28"/>
            <p:cNvCxnSpPr/>
            <p:nvPr/>
          </p:nvCxnSpPr>
          <p:spPr>
            <a:xfrm>
              <a:off x="2179320" y="1415839"/>
              <a:ext cx="640080" cy="0"/>
            </a:xfrm>
            <a:prstGeom prst="straightConnector1">
              <a:avLst/>
            </a:prstGeom>
            <a:noFill/>
            <a:ln cap="flat" cmpd="sng" w="9525">
              <a:solidFill>
                <a:srgbClr val="27A89B"/>
              </a:solidFill>
              <a:prstDash val="solid"/>
              <a:round/>
              <a:headEnd len="sm" w="sm" type="none"/>
              <a:tailEnd len="sm" w="sm" type="none"/>
            </a:ln>
          </p:spPr>
        </p:cxnSp>
        <p:sp>
          <p:nvSpPr>
            <p:cNvPr id="1105" name="Google Shape;1105;p28"/>
            <p:cNvSpPr/>
            <p:nvPr/>
          </p:nvSpPr>
          <p:spPr>
            <a:xfrm>
              <a:off x="1417320" y="1095799"/>
              <a:ext cx="640080" cy="640080"/>
            </a:xfrm>
            <a:prstGeom prst="ellipse">
              <a:avLst/>
            </a:prstGeom>
            <a:solidFill>
              <a:srgbClr val="2DA99D"/>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06" name="Google Shape;1106;p28"/>
            <p:cNvCxnSpPr/>
            <p:nvPr/>
          </p:nvCxnSpPr>
          <p:spPr>
            <a:xfrm>
              <a:off x="2460721" y="2611015"/>
              <a:ext cx="640080" cy="0"/>
            </a:xfrm>
            <a:prstGeom prst="straightConnector1">
              <a:avLst/>
            </a:prstGeom>
            <a:noFill/>
            <a:ln cap="flat" cmpd="sng" w="9525">
              <a:solidFill>
                <a:srgbClr val="9BBB5C"/>
              </a:solidFill>
              <a:prstDash val="solid"/>
              <a:round/>
              <a:headEnd len="sm" w="sm" type="none"/>
              <a:tailEnd len="sm" w="sm" type="none"/>
            </a:ln>
          </p:spPr>
        </p:cxnSp>
        <p:sp>
          <p:nvSpPr>
            <p:cNvPr id="1107" name="Google Shape;1107;p28"/>
            <p:cNvSpPr/>
            <p:nvPr/>
          </p:nvSpPr>
          <p:spPr>
            <a:xfrm>
              <a:off x="1698721" y="2290975"/>
              <a:ext cx="640080" cy="640080"/>
            </a:xfrm>
            <a:prstGeom prst="ellipse">
              <a:avLst/>
            </a:prstGeom>
            <a:solidFill>
              <a:srgbClr val="9BBB5C"/>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08" name="Google Shape;1108;p28"/>
            <p:cNvCxnSpPr/>
            <p:nvPr/>
          </p:nvCxnSpPr>
          <p:spPr>
            <a:xfrm>
              <a:off x="2124179" y="3806190"/>
              <a:ext cx="640080" cy="0"/>
            </a:xfrm>
            <a:prstGeom prst="straightConnector1">
              <a:avLst/>
            </a:prstGeom>
            <a:noFill/>
            <a:ln cap="flat" cmpd="sng" w="9525">
              <a:solidFill>
                <a:srgbClr val="F29B26"/>
              </a:solidFill>
              <a:prstDash val="solid"/>
              <a:round/>
              <a:headEnd len="sm" w="sm" type="none"/>
              <a:tailEnd len="sm" w="sm" type="none"/>
            </a:ln>
          </p:spPr>
        </p:cxnSp>
        <p:sp>
          <p:nvSpPr>
            <p:cNvPr id="1109" name="Google Shape;1109;p28"/>
            <p:cNvSpPr/>
            <p:nvPr/>
          </p:nvSpPr>
          <p:spPr>
            <a:xfrm>
              <a:off x="1362179" y="3486150"/>
              <a:ext cx="640080" cy="640080"/>
            </a:xfrm>
            <a:prstGeom prst="ellipse">
              <a:avLst/>
            </a:prstGeom>
            <a:solidFill>
              <a:srgbClr val="F29B26"/>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1110" name="Google Shape;1110;p28"/>
          <p:cNvSpPr/>
          <p:nvPr/>
        </p:nvSpPr>
        <p:spPr>
          <a:xfrm>
            <a:off x="3222721" y="3283235"/>
            <a:ext cx="81280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Encode your data for Spark SQL</a:t>
            </a:r>
            <a:endParaRPr/>
          </a:p>
        </p:txBody>
      </p:sp>
      <p:sp>
        <p:nvSpPr>
          <p:cNvPr id="1111" name="Google Shape;1111;p28"/>
          <p:cNvSpPr/>
          <p:nvPr/>
        </p:nvSpPr>
        <p:spPr>
          <a:xfrm>
            <a:off x="3222721" y="4504796"/>
            <a:ext cx="927809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Collection with relational and functional transformations.</a:t>
            </a:r>
            <a:endParaRPr/>
          </a:p>
        </p:txBody>
      </p:sp>
      <p:sp>
        <p:nvSpPr>
          <p:cNvPr id="1112" name="Google Shape;1112;p28"/>
          <p:cNvSpPr/>
          <p:nvPr/>
        </p:nvSpPr>
        <p:spPr>
          <a:xfrm>
            <a:off x="6388074" y="1113588"/>
            <a:ext cx="347986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FEATURES OF DATASETS</a:t>
            </a:r>
            <a:endParaRPr sz="2200">
              <a:solidFill>
                <a:srgbClr val="3F3F3F"/>
              </a:solidFill>
              <a:latin typeface="Calibri"/>
              <a:ea typeface="Calibri"/>
              <a:cs typeface="Calibri"/>
              <a:sym typeface="Calibri"/>
            </a:endParaRPr>
          </a:p>
        </p:txBody>
      </p:sp>
      <p:sp>
        <p:nvSpPr>
          <p:cNvPr id="1113" name="Google Shape;1113;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Working with Datasets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29"/>
          <p:cNvSpPr/>
          <p:nvPr/>
        </p:nvSpPr>
        <p:spPr>
          <a:xfrm>
            <a:off x="815978" y="7298019"/>
            <a:ext cx="8960248" cy="429767"/>
          </a:xfrm>
          <a:prstGeom prst="rect">
            <a:avLst/>
          </a:prstGeom>
          <a:solidFill>
            <a:srgbClr val="FFFFFF"/>
          </a:solidFill>
          <a:ln cap="flat" cmpd="sng" w="25400">
            <a:solidFill>
              <a:schemeClr val="accent1"/>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19" name="Google Shape;1119;p29"/>
          <p:cNvGrpSpPr/>
          <p:nvPr/>
        </p:nvGrpSpPr>
        <p:grpSpPr>
          <a:xfrm>
            <a:off x="499029" y="4419904"/>
            <a:ext cx="14969571" cy="3634231"/>
            <a:chOff x="234261" y="3358072"/>
            <a:chExt cx="14969569" cy="3634230"/>
          </a:xfrm>
        </p:grpSpPr>
        <p:sp>
          <p:nvSpPr>
            <p:cNvPr id="1120" name="Google Shape;1120;p29"/>
            <p:cNvSpPr/>
            <p:nvPr/>
          </p:nvSpPr>
          <p:spPr>
            <a:xfrm>
              <a:off x="234261" y="3358072"/>
              <a:ext cx="14969569" cy="363423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1" name="Google Shape;1121;p29"/>
            <p:cNvSpPr/>
            <p:nvPr/>
          </p:nvSpPr>
          <p:spPr>
            <a:xfrm>
              <a:off x="653285" y="3666317"/>
              <a:ext cx="13593225" cy="459637"/>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22" name="Google Shape;1122;p29"/>
          <p:cNvGrpSpPr/>
          <p:nvPr/>
        </p:nvGrpSpPr>
        <p:grpSpPr>
          <a:xfrm>
            <a:off x="1122992" y="2633014"/>
            <a:ext cx="14345608" cy="1251487"/>
            <a:chOff x="-1" y="-2"/>
            <a:chExt cx="13047869" cy="874466"/>
          </a:xfrm>
        </p:grpSpPr>
        <p:grpSp>
          <p:nvGrpSpPr>
            <p:cNvPr id="1123" name="Google Shape;1123;p29"/>
            <p:cNvGrpSpPr/>
            <p:nvPr/>
          </p:nvGrpSpPr>
          <p:grpSpPr>
            <a:xfrm>
              <a:off x="-1" y="-2"/>
              <a:ext cx="4242527" cy="871350"/>
              <a:chOff x="0" y="-1"/>
              <a:chExt cx="4242525" cy="871348"/>
            </a:xfrm>
          </p:grpSpPr>
          <p:sp>
            <p:nvSpPr>
              <p:cNvPr id="1124" name="Google Shape;1124;p29"/>
              <p:cNvSpPr/>
              <p:nvPr/>
            </p:nvSpPr>
            <p:spPr>
              <a:xfrm>
                <a:off x="0" y="-1"/>
                <a:ext cx="4242525" cy="871348"/>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5" name="Google Shape;1125;p29"/>
              <p:cNvSpPr/>
              <p:nvPr/>
            </p:nvSpPr>
            <p:spPr>
              <a:xfrm>
                <a:off x="0" y="295888"/>
                <a:ext cx="4242525" cy="279572"/>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2000">
                    <a:solidFill>
                      <a:srgbClr val="FFFFFF"/>
                    </a:solidFill>
                    <a:latin typeface="Open Sans SemiBold"/>
                    <a:ea typeface="Open Sans SemiBold"/>
                    <a:cs typeface="Open Sans SemiBold"/>
                    <a:sym typeface="Open Sans SemiBold"/>
                  </a:rPr>
                  <a:t>Create a Dataset from a DataFrame</a:t>
                </a:r>
                <a:endParaRPr sz="2000">
                  <a:solidFill>
                    <a:srgbClr val="FFFFFF"/>
                  </a:solidFill>
                  <a:latin typeface="Open Sans SemiBold"/>
                  <a:ea typeface="Open Sans SemiBold"/>
                  <a:cs typeface="Open Sans SemiBold"/>
                  <a:sym typeface="Open Sans SemiBold"/>
                </a:endParaRPr>
              </a:p>
            </p:txBody>
          </p:sp>
        </p:grpSp>
        <p:grpSp>
          <p:nvGrpSpPr>
            <p:cNvPr id="1126" name="Google Shape;1126;p29"/>
            <p:cNvGrpSpPr/>
            <p:nvPr/>
          </p:nvGrpSpPr>
          <p:grpSpPr>
            <a:xfrm>
              <a:off x="4242526" y="0"/>
              <a:ext cx="8805342" cy="874464"/>
              <a:chOff x="-200870" y="0"/>
              <a:chExt cx="8805341" cy="874463"/>
            </a:xfrm>
          </p:grpSpPr>
          <p:sp>
            <p:nvSpPr>
              <p:cNvPr id="1127" name="Google Shape;1127;p29"/>
              <p:cNvSpPr/>
              <p:nvPr/>
            </p:nvSpPr>
            <p:spPr>
              <a:xfrm>
                <a:off x="-200870" y="0"/>
                <a:ext cx="8364468" cy="87446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8" name="Google Shape;1128;p29"/>
              <p:cNvSpPr/>
              <p:nvPr/>
            </p:nvSpPr>
            <p:spPr>
              <a:xfrm>
                <a:off x="27816" y="82389"/>
                <a:ext cx="8576655" cy="709684"/>
              </a:xfrm>
              <a:prstGeom prst="rect">
                <a:avLst/>
              </a:prstGeom>
              <a:noFill/>
              <a:ln>
                <a:noFill/>
              </a:ln>
            </p:spPr>
            <p:txBody>
              <a:bodyPr anchorCtr="0" anchor="ctr" bIns="45700" lIns="45700" spcFirstLastPara="1" rIns="45700" wrap="square" tIns="45700">
                <a:spAutoFit/>
              </a:bodyPr>
              <a:lstStyle/>
              <a:p>
                <a:pPr indent="0" lvl="0" marL="0" marR="0" rtl="0" algn="l">
                  <a:lnSpc>
                    <a:spcPct val="150000"/>
                  </a:lnSpc>
                  <a:spcBef>
                    <a:spcPts val="0"/>
                  </a:spcBef>
                  <a:spcAft>
                    <a:spcPts val="0"/>
                  </a:spcAft>
                  <a:buNone/>
                </a:pPr>
                <a:r>
                  <a:rPr lang="en-US" sz="2000">
                    <a:solidFill>
                      <a:srgbClr val="3F3F3F"/>
                    </a:solidFill>
                    <a:latin typeface="Open Sans"/>
                    <a:ea typeface="Open Sans"/>
                    <a:cs typeface="Open Sans"/>
                    <a:sym typeface="Open Sans"/>
                  </a:rPr>
                  <a:t>Use the as[ElementType] function on the DataFrame to get a Dataset[ElementType]</a:t>
                </a:r>
                <a:endParaRPr/>
              </a:p>
            </p:txBody>
          </p:sp>
        </p:grpSp>
      </p:grpSp>
      <p:sp>
        <p:nvSpPr>
          <p:cNvPr id="1129" name="Google Shape;1129;p29"/>
          <p:cNvSpPr txBox="1"/>
          <p:nvPr/>
        </p:nvSpPr>
        <p:spPr>
          <a:xfrm>
            <a:off x="1122993" y="5275960"/>
            <a:ext cx="14345608"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spark is an existing SparkSession</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case class Person(name: String, age: Long)</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DataFrames can be converted to a Dataset by providing a class. Mapping will be done by name</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path = "examples/src/main/resources/people.json"</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peopleDS = spark.read.json(path).as[Person]</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peopleDS.show()</a:t>
            </a:r>
            <a:endParaRPr/>
          </a:p>
        </p:txBody>
      </p:sp>
      <p:sp>
        <p:nvSpPr>
          <p:cNvPr id="1130" name="Google Shape;1130;p29"/>
          <p:cNvSpPr/>
          <p:nvPr/>
        </p:nvSpPr>
        <p:spPr>
          <a:xfrm>
            <a:off x="2860474" y="1113588"/>
            <a:ext cx="1053506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INTEROPERABILITY WITH  DATAFRAMES, RDDS, AND LOCAL COLLECTIONS</a:t>
            </a:r>
            <a:endParaRPr sz="2200">
              <a:solidFill>
                <a:srgbClr val="3F3F3F"/>
              </a:solidFill>
              <a:latin typeface="Calibri"/>
              <a:ea typeface="Calibri"/>
              <a:cs typeface="Calibri"/>
              <a:sym typeface="Calibri"/>
            </a:endParaRPr>
          </a:p>
        </p:txBody>
      </p:sp>
      <p:pic>
        <p:nvPicPr>
          <p:cNvPr id="1131" name="Google Shape;1131;p29"/>
          <p:cNvPicPr preferRelativeResize="0"/>
          <p:nvPr/>
        </p:nvPicPr>
        <p:blipFill rotWithShape="1">
          <a:blip r:embed="rId3">
            <a:alphaModFix/>
          </a:blip>
          <a:srcRect b="0" l="0" r="0" t="0"/>
          <a:stretch/>
        </p:blipFill>
        <p:spPr>
          <a:xfrm>
            <a:off x="4829175" y="870793"/>
            <a:ext cx="6584102" cy="274320"/>
          </a:xfrm>
          <a:prstGeom prst="rect">
            <a:avLst/>
          </a:prstGeom>
          <a:noFill/>
          <a:ln>
            <a:noFill/>
          </a:ln>
        </p:spPr>
      </p:pic>
      <p:sp>
        <p:nvSpPr>
          <p:cNvPr id="1132" name="Google Shape;1132;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Working with Datasets (Contd.)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30"/>
          <p:cNvSpPr/>
          <p:nvPr/>
        </p:nvSpPr>
        <p:spPr>
          <a:xfrm>
            <a:off x="927099" y="2290962"/>
            <a:ext cx="14984413" cy="639887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30"/>
          <p:cNvSpPr/>
          <p:nvPr/>
        </p:nvSpPr>
        <p:spPr>
          <a:xfrm>
            <a:off x="1050670" y="2290962"/>
            <a:ext cx="10189150" cy="474665"/>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30"/>
          <p:cNvSpPr txBox="1"/>
          <p:nvPr/>
        </p:nvSpPr>
        <p:spPr>
          <a:xfrm>
            <a:off x="1050670" y="2842080"/>
            <a:ext cx="15100155" cy="58477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//Create Dataset from RDD</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rdd = spar.sparkContext.textFile(“data.txt")</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ds = spark.createDataset(rdd)</a:t>
            </a:r>
            <a:endParaRPr/>
          </a:p>
          <a:p>
            <a:pPr indent="0" lvl="0" marL="0" marR="0" rtl="0" algn="l">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Create Dataset by hand</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ds1: Dataset[FeedbackRow] = dataFrame.map {</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row =&gt; FeedbackRow(row.getAs[String](0), row.getAs[Double](4), row.getAs[Double](5))</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Encoders are created for case classes</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caseClassDS = Seq(Person("Andy", 32)).toDS()</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caseClassDS.show()</a:t>
            </a:r>
            <a:endParaRPr/>
          </a:p>
          <a:p>
            <a:pPr indent="0" lvl="0" marL="0" marR="0" rtl="0" algn="l">
              <a:spcBef>
                <a:spcPts val="0"/>
              </a:spcBef>
              <a:spcAft>
                <a:spcPts val="0"/>
              </a:spcAft>
              <a:buNone/>
            </a:pPr>
            <a:r>
              <a:t/>
            </a:r>
            <a:endParaRPr sz="22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 Encoders for most common types are automatically provided by importing spark.implicits._</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val primitiveDS = Seq(1, 2, 3).toDS()</a:t>
            </a:r>
            <a:endParaRPr/>
          </a:p>
          <a:p>
            <a:pPr indent="0" lvl="0" marL="0" marR="0" rtl="0" algn="l">
              <a:spcBef>
                <a:spcPts val="0"/>
              </a:spcBef>
              <a:spcAft>
                <a:spcPts val="0"/>
              </a:spcAft>
              <a:buNone/>
            </a:pPr>
            <a:r>
              <a:rPr lang="en-US" sz="2200">
                <a:solidFill>
                  <a:schemeClr val="dk1"/>
                </a:solidFill>
                <a:latin typeface="Courier New"/>
                <a:ea typeface="Courier New"/>
                <a:cs typeface="Courier New"/>
                <a:sym typeface="Courier New"/>
              </a:rPr>
              <a:t>primitiveDS.map(_ + 1).collect() // Returns: Array(2, 3, 4)</a:t>
            </a:r>
            <a:endParaRPr/>
          </a:p>
        </p:txBody>
      </p:sp>
      <p:sp>
        <p:nvSpPr>
          <p:cNvPr id="1140" name="Google Shape;1140;p30"/>
          <p:cNvSpPr txBox="1"/>
          <p:nvPr/>
        </p:nvSpPr>
        <p:spPr>
          <a:xfrm>
            <a:off x="1587459" y="1580315"/>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Datasets can also be created from RDD using createdataset method</a:t>
            </a:r>
            <a:endParaRPr/>
          </a:p>
        </p:txBody>
      </p:sp>
      <p:sp>
        <p:nvSpPr>
          <p:cNvPr id="1141" name="Google Shape;1141;p30"/>
          <p:cNvSpPr/>
          <p:nvPr/>
        </p:nvSpPr>
        <p:spPr>
          <a:xfrm>
            <a:off x="963955" y="1774583"/>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2" name="Google Shape;1142;p30"/>
          <p:cNvSpPr/>
          <p:nvPr/>
        </p:nvSpPr>
        <p:spPr>
          <a:xfrm>
            <a:off x="5492676" y="1113600"/>
            <a:ext cx="59205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OTHER WAYS OF CREATING DATASET</a:t>
            </a:r>
            <a:endParaRPr sz="2200">
              <a:solidFill>
                <a:srgbClr val="3F3F3F"/>
              </a:solidFill>
              <a:latin typeface="Calibri"/>
              <a:ea typeface="Calibri"/>
              <a:cs typeface="Calibri"/>
              <a:sym typeface="Calibri"/>
            </a:endParaRPr>
          </a:p>
        </p:txBody>
      </p:sp>
      <p:pic>
        <p:nvPicPr>
          <p:cNvPr id="1143" name="Google Shape;1143;p30"/>
          <p:cNvPicPr preferRelativeResize="0"/>
          <p:nvPr/>
        </p:nvPicPr>
        <p:blipFill rotWithShape="1">
          <a:blip r:embed="rId3">
            <a:alphaModFix/>
          </a:blip>
          <a:srcRect b="0" l="0" r="0" t="0"/>
          <a:stretch/>
        </p:blipFill>
        <p:spPr>
          <a:xfrm>
            <a:off x="4829175" y="870793"/>
            <a:ext cx="6584102" cy="274320"/>
          </a:xfrm>
          <a:prstGeom prst="rect">
            <a:avLst/>
          </a:prstGeom>
          <a:noFill/>
          <a:ln>
            <a:noFill/>
          </a:ln>
        </p:spPr>
      </p:pic>
      <p:sp>
        <p:nvSpPr>
          <p:cNvPr id="1144" name="Google Shape;1144;p3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Working with Datasets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grpSp>
        <p:nvGrpSpPr>
          <p:cNvPr id="1149" name="Google Shape;1149;p32"/>
          <p:cNvGrpSpPr/>
          <p:nvPr/>
        </p:nvGrpSpPr>
        <p:grpSpPr>
          <a:xfrm>
            <a:off x="858696" y="2659522"/>
            <a:ext cx="15131846" cy="5166000"/>
            <a:chOff x="493795" y="371929"/>
            <a:chExt cx="15131846" cy="5166000"/>
          </a:xfrm>
        </p:grpSpPr>
        <p:sp>
          <p:nvSpPr>
            <p:cNvPr id="1150" name="Google Shape;1150;p32"/>
            <p:cNvSpPr/>
            <p:nvPr/>
          </p:nvSpPr>
          <p:spPr>
            <a:xfrm>
              <a:off x="493795" y="371929"/>
              <a:ext cx="14967600" cy="5166000"/>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151" name="Google Shape;1151;p32"/>
            <p:cNvSpPr/>
            <p:nvPr/>
          </p:nvSpPr>
          <p:spPr>
            <a:xfrm>
              <a:off x="1085541" y="742422"/>
              <a:ext cx="14540100" cy="3953700"/>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Clr>
                  <a:srgbClr val="3F3F3F"/>
                </a:buClr>
                <a:buSzPts val="700"/>
                <a:buFont typeface="Calibri"/>
                <a:buNone/>
              </a:pPr>
              <a:r>
                <a:rPr b="1" lang="en-US" sz="2800">
                  <a:solidFill>
                    <a:srgbClr val="3F3F3F"/>
                  </a:solidFill>
                  <a:latin typeface="Calibri"/>
                  <a:ea typeface="Calibri"/>
                  <a:cs typeface="Calibri"/>
                  <a:sym typeface="Calibri"/>
                </a:rPr>
                <a:t>Example</a:t>
              </a:r>
              <a:r>
                <a:rPr b="0" lang="en-US" sz="2800">
                  <a:solidFill>
                    <a:srgbClr val="3F3F3F"/>
                  </a:solidFill>
                  <a:latin typeface="Calibri"/>
                  <a:ea typeface="Calibri"/>
                  <a:cs typeface="Calibri"/>
                  <a:sym typeface="Calibri"/>
                </a:rPr>
                <a:t>:</a:t>
              </a:r>
              <a:br>
                <a:rPr b="0" lang="en-US" sz="2800">
                  <a:solidFill>
                    <a:srgbClr val="3F3F3F"/>
                  </a:solidFill>
                  <a:latin typeface="Calibri"/>
                  <a:ea typeface="Calibri"/>
                  <a:cs typeface="Calibri"/>
                  <a:sym typeface="Calibri"/>
                </a:rPr>
              </a:br>
              <a:endParaRPr b="0" sz="2800">
                <a:solidFill>
                  <a:srgbClr val="3F3F3F"/>
                </a:solidFill>
                <a:latin typeface="Calibri"/>
                <a:ea typeface="Calibri"/>
                <a:cs typeface="Calibri"/>
                <a:sym typeface="Calibri"/>
              </a:endParaRPr>
            </a:p>
            <a:p>
              <a:pPr indent="0" lvl="0" marL="0" marR="0" rtl="0" algn="l">
                <a:spcBef>
                  <a:spcPts val="0"/>
                </a:spcBef>
                <a:spcAft>
                  <a:spcPts val="0"/>
                </a:spcAft>
                <a:buClr>
                  <a:srgbClr val="3F3F3F"/>
                </a:buClr>
                <a:buSzPts val="600"/>
                <a:buFont typeface="Courier New"/>
                <a:buNone/>
              </a:pPr>
              <a:r>
                <a:rPr lang="en-US" sz="2400">
                  <a:solidFill>
                    <a:srgbClr val="3F3F3F"/>
                  </a:solidFill>
                  <a:latin typeface="Courier New"/>
                  <a:ea typeface="Courier New"/>
                  <a:cs typeface="Courier New"/>
                  <a:sym typeface="Courier New"/>
                </a:rPr>
                <a:t>case class User(id:Int,name:String,country:String)</a:t>
              </a:r>
              <a:endParaRPr/>
            </a:p>
            <a:p>
              <a:pPr indent="0" lvl="0" marL="0" marR="0" rtl="0" algn="l">
                <a:spcBef>
                  <a:spcPts val="0"/>
                </a:spcBef>
                <a:spcAft>
                  <a:spcPts val="0"/>
                </a:spcAft>
                <a:buClr>
                  <a:srgbClr val="3F3F3F"/>
                </a:buClr>
                <a:buSzPts val="600"/>
                <a:buFont typeface="Courier New"/>
                <a:buNone/>
              </a:pPr>
              <a:r>
                <a:rPr lang="en-US" sz="2400">
                  <a:solidFill>
                    <a:srgbClr val="3F3F3F"/>
                  </a:solidFill>
                  <a:latin typeface="Courier New"/>
                  <a:ea typeface="Courier New"/>
                  <a:cs typeface="Courier New"/>
                  <a:sym typeface="Courier New"/>
                </a:rPr>
                <a:t>case class Transaction(userid:Int,product:String,cost:double)</a:t>
              </a:r>
              <a:endParaRPr/>
            </a:p>
            <a:p>
              <a:pPr indent="228600" lvl="1" marL="457200" marR="0" rtl="0" algn="l">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users = spark.read.option(“inferschema”,”true”)</a:t>
              </a:r>
              <a:endParaRPr/>
            </a:p>
            <a:p>
              <a:pPr indent="228600" lvl="1" marL="457200" marR="0" rtl="0" algn="l">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.option(“header”,”true”).csv(“data/usersData.csv”).as[User]</a:t>
              </a:r>
              <a:endParaRPr/>
            </a:p>
            <a:p>
              <a:pPr indent="228600" lvl="1" marL="457200" marR="0" rtl="0" algn="l">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val transactions = spark.read.option(“inferschema”,”true”)</a:t>
              </a:r>
              <a:endParaRPr/>
            </a:p>
            <a:p>
              <a:pPr indent="228600" lvl="1" marL="457200" marR="0" rtl="0" algn="l">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.option(“header”,”true”).csv(“data/transacts.csv”).as[Transaction]</a:t>
              </a:r>
              <a:endParaRPr/>
            </a:p>
            <a:p>
              <a:pPr indent="228600" lvl="1" marL="457200" marR="0" rtl="0" algn="l">
                <a:spcBef>
                  <a:spcPts val="0"/>
                </a:spcBef>
                <a:spcAft>
                  <a:spcPts val="0"/>
                </a:spcAft>
                <a:buClr>
                  <a:schemeClr val="dk1"/>
                </a:buClr>
                <a:buSzPts val="2400"/>
                <a:buFont typeface="Calibri"/>
                <a:buNone/>
              </a:pPr>
              <a:r>
                <a:t/>
              </a:r>
              <a:endParaRPr b="0" i="0" sz="2400" u="none" cap="none" strike="noStrike">
                <a:solidFill>
                  <a:srgbClr val="3F3F3F"/>
                </a:solidFill>
                <a:latin typeface="Courier New"/>
                <a:ea typeface="Courier New"/>
                <a:cs typeface="Courier New"/>
                <a:sym typeface="Courier New"/>
              </a:endParaRPr>
            </a:p>
            <a:p>
              <a:pPr indent="228600" lvl="1" marL="457200" marR="0" rtl="0" algn="l">
                <a:spcBef>
                  <a:spcPts val="0"/>
                </a:spcBef>
                <a:spcAft>
                  <a:spcPts val="0"/>
                </a:spcAft>
                <a:buClr>
                  <a:srgbClr val="3F3F3F"/>
                </a:buClr>
                <a:buSzPts val="600"/>
                <a:buFont typeface="Courier New"/>
                <a:buNone/>
              </a:pPr>
              <a:r>
                <a:rPr b="0" i="0" lang="en-US" sz="2400" u="none" cap="none" strike="noStrike">
                  <a:solidFill>
                    <a:srgbClr val="3F3F3F"/>
                  </a:solidFill>
                  <a:latin typeface="Courier New"/>
                  <a:ea typeface="Courier New"/>
                  <a:cs typeface="Courier New"/>
                  <a:sym typeface="Courier New"/>
                </a:rPr>
                <a:t>users.join(transactions,users.col(“id”) </a:t>
              </a:r>
              <a:r>
                <a:rPr b="1" i="0" lang="en-US" sz="2400" u="none" cap="none" strike="noStrike">
                  <a:solidFill>
                    <a:srgbClr val="3F3F3F"/>
                  </a:solidFill>
                  <a:latin typeface="Courier New"/>
                  <a:ea typeface="Courier New"/>
                  <a:cs typeface="Courier New"/>
                  <a:sym typeface="Courier New"/>
                </a:rPr>
                <a:t>=== </a:t>
              </a:r>
              <a:r>
                <a:rPr b="0" i="0" lang="en-US" sz="2400" u="none" cap="none" strike="noStrike">
                  <a:solidFill>
                    <a:srgbClr val="3F3F3F"/>
                  </a:solidFill>
                  <a:latin typeface="Courier New"/>
                  <a:ea typeface="Courier New"/>
                  <a:cs typeface="Courier New"/>
                  <a:sym typeface="Courier New"/>
                </a:rPr>
                <a:t>transactions.col(“userid”).groupBy($”name”).sum(“cost”).show()</a:t>
              </a:r>
              <a:endParaRPr/>
            </a:p>
          </p:txBody>
        </p:sp>
      </p:grpSp>
      <p:sp>
        <p:nvSpPr>
          <p:cNvPr id="1152" name="Google Shape;1152;p32"/>
          <p:cNvSpPr txBox="1"/>
          <p:nvPr/>
        </p:nvSpPr>
        <p:spPr>
          <a:xfrm>
            <a:off x="1587459" y="1753313"/>
            <a:ext cx="13500141" cy="792841"/>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Code to join two datasets.</a:t>
            </a:r>
            <a:endParaRPr/>
          </a:p>
        </p:txBody>
      </p:sp>
      <p:sp>
        <p:nvSpPr>
          <p:cNvPr id="1153" name="Google Shape;1153;p32"/>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4" name="Google Shape;1154;p32"/>
          <p:cNvSpPr/>
          <p:nvPr/>
        </p:nvSpPr>
        <p:spPr>
          <a:xfrm>
            <a:off x="6705244" y="1113588"/>
            <a:ext cx="284552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JOINING DATASETS</a:t>
            </a:r>
            <a:endParaRPr sz="2200">
              <a:solidFill>
                <a:srgbClr val="3F3F3F"/>
              </a:solidFill>
              <a:latin typeface="Calibri"/>
              <a:ea typeface="Calibri"/>
              <a:cs typeface="Calibri"/>
              <a:sym typeface="Calibri"/>
            </a:endParaRPr>
          </a:p>
        </p:txBody>
      </p:sp>
      <p:pic>
        <p:nvPicPr>
          <p:cNvPr id="1155" name="Google Shape;1155;p32"/>
          <p:cNvPicPr preferRelativeResize="0"/>
          <p:nvPr/>
        </p:nvPicPr>
        <p:blipFill rotWithShape="1">
          <a:blip r:embed="rId3">
            <a:alphaModFix/>
          </a:blip>
          <a:srcRect b="0" l="0" r="0" t="0"/>
          <a:stretch/>
        </p:blipFill>
        <p:spPr>
          <a:xfrm>
            <a:off x="4829175" y="870793"/>
            <a:ext cx="6584102" cy="274320"/>
          </a:xfrm>
          <a:prstGeom prst="rect">
            <a:avLst/>
          </a:prstGeom>
          <a:noFill/>
          <a:ln>
            <a:noFill/>
          </a:ln>
        </p:spPr>
      </p:pic>
      <p:sp>
        <p:nvSpPr>
          <p:cNvPr id="1156" name="Google Shape;1156;p3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b="1" lang="en-US"/>
              <a:t>Working with Datasets (Contd.)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
          <p:cNvSpPr txBox="1"/>
          <p:nvPr>
            <p:ph idx="1" type="body"/>
          </p:nvPr>
        </p:nvSpPr>
        <p:spPr>
          <a:xfrm>
            <a:off x="926745" y="1676697"/>
            <a:ext cx="12378946"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Running SQL Queries Using Spark SQL</a:t>
            </a:r>
            <a:endParaRPr/>
          </a:p>
        </p:txBody>
      </p:sp>
      <p:sp>
        <p:nvSpPr>
          <p:cNvPr id="728" name="Google Shape;728;p3"/>
          <p:cNvSpPr txBox="1"/>
          <p:nvPr>
            <p:ph idx="2" type="body"/>
          </p:nvPr>
        </p:nvSpPr>
        <p:spPr>
          <a:xfrm>
            <a:off x="926744" y="2380588"/>
            <a:ext cx="12378949"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1: Spark SQL Overview</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3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a:t>
            </a:r>
            <a:endParaRPr/>
          </a:p>
        </p:txBody>
      </p:sp>
      <p:sp>
        <p:nvSpPr>
          <p:cNvPr id="1162" name="Google Shape;1162;p35"/>
          <p:cNvSpPr/>
          <p:nvPr/>
        </p:nvSpPr>
        <p:spPr>
          <a:xfrm>
            <a:off x="605184" y="4114826"/>
            <a:ext cx="7284619" cy="704508"/>
          </a:xfrm>
          <a:prstGeom prst="rect">
            <a:avLst/>
          </a:prstGeom>
          <a:solidFill>
            <a:srgbClr val="1E4E79"/>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Google Shape;1163;p35"/>
          <p:cNvSpPr/>
          <p:nvPr/>
        </p:nvSpPr>
        <p:spPr>
          <a:xfrm>
            <a:off x="8411782" y="4122173"/>
            <a:ext cx="7284620" cy="704508"/>
          </a:xfrm>
          <a:prstGeom prst="rect">
            <a:avLst/>
          </a:prstGeom>
          <a:solidFill>
            <a:srgbClr val="1E4E79"/>
          </a:solidFill>
          <a:ln cap="flat" cmpd="sng" w="12700">
            <a:solidFill>
              <a:srgbClr val="A6A6A6"/>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Google Shape;1164;p35"/>
          <p:cNvSpPr/>
          <p:nvPr/>
        </p:nvSpPr>
        <p:spPr>
          <a:xfrm>
            <a:off x="8831895" y="4218476"/>
            <a:ext cx="6842398" cy="523220"/>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b="1" lang="en-US" sz="2800">
                <a:solidFill>
                  <a:schemeClr val="dk1"/>
                </a:solidFill>
                <a:latin typeface="Calibri"/>
                <a:ea typeface="Calibri"/>
                <a:cs typeface="Calibri"/>
                <a:sym typeface="Calibri"/>
              </a:rPr>
              <a:t> </a:t>
            </a:r>
            <a:r>
              <a:rPr b="1" lang="en-US" sz="2400">
                <a:solidFill>
                  <a:schemeClr val="lt1"/>
                </a:solidFill>
                <a:latin typeface="Open Sans SemiBold"/>
                <a:ea typeface="Open Sans SemiBold"/>
                <a:cs typeface="Open Sans SemiBold"/>
                <a:sym typeface="Open Sans SemiBold"/>
              </a:rPr>
              <a:t>Specific Methods</a:t>
            </a:r>
            <a:endParaRPr/>
          </a:p>
        </p:txBody>
      </p:sp>
      <p:sp>
        <p:nvSpPr>
          <p:cNvPr id="1165" name="Google Shape;1165;p35"/>
          <p:cNvSpPr/>
          <p:nvPr/>
        </p:nvSpPr>
        <p:spPr>
          <a:xfrm>
            <a:off x="784947" y="5077356"/>
            <a:ext cx="6936001" cy="397032"/>
          </a:xfrm>
          <a:prstGeom prst="rect">
            <a:avLst/>
          </a:prstGeom>
          <a:noFill/>
          <a:ln>
            <a:noFill/>
          </a:ln>
        </p:spPr>
        <p:txBody>
          <a:bodyPr anchorCtr="0" anchor="t" bIns="45700" lIns="45700" spcFirstLastPara="1" rIns="45700" wrap="square" tIns="45700">
            <a:spAutoFit/>
          </a:bodyPr>
          <a:lstStyle/>
          <a:p>
            <a:pPr indent="-317500" lvl="2" marL="457200" marR="0" rtl="0" algn="l">
              <a:lnSpc>
                <a:spcPct val="90000"/>
              </a:lnSpc>
              <a:spcBef>
                <a:spcPts val="0"/>
              </a:spcBef>
              <a:spcAft>
                <a:spcPts val="0"/>
              </a:spcAft>
              <a:buClr>
                <a:schemeClr val="dk1"/>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sp>
        <p:nvSpPr>
          <p:cNvPr id="1166" name="Google Shape;1166;p35"/>
          <p:cNvSpPr/>
          <p:nvPr/>
        </p:nvSpPr>
        <p:spPr>
          <a:xfrm>
            <a:off x="8579903" y="5077356"/>
            <a:ext cx="6931147" cy="397032"/>
          </a:xfrm>
          <a:prstGeom prst="rect">
            <a:avLst/>
          </a:prstGeom>
          <a:noFill/>
          <a:ln>
            <a:noFill/>
          </a:ln>
        </p:spPr>
        <p:txBody>
          <a:bodyPr anchorCtr="0" anchor="t" bIns="45700" lIns="45700" spcFirstLastPara="1" rIns="45700" wrap="square" tIns="45700">
            <a:spAutoFit/>
          </a:bodyPr>
          <a:lstStyle/>
          <a:p>
            <a:pPr indent="-317500" lvl="2" marL="457200" marR="0" rtl="0" algn="l">
              <a:lnSpc>
                <a:spcPct val="90000"/>
              </a:lnSpc>
              <a:spcBef>
                <a:spcPts val="0"/>
              </a:spcBef>
              <a:spcAft>
                <a:spcPts val="0"/>
              </a:spcAft>
              <a:buClr>
                <a:schemeClr val="dk1"/>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sp>
        <p:nvSpPr>
          <p:cNvPr id="1167" name="Google Shape;1167;p35"/>
          <p:cNvSpPr/>
          <p:nvPr/>
        </p:nvSpPr>
        <p:spPr>
          <a:xfrm>
            <a:off x="1025297" y="4130812"/>
            <a:ext cx="6842398" cy="683853"/>
          </a:xfrm>
          <a:prstGeom prst="rect">
            <a:avLst/>
          </a:prstGeom>
          <a:noFill/>
          <a:ln>
            <a:noFill/>
          </a:ln>
        </p:spPr>
        <p:txBody>
          <a:bodyPr anchorCtr="0" anchor="ctr" bIns="45700" lIns="45700" spcFirstLastPara="1" rIns="45700" wrap="square" tIns="45700">
            <a:normAutofit/>
          </a:bodyPr>
          <a:lstStyle/>
          <a:p>
            <a:pPr indent="0" lvl="0" marL="0" marR="0" rtl="0" algn="ctr">
              <a:spcBef>
                <a:spcPts val="0"/>
              </a:spcBef>
              <a:spcAft>
                <a:spcPts val="0"/>
              </a:spcAft>
              <a:buNone/>
            </a:pPr>
            <a:r>
              <a:rPr b="1" lang="en-US" sz="2400">
                <a:solidFill>
                  <a:schemeClr val="lt1"/>
                </a:solidFill>
                <a:latin typeface="Open Sans SemiBold"/>
                <a:ea typeface="Open Sans SemiBold"/>
                <a:cs typeface="Open Sans SemiBold"/>
                <a:sym typeface="Open Sans SemiBold"/>
              </a:rPr>
              <a:t>General Methods</a:t>
            </a:r>
            <a:endParaRPr/>
          </a:p>
        </p:txBody>
      </p:sp>
      <p:pic>
        <p:nvPicPr>
          <p:cNvPr id="1168" name="Google Shape;1168;p35"/>
          <p:cNvPicPr preferRelativeResize="0"/>
          <p:nvPr/>
        </p:nvPicPr>
        <p:blipFill rotWithShape="1">
          <a:blip r:embed="rId3">
            <a:alphaModFix/>
          </a:blip>
          <a:srcRect b="0" l="0" r="0" t="0"/>
          <a:stretch/>
        </p:blipFill>
        <p:spPr>
          <a:xfrm>
            <a:off x="4533900" y="870793"/>
            <a:ext cx="7174652" cy="274320"/>
          </a:xfrm>
          <a:prstGeom prst="rect">
            <a:avLst/>
          </a:prstGeom>
          <a:noFill/>
          <a:ln>
            <a:noFill/>
          </a:ln>
        </p:spPr>
      </p:pic>
      <p:sp>
        <p:nvSpPr>
          <p:cNvPr id="1169" name="Google Shape;1169;p35"/>
          <p:cNvSpPr/>
          <p:nvPr/>
        </p:nvSpPr>
        <p:spPr>
          <a:xfrm>
            <a:off x="631187" y="4839729"/>
            <a:ext cx="7258615" cy="305643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0" name="Google Shape;1170;p35"/>
          <p:cNvSpPr/>
          <p:nvPr/>
        </p:nvSpPr>
        <p:spPr>
          <a:xfrm>
            <a:off x="8429538" y="4839729"/>
            <a:ext cx="7266863" cy="305643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1" name="Google Shape;1171;p35"/>
          <p:cNvSpPr txBox="1"/>
          <p:nvPr/>
        </p:nvSpPr>
        <p:spPr>
          <a:xfrm>
            <a:off x="784947" y="5036648"/>
            <a:ext cx="6727675" cy="29854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Open Sans SemiBold"/>
                <a:ea typeface="Open Sans SemiBold"/>
                <a:cs typeface="Open Sans SemiBold"/>
                <a:sym typeface="Open Sans SemiBold"/>
              </a:rPr>
              <a:t>Example:</a:t>
            </a:r>
            <a:br>
              <a:rPr lang="en-US" sz="2200">
                <a:solidFill>
                  <a:schemeClr val="dk1"/>
                </a:solidFill>
                <a:latin typeface="Open Sans SemiBold"/>
                <a:ea typeface="Open Sans SemiBold"/>
                <a:cs typeface="Open Sans SemiBold"/>
                <a:sym typeface="Open Sans SemiBold"/>
              </a:rPr>
            </a:br>
            <a:endParaRPr sz="2200">
              <a:solidFill>
                <a:schemeClr val="dk1"/>
              </a:solidFill>
              <a:latin typeface="Open Sans SemiBold"/>
              <a:ea typeface="Open Sans SemiBold"/>
              <a:cs typeface="Open Sans SemiBold"/>
              <a:sym typeface="Open Sans SemiBold"/>
            </a:endParaRPr>
          </a:p>
          <a:p>
            <a:pPr indent="0" lvl="0" marL="0" marR="0" rtl="0" algn="l">
              <a:spcBef>
                <a:spcPts val="0"/>
              </a:spcBef>
              <a:spcAft>
                <a:spcPts val="0"/>
              </a:spcAft>
              <a:buNone/>
            </a:pPr>
            <a:r>
              <a:rPr lang="en-US" sz="1800">
                <a:solidFill>
                  <a:srgbClr val="3F3F3F"/>
                </a:solidFill>
                <a:latin typeface="Courier New"/>
                <a:ea typeface="Courier New"/>
                <a:cs typeface="Courier New"/>
                <a:sym typeface="Courier New"/>
              </a:rPr>
              <a:t>val df = spark.read.load("examples/src/main/resources/users.parquet")</a:t>
            </a:r>
            <a:br>
              <a:rPr lang="en-US" sz="1800">
                <a:solidFill>
                  <a:srgbClr val="3F3F3F"/>
                </a:solidFill>
                <a:latin typeface="Courier New"/>
                <a:ea typeface="Courier New"/>
                <a:cs typeface="Courier New"/>
                <a:sym typeface="Courier New"/>
              </a:rPr>
            </a:br>
            <a:endParaRPr sz="18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1800">
                <a:solidFill>
                  <a:srgbClr val="3F3F3F"/>
                </a:solidFill>
                <a:latin typeface="Courier New"/>
                <a:ea typeface="Courier New"/>
                <a:cs typeface="Courier New"/>
                <a:sym typeface="Courier New"/>
              </a:rPr>
              <a:t>df.select("name", "favorite_color").write.save("namesAndFavColors.parquet")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2" name="Google Shape;1172;p35"/>
          <p:cNvSpPr txBox="1"/>
          <p:nvPr/>
        </p:nvSpPr>
        <p:spPr>
          <a:xfrm>
            <a:off x="8579903" y="5083325"/>
            <a:ext cx="6727675" cy="29854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Open Sans SemiBold"/>
                <a:ea typeface="Open Sans SemiBold"/>
                <a:cs typeface="Open Sans SemiBold"/>
                <a:sym typeface="Open Sans SemiBold"/>
              </a:rPr>
              <a:t>Example:</a:t>
            </a:r>
            <a:br>
              <a:rPr lang="en-US" sz="2200">
                <a:solidFill>
                  <a:schemeClr val="dk1"/>
                </a:solidFill>
                <a:latin typeface="Open Sans SemiBold"/>
                <a:ea typeface="Open Sans SemiBold"/>
                <a:cs typeface="Open Sans SemiBold"/>
                <a:sym typeface="Open Sans SemiBold"/>
              </a:rPr>
            </a:br>
            <a:endParaRPr sz="2200">
              <a:solidFill>
                <a:schemeClr val="dk1"/>
              </a:solidFill>
              <a:latin typeface="Open Sans SemiBold"/>
              <a:ea typeface="Open Sans SemiBold"/>
              <a:cs typeface="Open Sans SemiBold"/>
              <a:sym typeface="Open Sans SemiBold"/>
            </a:endParaRPr>
          </a:p>
          <a:p>
            <a:pPr indent="0" lvl="0" marL="0" marR="0" rtl="0" algn="l">
              <a:spcBef>
                <a:spcPts val="0"/>
              </a:spcBef>
              <a:spcAft>
                <a:spcPts val="0"/>
              </a:spcAft>
              <a:buNone/>
            </a:pPr>
            <a:r>
              <a:rPr lang="en-US" sz="1800">
                <a:solidFill>
                  <a:srgbClr val="3F3F3F"/>
                </a:solidFill>
                <a:latin typeface="Courier New"/>
                <a:ea typeface="Courier New"/>
                <a:cs typeface="Courier New"/>
                <a:sym typeface="Courier New"/>
              </a:rPr>
              <a:t>val df = spark.read.format("json").load("examples/src/main/resources/people.json")</a:t>
            </a:r>
            <a:endParaRPr/>
          </a:p>
          <a:p>
            <a:pPr indent="0" lvl="0" marL="0" marR="0" rtl="0" algn="l">
              <a:spcBef>
                <a:spcPts val="0"/>
              </a:spcBef>
              <a:spcAft>
                <a:spcPts val="0"/>
              </a:spcAft>
              <a:buNone/>
            </a:pPr>
            <a:br>
              <a:rPr lang="en-US" sz="1800">
                <a:solidFill>
                  <a:srgbClr val="3F3F3F"/>
                </a:solidFill>
                <a:latin typeface="Courier New"/>
                <a:ea typeface="Courier New"/>
                <a:cs typeface="Courier New"/>
                <a:sym typeface="Courier New"/>
              </a:rPr>
            </a:br>
            <a:r>
              <a:rPr lang="en-US" sz="1800">
                <a:solidFill>
                  <a:srgbClr val="3F3F3F"/>
                </a:solidFill>
                <a:latin typeface="Courier New"/>
                <a:ea typeface="Courier New"/>
                <a:cs typeface="Courier New"/>
                <a:sym typeface="Courier New"/>
              </a:rPr>
              <a:t>df.select("name", "age").write.format("parquet").save("namesAndAges.parquet")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3" name="Google Shape;1173;p35"/>
          <p:cNvSpPr txBox="1"/>
          <p:nvPr/>
        </p:nvSpPr>
        <p:spPr>
          <a:xfrm>
            <a:off x="1587459" y="1753313"/>
            <a:ext cx="13500141" cy="1593002"/>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The DataFrame interface allows to operate on various data sources as a normal RDD or by registering as a temporary table. </a:t>
            </a:r>
            <a:endParaRPr/>
          </a:p>
        </p:txBody>
      </p:sp>
      <p:sp>
        <p:nvSpPr>
          <p:cNvPr id="1174" name="Google Shape;1174;p35"/>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5" name="Google Shape;1175;p35"/>
          <p:cNvSpPr/>
          <p:nvPr/>
        </p:nvSpPr>
        <p:spPr>
          <a:xfrm>
            <a:off x="6982564" y="1113588"/>
            <a:ext cx="229088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DATA SOURCES</a:t>
            </a:r>
            <a:endParaRPr sz="2200">
              <a:solidFill>
                <a:srgbClr val="3F3F3F"/>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3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181" name="Google Shape;1181;p36"/>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grpSp>
        <p:nvGrpSpPr>
          <p:cNvPr id="1182" name="Google Shape;1182;p36"/>
          <p:cNvGrpSpPr/>
          <p:nvPr/>
        </p:nvGrpSpPr>
        <p:grpSpPr>
          <a:xfrm>
            <a:off x="3570749" y="2471864"/>
            <a:ext cx="9114503" cy="2143371"/>
            <a:chOff x="3657600" y="2471864"/>
            <a:chExt cx="9114503" cy="2143371"/>
          </a:xfrm>
        </p:grpSpPr>
        <p:sp>
          <p:nvSpPr>
            <p:cNvPr id="1183" name="Google Shape;1183;p36"/>
            <p:cNvSpPr/>
            <p:nvPr/>
          </p:nvSpPr>
          <p:spPr>
            <a:xfrm>
              <a:off x="3657600" y="2747423"/>
              <a:ext cx="3067664" cy="1504336"/>
            </a:xfrm>
            <a:prstGeom prst="roundRect">
              <a:avLst>
                <a:gd fmla="val 16667"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4" name="Google Shape;1184;p36"/>
            <p:cNvSpPr/>
            <p:nvPr/>
          </p:nvSpPr>
          <p:spPr>
            <a:xfrm>
              <a:off x="10559844" y="2471864"/>
              <a:ext cx="2212259" cy="2143371"/>
            </a:xfrm>
            <a:prstGeom prst="can">
              <a:avLst>
                <a:gd fmla="val 25000" name="adj"/>
              </a:avLst>
            </a:prstGeom>
            <a:solidFill>
              <a:srgbClr val="323F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5" name="Google Shape;1185;p36"/>
            <p:cNvSpPr txBox="1"/>
            <p:nvPr/>
          </p:nvSpPr>
          <p:spPr>
            <a:xfrm>
              <a:off x="4269492" y="3312716"/>
              <a:ext cx="177029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DataFrame</a:t>
              </a:r>
              <a:endParaRPr/>
            </a:p>
          </p:txBody>
        </p:sp>
        <p:sp>
          <p:nvSpPr>
            <p:cNvPr id="1186" name="Google Shape;1186;p36"/>
            <p:cNvSpPr txBox="1"/>
            <p:nvPr/>
          </p:nvSpPr>
          <p:spPr>
            <a:xfrm>
              <a:off x="10849525" y="3425690"/>
              <a:ext cx="192257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Open Sans"/>
                  <a:ea typeface="Open Sans"/>
                  <a:cs typeface="Open Sans"/>
                  <a:sym typeface="Open Sans"/>
                </a:rPr>
                <a:t>Data Source</a:t>
              </a:r>
              <a:endParaRPr/>
            </a:p>
          </p:txBody>
        </p:sp>
        <p:sp>
          <p:nvSpPr>
            <p:cNvPr id="1187" name="Google Shape;1187;p36"/>
            <p:cNvSpPr/>
            <p:nvPr/>
          </p:nvSpPr>
          <p:spPr>
            <a:xfrm>
              <a:off x="7412024" y="2989358"/>
              <a:ext cx="2733675" cy="1108382"/>
            </a:xfrm>
            <a:prstGeom prst="rightArrow">
              <a:avLst>
                <a:gd fmla="val 50000" name="adj1"/>
                <a:gd fmla="val 50000" name="adj2"/>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8" name="Google Shape;1188;p36"/>
            <p:cNvSpPr txBox="1"/>
            <p:nvPr/>
          </p:nvSpPr>
          <p:spPr>
            <a:xfrm>
              <a:off x="8190916" y="3321483"/>
              <a:ext cx="85151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a:ea typeface="Open Sans"/>
                  <a:cs typeface="Open Sans"/>
                  <a:sym typeface="Open Sans"/>
                </a:rPr>
                <a:t>Save</a:t>
              </a:r>
              <a:endParaRPr/>
            </a:p>
          </p:txBody>
        </p:sp>
      </p:grpSp>
      <p:sp>
        <p:nvSpPr>
          <p:cNvPr id="1189" name="Google Shape;1189;p36"/>
          <p:cNvSpPr txBox="1"/>
          <p:nvPr/>
        </p:nvSpPr>
        <p:spPr>
          <a:xfrm>
            <a:off x="1587459" y="1753313"/>
            <a:ext cx="13500141" cy="71279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SaveMode specifies the behavior for saving DataFrame to a data source.</a:t>
            </a:r>
            <a:endParaRPr/>
          </a:p>
        </p:txBody>
      </p:sp>
      <p:sp>
        <p:nvSpPr>
          <p:cNvPr id="1190" name="Google Shape;1190;p36"/>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1" name="Google Shape;1191;p36"/>
          <p:cNvSpPr/>
          <p:nvPr/>
        </p:nvSpPr>
        <p:spPr>
          <a:xfrm>
            <a:off x="7133214" y="1113588"/>
            <a:ext cx="1989584"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SAVE MODES</a:t>
            </a:r>
            <a:endParaRPr sz="2200">
              <a:solidFill>
                <a:srgbClr val="3F3F3F"/>
              </a:solidFill>
              <a:latin typeface="Calibri"/>
              <a:ea typeface="Calibri"/>
              <a:cs typeface="Calibri"/>
              <a:sym typeface="Calibri"/>
            </a:endParaRPr>
          </a:p>
        </p:txBody>
      </p:sp>
      <p:sp>
        <p:nvSpPr>
          <p:cNvPr id="1192" name="Google Shape;1192;p36"/>
          <p:cNvSpPr/>
          <p:nvPr/>
        </p:nvSpPr>
        <p:spPr>
          <a:xfrm>
            <a:off x="2406886" y="5661395"/>
            <a:ext cx="4593772" cy="1240971"/>
          </a:xfrm>
          <a:prstGeom prst="rect">
            <a:avLst/>
          </a:prstGeom>
          <a:solidFill>
            <a:srgbClr val="F2F2F2"/>
          </a:solidFill>
          <a:ln>
            <a:noFill/>
          </a:ln>
        </p:spPr>
        <p:txBody>
          <a:bodyPr anchorCtr="0" anchor="ctr" bIns="45700" lIns="91425" spcFirstLastPara="1" rIns="91425" wrap="square" tIns="45700">
            <a:noAutofit/>
          </a:bodyPr>
          <a:lstStyle/>
          <a:p>
            <a:pPr indent="0" lvl="0" marL="171450" marR="0" rtl="0" algn="ctr">
              <a:lnSpc>
                <a:spcPct val="150000"/>
              </a:lnSpc>
              <a:spcBef>
                <a:spcPts val="0"/>
              </a:spcBef>
              <a:spcAft>
                <a:spcPts val="0"/>
              </a:spcAft>
              <a:buNone/>
            </a:pPr>
            <a:r>
              <a:rPr lang="en-US" sz="2800">
                <a:solidFill>
                  <a:srgbClr val="3F3F3F"/>
                </a:solidFill>
                <a:latin typeface="Open Sans"/>
                <a:ea typeface="Open Sans"/>
                <a:cs typeface="Open Sans"/>
                <a:sym typeface="Open Sans"/>
              </a:rPr>
              <a:t>SaveMode.ErrorIfExists</a:t>
            </a:r>
            <a:endParaRPr sz="1800">
              <a:solidFill>
                <a:srgbClr val="3F3F3F"/>
              </a:solidFill>
              <a:latin typeface="Open Sans"/>
              <a:ea typeface="Open Sans"/>
              <a:cs typeface="Open Sans"/>
              <a:sym typeface="Open Sans"/>
            </a:endParaRPr>
          </a:p>
        </p:txBody>
      </p:sp>
      <p:sp>
        <p:nvSpPr>
          <p:cNvPr id="1193" name="Google Shape;1193;p36"/>
          <p:cNvSpPr/>
          <p:nvPr/>
        </p:nvSpPr>
        <p:spPr>
          <a:xfrm>
            <a:off x="2406886" y="7156365"/>
            <a:ext cx="4593772" cy="1240971"/>
          </a:xfrm>
          <a:prstGeom prst="rect">
            <a:avLst/>
          </a:prstGeom>
          <a:solidFill>
            <a:srgbClr val="F2F2F2"/>
          </a:solidFill>
          <a:ln>
            <a:noFill/>
          </a:ln>
        </p:spPr>
        <p:txBody>
          <a:bodyPr anchorCtr="0" anchor="ctr" bIns="45700" lIns="91425" spcFirstLastPara="1" rIns="91425" wrap="square" tIns="45700">
            <a:noAutofit/>
          </a:bodyPr>
          <a:lstStyle/>
          <a:p>
            <a:pPr indent="0" lvl="0" marL="171450" marR="0" rtl="0" algn="ctr">
              <a:lnSpc>
                <a:spcPct val="150000"/>
              </a:lnSpc>
              <a:spcBef>
                <a:spcPts val="0"/>
              </a:spcBef>
              <a:spcAft>
                <a:spcPts val="0"/>
              </a:spcAft>
              <a:buNone/>
            </a:pPr>
            <a:r>
              <a:rPr lang="en-US" sz="2800">
                <a:solidFill>
                  <a:srgbClr val="3F3F3F"/>
                </a:solidFill>
                <a:latin typeface="Open Sans"/>
                <a:ea typeface="Open Sans"/>
                <a:cs typeface="Open Sans"/>
                <a:sym typeface="Open Sans"/>
              </a:rPr>
              <a:t>SaveMode.Append</a:t>
            </a:r>
            <a:endParaRPr sz="2800">
              <a:solidFill>
                <a:srgbClr val="3F3F3F"/>
              </a:solidFill>
              <a:latin typeface="Open Sans"/>
              <a:ea typeface="Open Sans"/>
              <a:cs typeface="Open Sans"/>
              <a:sym typeface="Open Sans"/>
            </a:endParaRPr>
          </a:p>
        </p:txBody>
      </p:sp>
      <p:sp>
        <p:nvSpPr>
          <p:cNvPr id="1194" name="Google Shape;1194;p36"/>
          <p:cNvSpPr/>
          <p:nvPr/>
        </p:nvSpPr>
        <p:spPr>
          <a:xfrm>
            <a:off x="9535885" y="5661395"/>
            <a:ext cx="4593772" cy="1240971"/>
          </a:xfrm>
          <a:prstGeom prst="rect">
            <a:avLst/>
          </a:prstGeom>
          <a:solidFill>
            <a:srgbClr val="F2F2F2"/>
          </a:solidFill>
          <a:ln>
            <a:noFill/>
          </a:ln>
        </p:spPr>
        <p:txBody>
          <a:bodyPr anchorCtr="0" anchor="ctr" bIns="45700" lIns="91425" spcFirstLastPara="1" rIns="91425" wrap="square" tIns="45700">
            <a:noAutofit/>
          </a:bodyPr>
          <a:lstStyle/>
          <a:p>
            <a:pPr indent="0" lvl="0" marL="171450" marR="0" rtl="0" algn="ctr">
              <a:lnSpc>
                <a:spcPct val="150000"/>
              </a:lnSpc>
              <a:spcBef>
                <a:spcPts val="0"/>
              </a:spcBef>
              <a:spcAft>
                <a:spcPts val="0"/>
              </a:spcAft>
              <a:buNone/>
            </a:pPr>
            <a:r>
              <a:rPr lang="en-US" sz="2800">
                <a:solidFill>
                  <a:srgbClr val="3F3F3F"/>
                </a:solidFill>
                <a:latin typeface="Open Sans"/>
                <a:ea typeface="Open Sans"/>
                <a:cs typeface="Open Sans"/>
                <a:sym typeface="Open Sans"/>
              </a:rPr>
              <a:t>SaveMode.Overwrite</a:t>
            </a:r>
            <a:endParaRPr sz="2800">
              <a:solidFill>
                <a:srgbClr val="3F3F3F"/>
              </a:solidFill>
              <a:latin typeface="Open Sans"/>
              <a:ea typeface="Open Sans"/>
              <a:cs typeface="Open Sans"/>
              <a:sym typeface="Open Sans"/>
            </a:endParaRPr>
          </a:p>
        </p:txBody>
      </p:sp>
      <p:sp>
        <p:nvSpPr>
          <p:cNvPr id="1195" name="Google Shape;1195;p36"/>
          <p:cNvSpPr/>
          <p:nvPr/>
        </p:nvSpPr>
        <p:spPr>
          <a:xfrm>
            <a:off x="9535885" y="7156365"/>
            <a:ext cx="4593772" cy="1240971"/>
          </a:xfrm>
          <a:prstGeom prst="rect">
            <a:avLst/>
          </a:prstGeom>
          <a:solidFill>
            <a:srgbClr val="F2F2F2"/>
          </a:solidFill>
          <a:ln>
            <a:noFill/>
          </a:ln>
        </p:spPr>
        <p:txBody>
          <a:bodyPr anchorCtr="0" anchor="ctr" bIns="45700" lIns="91425" spcFirstLastPara="1" rIns="91425" wrap="square" tIns="45700">
            <a:noAutofit/>
          </a:bodyPr>
          <a:lstStyle/>
          <a:p>
            <a:pPr indent="0" lvl="0" marL="171450" marR="0" rtl="0" algn="ctr">
              <a:lnSpc>
                <a:spcPct val="150000"/>
              </a:lnSpc>
              <a:spcBef>
                <a:spcPts val="0"/>
              </a:spcBef>
              <a:spcAft>
                <a:spcPts val="0"/>
              </a:spcAft>
              <a:buNone/>
            </a:pPr>
            <a:r>
              <a:rPr lang="en-US" sz="2800">
                <a:solidFill>
                  <a:srgbClr val="3F3F3F"/>
                </a:solidFill>
                <a:latin typeface="Open Sans"/>
                <a:ea typeface="Open Sans"/>
                <a:cs typeface="Open Sans"/>
                <a:sym typeface="Open Sans"/>
              </a:rPr>
              <a:t>SaveMode.Ignore</a:t>
            </a:r>
            <a:endParaRPr sz="2800">
              <a:solidFill>
                <a:srgbClr val="3F3F3F"/>
              </a:solidFill>
              <a:latin typeface="Open Sans"/>
              <a:ea typeface="Open Sans"/>
              <a:cs typeface="Open Sans"/>
              <a:sym typeface="Open Sans"/>
            </a:endParaRPr>
          </a:p>
        </p:txBody>
      </p:sp>
      <p:sp>
        <p:nvSpPr>
          <p:cNvPr id="1196" name="Google Shape;1196;p36"/>
          <p:cNvSpPr txBox="1"/>
          <p:nvPr/>
        </p:nvSpPr>
        <p:spPr>
          <a:xfrm>
            <a:off x="1586093" y="4741403"/>
            <a:ext cx="13500141" cy="71279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Ddifferent save modes used in Scala and Java:</a:t>
            </a:r>
            <a:endParaRPr/>
          </a:p>
        </p:txBody>
      </p:sp>
      <p:sp>
        <p:nvSpPr>
          <p:cNvPr id="1197" name="Google Shape;1197;p36"/>
          <p:cNvSpPr/>
          <p:nvPr/>
        </p:nvSpPr>
        <p:spPr>
          <a:xfrm>
            <a:off x="962589" y="493567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p37"/>
          <p:cNvSpPr txBox="1"/>
          <p:nvPr>
            <p:ph idx="4294967295" type="body"/>
          </p:nvPr>
        </p:nvSpPr>
        <p:spPr>
          <a:xfrm>
            <a:off x="1352694" y="1752600"/>
            <a:ext cx="14227175" cy="2082799"/>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Use the </a:t>
            </a:r>
            <a:r>
              <a:rPr b="1" lang="en-US" sz="2400">
                <a:solidFill>
                  <a:srgbClr val="3F3F3F"/>
                </a:solidFill>
                <a:latin typeface="Open Sans"/>
                <a:ea typeface="Open Sans"/>
                <a:cs typeface="Open Sans"/>
                <a:sym typeface="Open Sans"/>
              </a:rPr>
              <a:t>saveAsTable</a:t>
            </a:r>
            <a:r>
              <a:rPr lang="en-US" sz="2400">
                <a:solidFill>
                  <a:srgbClr val="3F3F3F"/>
                </a:solidFill>
                <a:latin typeface="Open Sans"/>
                <a:ea typeface="Open Sans"/>
                <a:cs typeface="Open Sans"/>
                <a:sym typeface="Open Sans"/>
              </a:rPr>
              <a:t> command to:</a:t>
            </a:r>
            <a:endParaRPr/>
          </a:p>
          <a:p>
            <a:pPr indent="-406400" lvl="0" marL="406400" rtl="0" algn="l">
              <a:lnSpc>
                <a:spcPct val="150000"/>
              </a:lnSpc>
              <a:spcBef>
                <a:spcPts val="1000"/>
              </a:spcBef>
              <a:spcAft>
                <a:spcPts val="0"/>
              </a:spcAft>
              <a:buClr>
                <a:srgbClr val="3F3F3F"/>
              </a:buClr>
              <a:buSzPts val="2400"/>
              <a:buChar char="•"/>
            </a:pPr>
            <a:r>
              <a:rPr lang="en-US" sz="2400">
                <a:solidFill>
                  <a:srgbClr val="3F3F3F"/>
                </a:solidFill>
                <a:latin typeface="Open Sans"/>
                <a:ea typeface="Open Sans"/>
                <a:cs typeface="Open Sans"/>
                <a:sym typeface="Open Sans"/>
              </a:rPr>
              <a:t>Materialize the DataFrame's contents </a:t>
            </a:r>
            <a:endParaRPr/>
          </a:p>
          <a:p>
            <a:pPr indent="-406400" lvl="0" marL="406400" rtl="0" algn="l">
              <a:lnSpc>
                <a:spcPct val="150000"/>
              </a:lnSpc>
              <a:spcBef>
                <a:spcPts val="1000"/>
              </a:spcBef>
              <a:spcAft>
                <a:spcPts val="0"/>
              </a:spcAft>
              <a:buClr>
                <a:srgbClr val="3F3F3F"/>
              </a:buClr>
              <a:buSzPts val="2400"/>
              <a:buChar char="•"/>
            </a:pPr>
            <a:r>
              <a:rPr lang="en-US" sz="2400">
                <a:solidFill>
                  <a:srgbClr val="3F3F3F"/>
                </a:solidFill>
                <a:latin typeface="Open Sans"/>
                <a:ea typeface="Open Sans"/>
                <a:cs typeface="Open Sans"/>
                <a:sym typeface="Open Sans"/>
              </a:rPr>
              <a:t>Create a data pointer in the HiveMetastore</a:t>
            </a:r>
            <a:endParaRPr/>
          </a:p>
        </p:txBody>
      </p:sp>
      <p:grpSp>
        <p:nvGrpSpPr>
          <p:cNvPr id="1203" name="Google Shape;1203;p37"/>
          <p:cNvGrpSpPr/>
          <p:nvPr/>
        </p:nvGrpSpPr>
        <p:grpSpPr>
          <a:xfrm>
            <a:off x="1482542" y="4253893"/>
            <a:ext cx="12487458" cy="871351"/>
            <a:chOff x="0" y="-1"/>
            <a:chExt cx="4242525" cy="871348"/>
          </a:xfrm>
        </p:grpSpPr>
        <p:sp>
          <p:nvSpPr>
            <p:cNvPr id="1204" name="Google Shape;1204;p37"/>
            <p:cNvSpPr/>
            <p:nvPr/>
          </p:nvSpPr>
          <p:spPr>
            <a:xfrm>
              <a:off x="0" y="-1"/>
              <a:ext cx="4242525" cy="871348"/>
            </a:xfrm>
            <a:prstGeom prst="rect">
              <a:avLst/>
            </a:prstGeom>
            <a:solidFill>
              <a:srgbClr val="5382C0"/>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1205" name="Google Shape;1205;p37"/>
            <p:cNvSpPr/>
            <p:nvPr/>
          </p:nvSpPr>
          <p:spPr>
            <a:xfrm>
              <a:off x="0" y="220232"/>
              <a:ext cx="4024689" cy="430884"/>
            </a:xfrm>
            <a:prstGeom prst="rect">
              <a:avLst/>
            </a:prstGeom>
            <a:solidFill>
              <a:srgbClr val="5382C0"/>
            </a:solidFill>
            <a:ln>
              <a:noFill/>
            </a:ln>
          </p:spPr>
          <p:txBody>
            <a:bodyPr anchorCtr="0" anchor="ctr" bIns="45700" lIns="45700" spcFirstLastPara="1" rIns="45700" wrap="square" tIns="45700">
              <a:spAutoFit/>
            </a:bodyPr>
            <a:lstStyle/>
            <a:p>
              <a:pPr indent="0" lvl="0" marL="355600" marR="0" rtl="0" algn="l">
                <a:spcBef>
                  <a:spcPts val="0"/>
                </a:spcBef>
                <a:spcAft>
                  <a:spcPts val="0"/>
                </a:spcAft>
                <a:buNone/>
              </a:pPr>
              <a:r>
                <a:rPr lang="en-US" sz="2200">
                  <a:solidFill>
                    <a:schemeClr val="lt1"/>
                  </a:solidFill>
                  <a:latin typeface="Open Sans"/>
                  <a:ea typeface="Open Sans"/>
                  <a:cs typeface="Open Sans"/>
                  <a:sym typeface="Open Sans"/>
                </a:rPr>
                <a:t>1. Create a DataFrame for a persistent table</a:t>
              </a:r>
              <a:endParaRPr/>
            </a:p>
          </p:txBody>
        </p:sp>
      </p:grpSp>
      <p:grpSp>
        <p:nvGrpSpPr>
          <p:cNvPr id="1206" name="Google Shape;1206;p37"/>
          <p:cNvGrpSpPr/>
          <p:nvPr/>
        </p:nvGrpSpPr>
        <p:grpSpPr>
          <a:xfrm>
            <a:off x="1476103" y="5600022"/>
            <a:ext cx="12530156" cy="874465"/>
            <a:chOff x="0" y="0"/>
            <a:chExt cx="8163598" cy="874463"/>
          </a:xfrm>
        </p:grpSpPr>
        <p:sp>
          <p:nvSpPr>
            <p:cNvPr id="1207" name="Google Shape;1207;p37"/>
            <p:cNvSpPr/>
            <p:nvPr/>
          </p:nvSpPr>
          <p:spPr>
            <a:xfrm>
              <a:off x="0" y="0"/>
              <a:ext cx="8163598" cy="874463"/>
            </a:xfrm>
            <a:prstGeom prst="rect">
              <a:avLst/>
            </a:prstGeom>
            <a:solidFill>
              <a:srgbClr val="5382C0"/>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2200">
                <a:solidFill>
                  <a:schemeClr val="lt1"/>
                </a:solidFill>
                <a:latin typeface="Open Sans"/>
                <a:ea typeface="Open Sans"/>
                <a:cs typeface="Open Sans"/>
                <a:sym typeface="Open Sans"/>
              </a:endParaRPr>
            </a:p>
          </p:txBody>
        </p:sp>
        <p:sp>
          <p:nvSpPr>
            <p:cNvPr id="1208" name="Google Shape;1208;p37"/>
            <p:cNvSpPr/>
            <p:nvPr/>
          </p:nvSpPr>
          <p:spPr>
            <a:xfrm>
              <a:off x="27816" y="221789"/>
              <a:ext cx="8107965" cy="430884"/>
            </a:xfrm>
            <a:prstGeom prst="rect">
              <a:avLst/>
            </a:prstGeom>
            <a:solidFill>
              <a:srgbClr val="5382C0"/>
            </a:solidFill>
            <a:ln>
              <a:noFill/>
            </a:ln>
          </p:spPr>
          <p:txBody>
            <a:bodyPr anchorCtr="0" anchor="ctr" bIns="45700" lIns="45700" spcFirstLastPara="1" rIns="45700" wrap="square" tIns="45700">
              <a:spAutoFit/>
            </a:bodyPr>
            <a:lstStyle/>
            <a:p>
              <a:pPr indent="0" lvl="0" marL="355600" marR="0" rtl="0" algn="l">
                <a:spcBef>
                  <a:spcPts val="0"/>
                </a:spcBef>
                <a:spcAft>
                  <a:spcPts val="0"/>
                </a:spcAft>
                <a:buNone/>
              </a:pPr>
              <a:r>
                <a:rPr lang="en-US" sz="2200">
                  <a:solidFill>
                    <a:schemeClr val="lt1"/>
                  </a:solidFill>
                  <a:latin typeface="Open Sans"/>
                  <a:ea typeface="Open Sans"/>
                  <a:cs typeface="Open Sans"/>
                  <a:sym typeface="Open Sans"/>
                </a:rPr>
                <a:t>2. Call the table method on a SparkSession with the name of the table</a:t>
              </a:r>
              <a:endParaRPr/>
            </a:p>
          </p:txBody>
        </p:sp>
      </p:grpSp>
      <p:grpSp>
        <p:nvGrpSpPr>
          <p:cNvPr id="1209" name="Google Shape;1209;p37"/>
          <p:cNvGrpSpPr/>
          <p:nvPr/>
        </p:nvGrpSpPr>
        <p:grpSpPr>
          <a:xfrm>
            <a:off x="435892" y="6958106"/>
            <a:ext cx="14809790" cy="1079797"/>
            <a:chOff x="-1" y="-2"/>
            <a:chExt cx="15392403" cy="1079796"/>
          </a:xfrm>
        </p:grpSpPr>
        <p:grpSp>
          <p:nvGrpSpPr>
            <p:cNvPr id="1210" name="Google Shape;1210;p37"/>
            <p:cNvGrpSpPr/>
            <p:nvPr/>
          </p:nvGrpSpPr>
          <p:grpSpPr>
            <a:xfrm>
              <a:off x="563837" y="53666"/>
              <a:ext cx="14828565" cy="959506"/>
              <a:chOff x="0" y="0"/>
              <a:chExt cx="14828564" cy="959504"/>
            </a:xfrm>
          </p:grpSpPr>
          <p:sp>
            <p:nvSpPr>
              <p:cNvPr id="1211" name="Google Shape;1211;p37"/>
              <p:cNvSpPr/>
              <p:nvPr/>
            </p:nvSpPr>
            <p:spPr>
              <a:xfrm>
                <a:off x="0" y="0"/>
                <a:ext cx="14828564" cy="959504"/>
              </a:xfrm>
              <a:prstGeom prst="roundRect">
                <a:avLst>
                  <a:gd fmla="val 16667" name="adj"/>
                </a:avLst>
              </a:prstGeom>
              <a:noFill/>
              <a:ln cap="flat" cmpd="sng" w="1905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37"/>
              <p:cNvSpPr/>
              <p:nvPr/>
            </p:nvSpPr>
            <p:spPr>
              <a:xfrm>
                <a:off x="783206" y="248921"/>
                <a:ext cx="13998518" cy="461662"/>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The saveAsTable command by default creates a managed table.</a:t>
                </a:r>
                <a:endParaRPr/>
              </a:p>
            </p:txBody>
          </p:sp>
        </p:grpSp>
        <p:grpSp>
          <p:nvGrpSpPr>
            <p:cNvPr id="1213" name="Google Shape;1213;p37"/>
            <p:cNvGrpSpPr/>
            <p:nvPr/>
          </p:nvGrpSpPr>
          <p:grpSpPr>
            <a:xfrm>
              <a:off x="-1" y="-2"/>
              <a:ext cx="1127676" cy="1079796"/>
              <a:chOff x="0" y="-1"/>
              <a:chExt cx="1127674" cy="1079794"/>
            </a:xfrm>
          </p:grpSpPr>
          <p:sp>
            <p:nvSpPr>
              <p:cNvPr id="1214" name="Google Shape;1214;p37"/>
              <p:cNvSpPr/>
              <p:nvPr/>
            </p:nvSpPr>
            <p:spPr>
              <a:xfrm>
                <a:off x="0" y="-1"/>
                <a:ext cx="1127674" cy="1079794"/>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15" name="Google Shape;1215;p37"/>
              <p:cNvSpPr/>
              <p:nvPr/>
            </p:nvSpPr>
            <p:spPr>
              <a:xfrm>
                <a:off x="165143" y="68726"/>
                <a:ext cx="797388" cy="9423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5700">
                    <a:solidFill>
                      <a:srgbClr val="FFFFFF"/>
                    </a:solidFill>
                    <a:latin typeface="Calibri"/>
                    <a:ea typeface="Calibri"/>
                    <a:cs typeface="Calibri"/>
                    <a:sym typeface="Calibri"/>
                  </a:rPr>
                  <a:t>!</a:t>
                </a:r>
                <a:endParaRPr/>
              </a:p>
            </p:txBody>
          </p:sp>
        </p:grpSp>
      </p:grpSp>
      <p:sp>
        <p:nvSpPr>
          <p:cNvPr id="1216" name="Google Shape;1216;p37"/>
          <p:cNvSpPr/>
          <p:nvPr/>
        </p:nvSpPr>
        <p:spPr>
          <a:xfrm>
            <a:off x="5835425" y="1113588"/>
            <a:ext cx="458516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SAVING TO PERSISTENT TABLES</a:t>
            </a:r>
            <a:endParaRPr sz="2200">
              <a:solidFill>
                <a:srgbClr val="3F3F3F"/>
              </a:solidFill>
              <a:latin typeface="Calibri"/>
              <a:ea typeface="Calibri"/>
              <a:cs typeface="Calibri"/>
              <a:sym typeface="Calibri"/>
            </a:endParaRPr>
          </a:p>
        </p:txBody>
      </p:sp>
      <p:sp>
        <p:nvSpPr>
          <p:cNvPr id="1217" name="Google Shape;1217;p3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218" name="Google Shape;1218;p37"/>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2" name="Shape 1222"/>
        <p:cNvGrpSpPr/>
        <p:nvPr/>
      </p:nvGrpSpPr>
      <p:grpSpPr>
        <a:xfrm>
          <a:off x="0" y="0"/>
          <a:ext cx="0" cy="0"/>
          <a:chOff x="0" y="0"/>
          <a:chExt cx="0" cy="0"/>
        </a:xfrm>
      </p:grpSpPr>
      <p:sp>
        <p:nvSpPr>
          <p:cNvPr id="1223" name="Google Shape;1223;p38"/>
          <p:cNvSpPr txBox="1"/>
          <p:nvPr>
            <p:ph idx="4294967295" type="body"/>
          </p:nvPr>
        </p:nvSpPr>
        <p:spPr>
          <a:xfrm>
            <a:off x="1644250" y="3461330"/>
            <a:ext cx="13642414" cy="838217"/>
          </a:xfrm>
          <a:prstGeom prst="rect">
            <a:avLst/>
          </a:prstGeom>
          <a:noFill/>
          <a:ln>
            <a:noFill/>
          </a:ln>
        </p:spPr>
        <p:txBody>
          <a:bodyPr anchorCtr="0" anchor="t" bIns="45700" lIns="91425" spcFirstLastPara="1" rIns="91425" wrap="square" tIns="45700">
            <a:noAutofit/>
          </a:bodyPr>
          <a:lstStyle/>
          <a:p>
            <a:pPr indent="0" lvl="1" marL="457200" rtl="0" algn="l">
              <a:lnSpc>
                <a:spcPct val="220000"/>
              </a:lnSpc>
              <a:spcBef>
                <a:spcPts val="0"/>
              </a:spcBef>
              <a:spcAft>
                <a:spcPts val="0"/>
              </a:spcAft>
              <a:buClr>
                <a:srgbClr val="3F3F3F"/>
              </a:buClr>
              <a:buSzPts val="2000"/>
              <a:buFont typeface="Open Sans"/>
              <a:buNone/>
            </a:pPr>
            <a:r>
              <a:rPr lang="en-US" sz="2000">
                <a:solidFill>
                  <a:srgbClr val="3F3F3F"/>
                </a:solidFill>
                <a:latin typeface="Open Sans"/>
                <a:ea typeface="Open Sans"/>
                <a:cs typeface="Open Sans"/>
                <a:sym typeface="Open Sans"/>
              </a:rPr>
              <a:t>With Spark 2, Persistent data source tables have pre-partition metadata stored in the Hive metastore.</a:t>
            </a:r>
            <a:endParaRPr/>
          </a:p>
        </p:txBody>
      </p:sp>
      <p:grpSp>
        <p:nvGrpSpPr>
          <p:cNvPr id="1224" name="Google Shape;1224;p38"/>
          <p:cNvGrpSpPr/>
          <p:nvPr/>
        </p:nvGrpSpPr>
        <p:grpSpPr>
          <a:xfrm>
            <a:off x="937531" y="6015791"/>
            <a:ext cx="14521155" cy="2382251"/>
            <a:chOff x="-594142" y="3414346"/>
            <a:chExt cx="12412515" cy="2883959"/>
          </a:xfrm>
        </p:grpSpPr>
        <p:sp>
          <p:nvSpPr>
            <p:cNvPr id="1225" name="Google Shape;1225;p38"/>
            <p:cNvSpPr/>
            <p:nvPr/>
          </p:nvSpPr>
          <p:spPr>
            <a:xfrm>
              <a:off x="-594142" y="3414346"/>
              <a:ext cx="12412515" cy="2883959"/>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38"/>
            <p:cNvSpPr/>
            <p:nvPr/>
          </p:nvSpPr>
          <p:spPr>
            <a:xfrm>
              <a:off x="-329280" y="3698243"/>
              <a:ext cx="11856629" cy="2323956"/>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b="1" lang="en-US" sz="2200">
                  <a:solidFill>
                    <a:srgbClr val="3F3F3F"/>
                  </a:solidFill>
                  <a:latin typeface="Open Sans SemiBold"/>
                  <a:ea typeface="Open Sans SemiBold"/>
                  <a:cs typeface="Open Sans SemiBold"/>
                  <a:sym typeface="Open Sans SemiBold"/>
                </a:rPr>
                <a:t>Example:</a:t>
              </a:r>
              <a:endParaRPr/>
            </a:p>
            <a:p>
              <a:pPr indent="0" lvl="0" marL="0" marR="0" rtl="0" algn="l">
                <a:lnSpc>
                  <a:spcPct val="218181"/>
                </a:lnSpc>
                <a:spcBef>
                  <a:spcPts val="0"/>
                </a:spcBef>
                <a:spcAft>
                  <a:spcPts val="0"/>
                </a:spcAft>
                <a:buNone/>
              </a:pPr>
              <a:r>
                <a:rPr lang="en-US" sz="2200">
                  <a:solidFill>
                    <a:srgbClr val="3F3F3F"/>
                  </a:solidFill>
                  <a:latin typeface="Courier New"/>
                  <a:ea typeface="Courier New"/>
                  <a:cs typeface="Courier New"/>
                  <a:sym typeface="Courier New"/>
                </a:rPr>
                <a:t>peopleDF.write.bucketBy(42, “name").sortBy("age").saveAsTable("people_bucketed")</a:t>
              </a:r>
              <a:endParaRPr/>
            </a:p>
            <a:p>
              <a:pPr indent="0" lvl="0" marL="0" marR="0" rtl="0" algn="l">
                <a:lnSpc>
                  <a:spcPct val="218181"/>
                </a:lnSpc>
                <a:spcBef>
                  <a:spcPts val="0"/>
                </a:spcBef>
                <a:spcAft>
                  <a:spcPts val="0"/>
                </a:spcAft>
                <a:buNone/>
              </a:pPr>
              <a:r>
                <a:rPr lang="en-US" sz="2200">
                  <a:solidFill>
                    <a:srgbClr val="3F3F3F"/>
                  </a:solidFill>
                  <a:latin typeface="Courier New"/>
                  <a:ea typeface="Courier New"/>
                  <a:cs typeface="Courier New"/>
                  <a:sym typeface="Courier New"/>
                </a:rPr>
                <a:t>usersDF.write.partitionBy("fav_color").format("parquet").save("colnames.parquet")</a:t>
              </a:r>
              <a:endParaRPr/>
            </a:p>
          </p:txBody>
        </p:sp>
      </p:grpSp>
      <p:grpSp>
        <p:nvGrpSpPr>
          <p:cNvPr id="1227" name="Google Shape;1227;p38"/>
          <p:cNvGrpSpPr/>
          <p:nvPr/>
        </p:nvGrpSpPr>
        <p:grpSpPr>
          <a:xfrm>
            <a:off x="927100" y="2010856"/>
            <a:ext cx="14810875" cy="977458"/>
            <a:chOff x="-65116" y="-2"/>
            <a:chExt cx="13112984" cy="682991"/>
          </a:xfrm>
        </p:grpSpPr>
        <p:grpSp>
          <p:nvGrpSpPr>
            <p:cNvPr id="1228" name="Google Shape;1228;p38"/>
            <p:cNvGrpSpPr/>
            <p:nvPr/>
          </p:nvGrpSpPr>
          <p:grpSpPr>
            <a:xfrm>
              <a:off x="-65116" y="-2"/>
              <a:ext cx="4340461" cy="680558"/>
              <a:chOff x="-65115" y="-1"/>
              <a:chExt cx="4340459" cy="680556"/>
            </a:xfrm>
          </p:grpSpPr>
          <p:sp>
            <p:nvSpPr>
              <p:cNvPr id="1229" name="Google Shape;1229;p38"/>
              <p:cNvSpPr/>
              <p:nvPr/>
            </p:nvSpPr>
            <p:spPr>
              <a:xfrm>
                <a:off x="0" y="-1"/>
                <a:ext cx="4275344" cy="680556"/>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38"/>
              <p:cNvSpPr/>
              <p:nvPr/>
            </p:nvSpPr>
            <p:spPr>
              <a:xfrm>
                <a:off x="-65115" y="67206"/>
                <a:ext cx="4242525" cy="494627"/>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2000">
                    <a:solidFill>
                      <a:srgbClr val="FFFFFF"/>
                    </a:solidFill>
                    <a:latin typeface="Open Sans SemiBold"/>
                    <a:ea typeface="Open Sans SemiBold"/>
                    <a:cs typeface="Open Sans SemiBold"/>
                    <a:sym typeface="Open Sans SemiBold"/>
                  </a:rPr>
                  <a:t>Creating persistent tables for file-based data source</a:t>
                </a:r>
                <a:endParaRPr/>
              </a:p>
            </p:txBody>
          </p:sp>
        </p:grpSp>
        <p:grpSp>
          <p:nvGrpSpPr>
            <p:cNvPr id="1231" name="Google Shape;1231;p38"/>
            <p:cNvGrpSpPr/>
            <p:nvPr/>
          </p:nvGrpSpPr>
          <p:grpSpPr>
            <a:xfrm>
              <a:off x="4275345" y="0"/>
              <a:ext cx="8772523" cy="682989"/>
              <a:chOff x="-168051" y="0"/>
              <a:chExt cx="8772522" cy="682988"/>
            </a:xfrm>
          </p:grpSpPr>
          <p:sp>
            <p:nvSpPr>
              <p:cNvPr id="1232" name="Google Shape;1232;p38"/>
              <p:cNvSpPr/>
              <p:nvPr/>
            </p:nvSpPr>
            <p:spPr>
              <a:xfrm>
                <a:off x="-168051" y="0"/>
                <a:ext cx="8331649" cy="68298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3" name="Google Shape;1233;p38"/>
              <p:cNvSpPr/>
              <p:nvPr/>
            </p:nvSpPr>
            <p:spPr>
              <a:xfrm>
                <a:off x="27816" y="74201"/>
                <a:ext cx="8576655" cy="352736"/>
              </a:xfrm>
              <a:prstGeom prst="rect">
                <a:avLst/>
              </a:prstGeom>
              <a:noFill/>
              <a:ln>
                <a:noFill/>
              </a:ln>
            </p:spPr>
            <p:txBody>
              <a:bodyPr anchorCtr="0" anchor="ctr" bIns="45700" lIns="45700" spcFirstLastPara="1" rIns="45700" wrap="square" tIns="45700">
                <a:spAutoFit/>
              </a:bodyPr>
              <a:lstStyle/>
              <a:p>
                <a:pPr indent="0" lvl="0" marL="0" marR="0" rtl="0" algn="l">
                  <a:lnSpc>
                    <a:spcPct val="150000"/>
                  </a:lnSpc>
                  <a:spcBef>
                    <a:spcPts val="0"/>
                  </a:spcBef>
                  <a:spcAft>
                    <a:spcPts val="0"/>
                  </a:spcAft>
                  <a:buNone/>
                </a:pPr>
                <a:r>
                  <a:rPr lang="en-US" sz="2000">
                    <a:solidFill>
                      <a:srgbClr val="3F3F3F"/>
                    </a:solidFill>
                    <a:latin typeface="Open Sans"/>
                    <a:ea typeface="Open Sans"/>
                    <a:cs typeface="Open Sans"/>
                    <a:sym typeface="Open Sans"/>
                  </a:rPr>
                  <a:t>df.write.option("path", "/some/path").saveAsTable("t").</a:t>
                </a:r>
                <a:endParaRPr/>
              </a:p>
            </p:txBody>
          </p:sp>
        </p:grpSp>
      </p:grpSp>
      <p:sp>
        <p:nvSpPr>
          <p:cNvPr id="1234" name="Google Shape;1234;p38"/>
          <p:cNvSpPr/>
          <p:nvPr/>
        </p:nvSpPr>
        <p:spPr>
          <a:xfrm>
            <a:off x="1636925" y="5025267"/>
            <a:ext cx="10966977"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For file-based data source, it is also possible to bucket and sort or partition.</a:t>
            </a:r>
            <a:endParaRPr/>
          </a:p>
        </p:txBody>
      </p:sp>
      <p:sp>
        <p:nvSpPr>
          <p:cNvPr id="1235" name="Google Shape;1235;p38"/>
          <p:cNvSpPr/>
          <p:nvPr/>
        </p:nvSpPr>
        <p:spPr>
          <a:xfrm>
            <a:off x="927100" y="363844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6" name="Google Shape;1236;p38"/>
          <p:cNvSpPr/>
          <p:nvPr/>
        </p:nvSpPr>
        <p:spPr>
          <a:xfrm>
            <a:off x="927100" y="5114962"/>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7" name="Google Shape;1237;p38"/>
          <p:cNvSpPr/>
          <p:nvPr/>
        </p:nvSpPr>
        <p:spPr>
          <a:xfrm>
            <a:off x="4496148" y="1113588"/>
            <a:ext cx="726372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PERSISTENT TABLES FOR FILE-BASED DATA SOURCE</a:t>
            </a:r>
            <a:endParaRPr sz="2200">
              <a:solidFill>
                <a:srgbClr val="3F3F3F"/>
              </a:solidFill>
              <a:latin typeface="Calibri"/>
              <a:ea typeface="Calibri"/>
              <a:cs typeface="Calibri"/>
              <a:sym typeface="Calibri"/>
            </a:endParaRPr>
          </a:p>
        </p:txBody>
      </p:sp>
      <p:sp>
        <p:nvSpPr>
          <p:cNvPr id="1238" name="Google Shape;1238;p3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239" name="Google Shape;1239;p38"/>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grpSp>
        <p:nvGrpSpPr>
          <p:cNvPr id="1244" name="Google Shape;1244;p39"/>
          <p:cNvGrpSpPr/>
          <p:nvPr/>
        </p:nvGrpSpPr>
        <p:grpSpPr>
          <a:xfrm>
            <a:off x="725226" y="4066675"/>
            <a:ext cx="14433121" cy="4429626"/>
            <a:chOff x="476162" y="1498398"/>
            <a:chExt cx="14433120" cy="4429624"/>
          </a:xfrm>
        </p:grpSpPr>
        <p:sp>
          <p:nvSpPr>
            <p:cNvPr id="1245" name="Google Shape;1245;p39"/>
            <p:cNvSpPr/>
            <p:nvPr/>
          </p:nvSpPr>
          <p:spPr>
            <a:xfrm>
              <a:off x="476162" y="1498398"/>
              <a:ext cx="14433120" cy="4429624"/>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6" name="Google Shape;1246;p39"/>
            <p:cNvSpPr/>
            <p:nvPr/>
          </p:nvSpPr>
          <p:spPr>
            <a:xfrm>
              <a:off x="678036" y="1721712"/>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1247" name="Google Shape;1247;p39"/>
          <p:cNvSpPr txBox="1"/>
          <p:nvPr/>
        </p:nvSpPr>
        <p:spPr>
          <a:xfrm>
            <a:off x="982332" y="4751651"/>
            <a:ext cx="14299523" cy="36471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import spark.implicits._</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peopleDF = spark.read.json("examples/src/main/resources/people.json")</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peopleDF.write.parquet("people.parquet")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parquetFileDF = spark.read.parquet("people.parquet")</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parquetFileDF.createOrReplaceTempView("parquetFile")</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namesDF = spark.sql("SELECT name FROM parquetFile WHERE age BETWEEN 13 AND 19")</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namesDF.map(attributes =&gt; "Name: " + attributes(0)).show()</a:t>
            </a:r>
            <a:endParaRPr/>
          </a:p>
        </p:txBody>
      </p:sp>
      <p:sp>
        <p:nvSpPr>
          <p:cNvPr id="1248" name="Google Shape;1248;p39"/>
          <p:cNvSpPr txBox="1"/>
          <p:nvPr/>
        </p:nvSpPr>
        <p:spPr>
          <a:xfrm>
            <a:off x="1571259" y="1753313"/>
            <a:ext cx="13500141" cy="71279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Parquet represents a columnar format supported by various data processing systems.</a:t>
            </a:r>
            <a:endParaRPr sz="2400">
              <a:solidFill>
                <a:srgbClr val="3F3F3F"/>
              </a:solidFill>
              <a:latin typeface="Open Sans"/>
              <a:ea typeface="Open Sans"/>
              <a:cs typeface="Open Sans"/>
              <a:sym typeface="Open Sans"/>
            </a:endParaRPr>
          </a:p>
        </p:txBody>
      </p:sp>
      <p:sp>
        <p:nvSpPr>
          <p:cNvPr id="1249" name="Google Shape;1249;p39"/>
          <p:cNvSpPr/>
          <p:nvPr/>
        </p:nvSpPr>
        <p:spPr>
          <a:xfrm>
            <a:off x="963955" y="194758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0" name="Google Shape;1250;p39"/>
          <p:cNvSpPr txBox="1"/>
          <p:nvPr/>
        </p:nvSpPr>
        <p:spPr>
          <a:xfrm>
            <a:off x="1571259" y="2585286"/>
            <a:ext cx="13710596" cy="1165626"/>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5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Spark SQL allows to read and write these files. The schema of the original data is automatically preserved. </a:t>
            </a:r>
            <a:endParaRPr/>
          </a:p>
        </p:txBody>
      </p:sp>
      <p:sp>
        <p:nvSpPr>
          <p:cNvPr id="1251" name="Google Shape;1251;p39"/>
          <p:cNvSpPr/>
          <p:nvPr/>
        </p:nvSpPr>
        <p:spPr>
          <a:xfrm>
            <a:off x="947755" y="277955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2" name="Google Shape;1252;p39"/>
          <p:cNvSpPr/>
          <p:nvPr/>
        </p:nvSpPr>
        <p:spPr>
          <a:xfrm>
            <a:off x="6972692" y="1113588"/>
            <a:ext cx="231063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PARQUET FILES</a:t>
            </a:r>
            <a:endParaRPr sz="2200">
              <a:solidFill>
                <a:srgbClr val="3F3F3F"/>
              </a:solidFill>
              <a:latin typeface="Calibri"/>
              <a:ea typeface="Calibri"/>
              <a:cs typeface="Calibri"/>
              <a:sym typeface="Calibri"/>
            </a:endParaRPr>
          </a:p>
        </p:txBody>
      </p:sp>
      <p:sp>
        <p:nvSpPr>
          <p:cNvPr id="1253" name="Google Shape;1253;p3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254" name="Google Shape;1254;p39"/>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40"/>
          <p:cNvSpPr/>
          <p:nvPr/>
        </p:nvSpPr>
        <p:spPr>
          <a:xfrm>
            <a:off x="1645590" y="2633024"/>
            <a:ext cx="11082818" cy="587277"/>
          </a:xfrm>
          <a:prstGeom prst="rect">
            <a:avLst/>
          </a:prstGeom>
          <a:noFill/>
          <a:ln>
            <a:noFill/>
          </a:ln>
        </p:spPr>
        <p:txBody>
          <a:bodyPr anchorCtr="0" anchor="t" bIns="45700" lIns="45700" spcFirstLastPara="1" rIns="45700"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When a table is partitioned, data is generally saved in various directories.</a:t>
            </a:r>
            <a:endParaRPr/>
          </a:p>
        </p:txBody>
      </p:sp>
      <p:grpSp>
        <p:nvGrpSpPr>
          <p:cNvPr id="1260" name="Google Shape;1260;p40"/>
          <p:cNvGrpSpPr/>
          <p:nvPr/>
        </p:nvGrpSpPr>
        <p:grpSpPr>
          <a:xfrm>
            <a:off x="13148318" y="3520298"/>
            <a:ext cx="2794532" cy="3232722"/>
            <a:chOff x="723899" y="1946537"/>
            <a:chExt cx="2794532" cy="3232722"/>
          </a:xfrm>
        </p:grpSpPr>
        <p:grpSp>
          <p:nvGrpSpPr>
            <p:cNvPr id="1261" name="Google Shape;1261;p40"/>
            <p:cNvGrpSpPr/>
            <p:nvPr/>
          </p:nvGrpSpPr>
          <p:grpSpPr>
            <a:xfrm>
              <a:off x="723899" y="1946537"/>
              <a:ext cx="2794532" cy="3232722"/>
              <a:chOff x="723899" y="1946537"/>
              <a:chExt cx="2794532" cy="3232722"/>
            </a:xfrm>
          </p:grpSpPr>
          <p:sp>
            <p:nvSpPr>
              <p:cNvPr id="1262" name="Google Shape;1262;p40"/>
              <p:cNvSpPr/>
              <p:nvPr/>
            </p:nvSpPr>
            <p:spPr>
              <a:xfrm>
                <a:off x="723899" y="3488405"/>
                <a:ext cx="2305050" cy="606163"/>
              </a:xfrm>
              <a:prstGeom prst="roundRect">
                <a:avLst>
                  <a:gd fmla="val 1666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3" name="Google Shape;1263;p40"/>
              <p:cNvSpPr/>
              <p:nvPr/>
            </p:nvSpPr>
            <p:spPr>
              <a:xfrm>
                <a:off x="723900" y="1946537"/>
                <a:ext cx="2305050" cy="606163"/>
              </a:xfrm>
              <a:prstGeom prst="roundRect">
                <a:avLst>
                  <a:gd fmla="val 1666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4" name="Google Shape;1264;p40"/>
              <p:cNvSpPr/>
              <p:nvPr/>
            </p:nvSpPr>
            <p:spPr>
              <a:xfrm>
                <a:off x="723900" y="2717854"/>
                <a:ext cx="2305050" cy="606163"/>
              </a:xfrm>
              <a:prstGeom prst="roundRect">
                <a:avLst>
                  <a:gd fmla="val 16667"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265" name="Google Shape;1265;p40"/>
              <p:cNvPicPr preferRelativeResize="0"/>
              <p:nvPr/>
            </p:nvPicPr>
            <p:blipFill rotWithShape="1">
              <a:blip r:embed="rId3">
                <a:alphaModFix/>
              </a:blip>
              <a:srcRect b="0" l="0" r="0" t="0"/>
              <a:stretch/>
            </p:blipFill>
            <p:spPr>
              <a:xfrm flipH="1">
                <a:off x="1693444" y="3354272"/>
                <a:ext cx="1824987" cy="1824987"/>
              </a:xfrm>
              <a:prstGeom prst="rect">
                <a:avLst/>
              </a:prstGeom>
              <a:noFill/>
              <a:ln>
                <a:noFill/>
              </a:ln>
            </p:spPr>
          </p:pic>
        </p:grpSp>
        <p:sp>
          <p:nvSpPr>
            <p:cNvPr id="1266" name="Google Shape;1266;p40"/>
            <p:cNvSpPr txBox="1"/>
            <p:nvPr/>
          </p:nvSpPr>
          <p:spPr>
            <a:xfrm>
              <a:off x="1273535" y="2022439"/>
              <a:ext cx="12057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Open Sans"/>
                  <a:ea typeface="Open Sans"/>
                  <a:cs typeface="Open Sans"/>
                  <a:sym typeface="Open Sans"/>
                </a:rPr>
                <a:t>Partition</a:t>
              </a:r>
              <a:endParaRPr/>
            </a:p>
          </p:txBody>
        </p:sp>
        <p:sp>
          <p:nvSpPr>
            <p:cNvPr id="1267" name="Google Shape;1267;p40"/>
            <p:cNvSpPr txBox="1"/>
            <p:nvPr/>
          </p:nvSpPr>
          <p:spPr>
            <a:xfrm>
              <a:off x="1273535" y="2785214"/>
              <a:ext cx="12057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Open Sans"/>
                  <a:ea typeface="Open Sans"/>
                  <a:cs typeface="Open Sans"/>
                  <a:sym typeface="Open Sans"/>
                </a:rPr>
                <a:t>Partition</a:t>
              </a:r>
              <a:endParaRPr/>
            </a:p>
          </p:txBody>
        </p:sp>
        <p:sp>
          <p:nvSpPr>
            <p:cNvPr id="1268" name="Google Shape;1268;p40"/>
            <p:cNvSpPr txBox="1"/>
            <p:nvPr/>
          </p:nvSpPr>
          <p:spPr>
            <a:xfrm>
              <a:off x="1273534" y="3591431"/>
              <a:ext cx="120577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Open Sans"/>
                  <a:ea typeface="Open Sans"/>
                  <a:cs typeface="Open Sans"/>
                  <a:sym typeface="Open Sans"/>
                </a:rPr>
                <a:t>Partition</a:t>
              </a:r>
              <a:endParaRPr/>
            </a:p>
          </p:txBody>
        </p:sp>
      </p:grpSp>
      <p:sp>
        <p:nvSpPr>
          <p:cNvPr id="1269" name="Google Shape;1269;p40"/>
          <p:cNvSpPr/>
          <p:nvPr/>
        </p:nvSpPr>
        <p:spPr>
          <a:xfrm>
            <a:off x="1645590" y="3936330"/>
            <a:ext cx="1108281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The Parquet data source can automatically discover and infer the information of partitioning. </a:t>
            </a:r>
            <a:endParaRPr/>
          </a:p>
        </p:txBody>
      </p:sp>
      <p:sp>
        <p:nvSpPr>
          <p:cNvPr id="1270" name="Google Shape;1270;p40"/>
          <p:cNvSpPr/>
          <p:nvPr/>
        </p:nvSpPr>
        <p:spPr>
          <a:xfrm>
            <a:off x="1645590" y="5756505"/>
            <a:ext cx="11082818" cy="12003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Pass path/to/table to SparkSession.read.load or SparkSession.read.parquet to allow Spark SQL to extract the information of partitioning</a:t>
            </a:r>
            <a:endParaRPr/>
          </a:p>
        </p:txBody>
      </p:sp>
      <p:sp>
        <p:nvSpPr>
          <p:cNvPr id="1271" name="Google Shape;1271;p40"/>
          <p:cNvSpPr/>
          <p:nvPr/>
        </p:nvSpPr>
        <p:spPr>
          <a:xfrm>
            <a:off x="2433190" y="1733935"/>
            <a:ext cx="125857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rgbClr val="3F3F3F"/>
                </a:solidFill>
                <a:latin typeface="Open Sans SemiBold"/>
                <a:ea typeface="Open Sans SemiBold"/>
                <a:cs typeface="Open Sans SemiBold"/>
                <a:sym typeface="Open Sans SemiBold"/>
              </a:rPr>
              <a:t>Table partitioning is a common optimization approach used in systems such as Hive:</a:t>
            </a:r>
            <a:endParaRPr/>
          </a:p>
        </p:txBody>
      </p:sp>
      <p:sp>
        <p:nvSpPr>
          <p:cNvPr id="1272" name="Google Shape;1272;p40"/>
          <p:cNvSpPr/>
          <p:nvPr/>
        </p:nvSpPr>
        <p:spPr>
          <a:xfrm>
            <a:off x="927100" y="277217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3" name="Google Shape;1273;p40"/>
          <p:cNvSpPr/>
          <p:nvPr/>
        </p:nvSpPr>
        <p:spPr>
          <a:xfrm>
            <a:off x="927100" y="424868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4" name="Google Shape;1274;p40"/>
          <p:cNvSpPr/>
          <p:nvPr/>
        </p:nvSpPr>
        <p:spPr>
          <a:xfrm>
            <a:off x="927100" y="593242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5" name="Google Shape;1275;p40"/>
          <p:cNvSpPr/>
          <p:nvPr/>
        </p:nvSpPr>
        <p:spPr>
          <a:xfrm>
            <a:off x="6426261" y="1113588"/>
            <a:ext cx="340349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PARTITION DISCOVERY</a:t>
            </a:r>
            <a:endParaRPr sz="2200">
              <a:solidFill>
                <a:srgbClr val="3F3F3F"/>
              </a:solidFill>
              <a:latin typeface="Calibri"/>
              <a:ea typeface="Calibri"/>
              <a:cs typeface="Calibri"/>
              <a:sym typeface="Calibri"/>
            </a:endParaRPr>
          </a:p>
        </p:txBody>
      </p:sp>
      <p:sp>
        <p:nvSpPr>
          <p:cNvPr id="1276" name="Google Shape;1276;p4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277" name="Google Shape;1277;p40"/>
          <p:cNvPicPr preferRelativeResize="0"/>
          <p:nvPr/>
        </p:nvPicPr>
        <p:blipFill rotWithShape="1">
          <a:blip r:embed="rId4">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1"/>
          <p:cNvSpPr/>
          <p:nvPr/>
        </p:nvSpPr>
        <p:spPr>
          <a:xfrm>
            <a:off x="1738911" y="1620982"/>
            <a:ext cx="13503842" cy="2315462"/>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Parquet supports schema evolution. </a:t>
            </a:r>
            <a:endParaRPr sz="2400">
              <a:solidFill>
                <a:srgbClr val="3F3F3F"/>
              </a:solidFill>
              <a:latin typeface="Open Sans"/>
              <a:ea typeface="Open Sans"/>
              <a:cs typeface="Open Sans"/>
              <a:sym typeface="Open Sans"/>
            </a:endParaRPr>
          </a:p>
          <a:p>
            <a:pPr indent="0" lvl="0" marL="0" marR="0" rtl="0" algn="l">
              <a:lnSpc>
                <a:spcPct val="150000"/>
              </a:lnSpc>
              <a:spcBef>
                <a:spcPts val="1300"/>
              </a:spcBef>
              <a:spcAft>
                <a:spcPts val="0"/>
              </a:spcAft>
              <a:buNone/>
            </a:pPr>
            <a:r>
              <a:rPr lang="en-US" sz="2400">
                <a:solidFill>
                  <a:srgbClr val="3F3F3F"/>
                </a:solidFill>
                <a:latin typeface="Open Sans"/>
                <a:ea typeface="Open Sans"/>
                <a:cs typeface="Open Sans"/>
                <a:sym typeface="Open Sans"/>
              </a:rPr>
              <a:t>You can start with a basic schema and then add more columns to it gradually. </a:t>
            </a:r>
            <a:endParaRPr sz="2400">
              <a:solidFill>
                <a:srgbClr val="3F3F3F"/>
              </a:solidFill>
              <a:latin typeface="Open Sans"/>
              <a:ea typeface="Open Sans"/>
              <a:cs typeface="Open Sans"/>
              <a:sym typeface="Open Sans"/>
            </a:endParaRPr>
          </a:p>
          <a:p>
            <a:pPr indent="0" lvl="0" marL="0" marR="0" rtl="0" algn="l">
              <a:lnSpc>
                <a:spcPct val="150000"/>
              </a:lnSpc>
              <a:spcBef>
                <a:spcPts val="1300"/>
              </a:spcBef>
              <a:spcAft>
                <a:spcPts val="0"/>
              </a:spcAft>
              <a:buNone/>
            </a:pPr>
            <a:r>
              <a:rPr lang="en-US" sz="2400">
                <a:solidFill>
                  <a:srgbClr val="3F3F3F"/>
                </a:solidFill>
                <a:latin typeface="Open Sans"/>
                <a:ea typeface="Open Sans"/>
                <a:cs typeface="Open Sans"/>
                <a:sym typeface="Open Sans"/>
              </a:rPr>
              <a:t>The Parquet data source can now detect this case and merge these files’ schemas. </a:t>
            </a:r>
            <a:endParaRPr/>
          </a:p>
        </p:txBody>
      </p:sp>
      <p:grpSp>
        <p:nvGrpSpPr>
          <p:cNvPr id="1283" name="Google Shape;1283;p41"/>
          <p:cNvGrpSpPr/>
          <p:nvPr/>
        </p:nvGrpSpPr>
        <p:grpSpPr>
          <a:xfrm>
            <a:off x="922021" y="3994484"/>
            <a:ext cx="14433121" cy="4719305"/>
            <a:chOff x="476162" y="515516"/>
            <a:chExt cx="14433120" cy="4156912"/>
          </a:xfrm>
        </p:grpSpPr>
        <p:sp>
          <p:nvSpPr>
            <p:cNvPr id="1284" name="Google Shape;1284;p41"/>
            <p:cNvSpPr/>
            <p:nvPr/>
          </p:nvSpPr>
          <p:spPr>
            <a:xfrm>
              <a:off x="476162" y="515516"/>
              <a:ext cx="14433120" cy="415691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5" name="Google Shape;1285;p41"/>
            <p:cNvSpPr/>
            <p:nvPr/>
          </p:nvSpPr>
          <p:spPr>
            <a:xfrm>
              <a:off x="776102" y="600296"/>
              <a:ext cx="14020791" cy="392277"/>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1286" name="Google Shape;1286;p41"/>
          <p:cNvSpPr txBox="1"/>
          <p:nvPr/>
        </p:nvSpPr>
        <p:spPr>
          <a:xfrm>
            <a:off x="1258775" y="4655057"/>
            <a:ext cx="14072304"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spark.implicits._</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Create another DataFrame in a new partition directory,</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adding a new column and dropping an existing column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cubesDF = spark.sparkContext.makeRDD(6 to 10).map(i =&gt; (i, i * i * i)).toDF("value", "cube")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cubesDF.write.parquet("data/test_table/key=2")</a:t>
            </a:r>
            <a:endParaRPr/>
          </a:p>
          <a:p>
            <a:pPr indent="0" lvl="0" marL="0" marR="0" rtl="0" algn="l">
              <a:spcBef>
                <a:spcPts val="0"/>
              </a:spcBef>
              <a:spcAft>
                <a:spcPts val="0"/>
              </a:spcAft>
              <a:buNone/>
            </a:pPr>
            <a:r>
              <a:t/>
            </a:r>
            <a:endParaRPr sz="22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Read the partitioned table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mergedDF = spark.read.option("mergeSchema", "true").parquet("data/test_table")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mergedDF.printSchema()</a:t>
            </a:r>
            <a:endParaRPr/>
          </a:p>
        </p:txBody>
      </p:sp>
      <p:sp>
        <p:nvSpPr>
          <p:cNvPr id="1287" name="Google Shape;1287;p41"/>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8" name="Google Shape;1288;p41"/>
          <p:cNvSpPr/>
          <p:nvPr/>
        </p:nvSpPr>
        <p:spPr>
          <a:xfrm>
            <a:off x="963955" y="254529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9" name="Google Shape;1289;p41"/>
          <p:cNvSpPr/>
          <p:nvPr/>
        </p:nvSpPr>
        <p:spPr>
          <a:xfrm>
            <a:off x="963955" y="328593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90" name="Google Shape;1290;p41"/>
          <p:cNvSpPr/>
          <p:nvPr/>
        </p:nvSpPr>
        <p:spPr>
          <a:xfrm>
            <a:off x="6716405" y="1113588"/>
            <a:ext cx="282320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SCHEMA MERGING</a:t>
            </a:r>
            <a:endParaRPr sz="2200">
              <a:solidFill>
                <a:srgbClr val="3F3F3F"/>
              </a:solidFill>
              <a:latin typeface="Calibri"/>
              <a:ea typeface="Calibri"/>
              <a:cs typeface="Calibri"/>
              <a:sym typeface="Calibri"/>
            </a:endParaRPr>
          </a:p>
        </p:txBody>
      </p:sp>
      <p:sp>
        <p:nvSpPr>
          <p:cNvPr id="1291" name="Google Shape;1291;p4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292" name="Google Shape;1292;p41"/>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6" name="Shape 1296"/>
        <p:cNvGrpSpPr/>
        <p:nvPr/>
      </p:nvGrpSpPr>
      <p:grpSpPr>
        <a:xfrm>
          <a:off x="0" y="0"/>
          <a:ext cx="0" cy="0"/>
          <a:chOff x="0" y="0"/>
          <a:chExt cx="0" cy="0"/>
        </a:xfrm>
      </p:grpSpPr>
      <p:sp>
        <p:nvSpPr>
          <p:cNvPr id="1297" name="Google Shape;1297;p42"/>
          <p:cNvSpPr/>
          <p:nvPr/>
        </p:nvSpPr>
        <p:spPr>
          <a:xfrm>
            <a:off x="1730663" y="1782034"/>
            <a:ext cx="15528770" cy="485339"/>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Spark SQL can infer a JSON dataset schema and load it as a Dataset[Row]. </a:t>
            </a:r>
            <a:endParaRPr sz="2400">
              <a:solidFill>
                <a:srgbClr val="3F3F3F"/>
              </a:solidFill>
              <a:latin typeface="Open Sans"/>
              <a:ea typeface="Open Sans"/>
              <a:cs typeface="Open Sans"/>
              <a:sym typeface="Open Sans"/>
            </a:endParaRPr>
          </a:p>
        </p:txBody>
      </p:sp>
      <p:grpSp>
        <p:nvGrpSpPr>
          <p:cNvPr id="1298" name="Google Shape;1298;p42"/>
          <p:cNvGrpSpPr/>
          <p:nvPr/>
        </p:nvGrpSpPr>
        <p:grpSpPr>
          <a:xfrm>
            <a:off x="927100" y="2904294"/>
            <a:ext cx="14923870" cy="5886450"/>
            <a:chOff x="476162" y="358648"/>
            <a:chExt cx="14433120" cy="4981647"/>
          </a:xfrm>
        </p:grpSpPr>
        <p:sp>
          <p:nvSpPr>
            <p:cNvPr id="1299" name="Google Shape;1299;p42"/>
            <p:cNvSpPr/>
            <p:nvPr/>
          </p:nvSpPr>
          <p:spPr>
            <a:xfrm>
              <a:off x="476162" y="358648"/>
              <a:ext cx="14433120" cy="498164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42"/>
            <p:cNvSpPr/>
            <p:nvPr/>
          </p:nvSpPr>
          <p:spPr>
            <a:xfrm>
              <a:off x="590480" y="405239"/>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sp>
        <p:nvSpPr>
          <p:cNvPr id="1301" name="Google Shape;1301;p42"/>
          <p:cNvSpPr txBox="1"/>
          <p:nvPr/>
        </p:nvSpPr>
        <p:spPr>
          <a:xfrm>
            <a:off x="1117704" y="3504861"/>
            <a:ext cx="14851471"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import spark.implicits._</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 A JSON dataset is pointed to by path,the path can be either a single text file or a directory storing text files</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val path = "examples/src/main/resources/people.json"</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val peopleDF = spark.read.json(path)</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peopleDF.printSchema()</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peopleDF.createOrReplaceTempView("people")</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 SQL statements can be run by using the sql methods provided by spark</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val teenagerNamesDF = spark.sql("SELECT name FROM people WHERE age BETWEEN 13 AND 19")</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teenagerNamesDF.show()</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//created for a JSON dataset represented by a Dataset[String] storing one JSON object per string</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val otherPeopleDataset = spark.createDataset(</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  """{"name":"Yin","address":{"city":"Columbus","state":"Ohio"}}""" :: Nil)</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val otherPeople = spark.read.json(otherPeopleDataset)</a:t>
            </a:r>
            <a:endParaRPr/>
          </a:p>
          <a:p>
            <a:pPr indent="0" lvl="0" marL="0" marR="0" rtl="0" algn="l">
              <a:spcBef>
                <a:spcPts val="0"/>
              </a:spcBef>
              <a:spcAft>
                <a:spcPts val="0"/>
              </a:spcAft>
              <a:buNone/>
            </a:pPr>
            <a:r>
              <a:rPr lang="en-US" sz="2100">
                <a:solidFill>
                  <a:srgbClr val="3F3F3F"/>
                </a:solidFill>
                <a:latin typeface="Courier New"/>
                <a:ea typeface="Courier New"/>
                <a:cs typeface="Courier New"/>
                <a:sym typeface="Courier New"/>
              </a:rPr>
              <a:t>otherPeople.show()</a:t>
            </a:r>
            <a:endParaRPr/>
          </a:p>
        </p:txBody>
      </p:sp>
      <p:sp>
        <p:nvSpPr>
          <p:cNvPr id="1302" name="Google Shape;1302;p42"/>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3" name="Google Shape;1303;p42"/>
          <p:cNvSpPr/>
          <p:nvPr/>
        </p:nvSpPr>
        <p:spPr>
          <a:xfrm>
            <a:off x="7267901" y="1113588"/>
            <a:ext cx="172021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JSON DATA</a:t>
            </a:r>
            <a:endParaRPr sz="2200">
              <a:solidFill>
                <a:srgbClr val="3F3F3F"/>
              </a:solidFill>
              <a:latin typeface="Calibri"/>
              <a:ea typeface="Calibri"/>
              <a:cs typeface="Calibri"/>
              <a:sym typeface="Calibri"/>
            </a:endParaRPr>
          </a:p>
        </p:txBody>
      </p:sp>
      <p:sp>
        <p:nvSpPr>
          <p:cNvPr id="1304" name="Google Shape;1304;p4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305" name="Google Shape;1305;p42"/>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43"/>
          <p:cNvSpPr/>
          <p:nvPr/>
        </p:nvSpPr>
        <p:spPr>
          <a:xfrm>
            <a:off x="708828" y="1145113"/>
            <a:ext cx="14824796" cy="607487"/>
          </a:xfrm>
          <a:prstGeom prst="rect">
            <a:avLst/>
          </a:prstGeom>
          <a:noFill/>
          <a:ln>
            <a:noFill/>
          </a:ln>
        </p:spPr>
        <p:txBody>
          <a:bodyPr anchorCtr="0" anchor="t" bIns="45700" lIns="45700" spcFirstLastPara="1" rIns="45700" wrap="square" tIns="45700">
            <a:noAutofit/>
          </a:bodyPr>
          <a:lstStyle/>
          <a:p>
            <a:pPr indent="-190500" lvl="0" marL="342900" marR="0" rtl="0" algn="l">
              <a:lnSpc>
                <a:spcPct val="150000"/>
              </a:lnSpc>
              <a:spcBef>
                <a:spcPts val="0"/>
              </a:spcBef>
              <a:spcAft>
                <a:spcPts val="0"/>
              </a:spcAft>
              <a:buClr>
                <a:schemeClr val="dk1"/>
              </a:buClr>
              <a:buSzPts val="2400"/>
              <a:buFont typeface="Arial"/>
              <a:buNone/>
            </a:pPr>
            <a:r>
              <a:t/>
            </a:r>
            <a:endParaRPr sz="2400">
              <a:solidFill>
                <a:srgbClr val="3F3F3F"/>
              </a:solidFill>
              <a:latin typeface="Open Sans"/>
              <a:ea typeface="Open Sans"/>
              <a:cs typeface="Open Sans"/>
              <a:sym typeface="Open Sans"/>
            </a:endParaRPr>
          </a:p>
        </p:txBody>
      </p:sp>
      <p:grpSp>
        <p:nvGrpSpPr>
          <p:cNvPr id="1311" name="Google Shape;1311;p43"/>
          <p:cNvGrpSpPr/>
          <p:nvPr/>
        </p:nvGrpSpPr>
        <p:grpSpPr>
          <a:xfrm>
            <a:off x="927101" y="2710294"/>
            <a:ext cx="15328899" cy="4656139"/>
            <a:chOff x="456715" y="1532904"/>
            <a:chExt cx="15478831" cy="4550011"/>
          </a:xfrm>
        </p:grpSpPr>
        <p:sp>
          <p:nvSpPr>
            <p:cNvPr id="1312" name="Google Shape;1312;p43"/>
            <p:cNvSpPr/>
            <p:nvPr/>
          </p:nvSpPr>
          <p:spPr>
            <a:xfrm>
              <a:off x="456715" y="1532904"/>
              <a:ext cx="15478831" cy="455001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3" name="Google Shape;1313;p43"/>
            <p:cNvSpPr/>
            <p:nvPr/>
          </p:nvSpPr>
          <p:spPr>
            <a:xfrm>
              <a:off x="668957" y="1544558"/>
              <a:ext cx="14020792" cy="523218"/>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800">
                  <a:solidFill>
                    <a:schemeClr val="dk1"/>
                  </a:solidFill>
                  <a:latin typeface="Calibri"/>
                  <a:ea typeface="Calibri"/>
                  <a:cs typeface="Calibri"/>
                  <a:sym typeface="Calibri"/>
                </a:rPr>
                <a:t>:</a:t>
              </a:r>
              <a:endParaRPr/>
            </a:p>
          </p:txBody>
        </p:sp>
      </p:grpSp>
      <p:sp>
        <p:nvSpPr>
          <p:cNvPr id="1314" name="Google Shape;1314;p43"/>
          <p:cNvSpPr txBox="1"/>
          <p:nvPr/>
        </p:nvSpPr>
        <p:spPr>
          <a:xfrm>
            <a:off x="1253283" y="3257642"/>
            <a:ext cx="14698658"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java.io.File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org.apache.spark.sql.Row</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org.apache.spark.sql.SparkSession</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case class Record(key: Int, value: String)</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warehouseLocation points to the default location for managed databases and tables</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warehouseLocation = new File("spark-warehouse").getAbsolutePath</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val spark = SparkSession.builder().appName("Spark Hive Example")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  .config("spark.sql.warehouse.dir", warehouseLocation).enableHiveSupport().getOrCreate()</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spark.implicits._</a:t>
            </a:r>
            <a:endParaRPr/>
          </a:p>
          <a:p>
            <a:pPr indent="0" lvl="0" marL="0" marR="0" rtl="0" algn="l">
              <a:spcBef>
                <a:spcPts val="0"/>
              </a:spcBef>
              <a:spcAft>
                <a:spcPts val="0"/>
              </a:spcAft>
              <a:buNone/>
            </a:pPr>
            <a:r>
              <a:rPr lang="en-US" sz="2200">
                <a:solidFill>
                  <a:srgbClr val="3F3F3F"/>
                </a:solidFill>
                <a:latin typeface="Courier New"/>
                <a:ea typeface="Courier New"/>
                <a:cs typeface="Courier New"/>
                <a:sym typeface="Courier New"/>
              </a:rPr>
              <a:t>import spark.sql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5" name="Google Shape;1315;p43"/>
          <p:cNvSpPr/>
          <p:nvPr/>
        </p:nvSpPr>
        <p:spPr>
          <a:xfrm>
            <a:off x="1730663" y="1782034"/>
            <a:ext cx="10516755" cy="517914"/>
          </a:xfrm>
          <a:prstGeom prst="rect">
            <a:avLst/>
          </a:prstGeom>
          <a:noFill/>
          <a:ln>
            <a:noFill/>
          </a:ln>
        </p:spPr>
        <p:txBody>
          <a:bodyPr anchorCtr="0" anchor="t"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Spark SQL can also read and write data stored in an Apache Hive. </a:t>
            </a:r>
            <a:endParaRPr/>
          </a:p>
        </p:txBody>
      </p:sp>
      <p:sp>
        <p:nvSpPr>
          <p:cNvPr id="1316" name="Google Shape;1316;p43"/>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7" name="Google Shape;1317;p43"/>
          <p:cNvSpPr/>
          <p:nvPr/>
        </p:nvSpPr>
        <p:spPr>
          <a:xfrm>
            <a:off x="7235201" y="1113588"/>
            <a:ext cx="178561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HIVE TABLE</a:t>
            </a:r>
            <a:endParaRPr sz="2200">
              <a:solidFill>
                <a:srgbClr val="3F3F3F"/>
              </a:solidFill>
              <a:latin typeface="Calibri"/>
              <a:ea typeface="Calibri"/>
              <a:cs typeface="Calibri"/>
              <a:sym typeface="Calibri"/>
            </a:endParaRPr>
          </a:p>
        </p:txBody>
      </p:sp>
      <p:sp>
        <p:nvSpPr>
          <p:cNvPr id="1318" name="Google Shape;1318;p4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319" name="Google Shape;1319;p43"/>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44"/>
          <p:cNvSpPr/>
          <p:nvPr/>
        </p:nvSpPr>
        <p:spPr>
          <a:xfrm>
            <a:off x="927101" y="1696231"/>
            <a:ext cx="14977917" cy="702741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44"/>
          <p:cNvSpPr/>
          <p:nvPr/>
        </p:nvSpPr>
        <p:spPr>
          <a:xfrm>
            <a:off x="1470734" y="1860232"/>
            <a:ext cx="14303700" cy="6863417"/>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sql("CREATE TABLE IF NOT EXISTS src (key INT, value STRING) USING hive")</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sql("LOAD DATA LOCAL INPATH 'examples/src/main/resources/kv1.txt' INTO TABLE src")</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Queries are expressed in HiveQL</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sql("SELECT * FROM src").show()</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sql("SELECT COUNT(*) FROM src").show()</a:t>
            </a:r>
            <a:endParaRPr/>
          </a:p>
          <a:p>
            <a:pPr indent="0" lvl="0" marL="0" marR="0" rtl="0" algn="l">
              <a:spcBef>
                <a:spcPts val="0"/>
              </a:spcBef>
              <a:spcAft>
                <a:spcPts val="0"/>
              </a:spcAft>
              <a:buNone/>
            </a:pPr>
            <a:r>
              <a:t/>
            </a:r>
            <a:endParaRPr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The results of SQL queries are themselves DataFrames and support all normal functions.</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val sqlDF = sql("SELECT key, value FROM src WHERE key &lt; 10 ORDER BY key")</a:t>
            </a:r>
            <a:endParaRPr/>
          </a:p>
          <a:p>
            <a:pPr indent="0" lvl="0" marL="0" marR="0" rtl="0" algn="l">
              <a:spcBef>
                <a:spcPts val="0"/>
              </a:spcBef>
              <a:spcAft>
                <a:spcPts val="0"/>
              </a:spcAft>
              <a:buNone/>
            </a:pPr>
            <a:r>
              <a:t/>
            </a:r>
            <a:endParaRPr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The items in DataFrames are of type Row, which allows you to access each column by ordinal.</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val stringsDS = sqlDF.map {</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case Row(key: Int, value: String) =&gt; s"Key: $key, Value: $value"</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stringsDS.show()</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Use DataFrames to create temporary views within a SparkSession.</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val recordsDF = spark.createDataFrame((1 to 100).map(i =&gt; Record(i, s"val_$i")))</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recordsDF.createOrReplaceTempView("records")</a:t>
            </a:r>
            <a:endParaRPr/>
          </a:p>
          <a:p>
            <a:pPr indent="0" lvl="0" marL="0" marR="0" rtl="0" algn="l">
              <a:spcBef>
                <a:spcPts val="0"/>
              </a:spcBef>
              <a:spcAft>
                <a:spcPts val="0"/>
              </a:spcAft>
              <a:buNone/>
            </a:pPr>
            <a:r>
              <a:t/>
            </a:r>
            <a:endParaRPr sz="2000">
              <a:solidFill>
                <a:srgbClr val="3F3F3F"/>
              </a:solidFill>
              <a:latin typeface="Courier New"/>
              <a:ea typeface="Courier New"/>
              <a:cs typeface="Courier New"/>
              <a:sym typeface="Courier New"/>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 Queries can then join DataFrame data with data stored in Hive.</a:t>
            </a:r>
            <a:endParaRPr/>
          </a:p>
          <a:p>
            <a:pPr indent="0" lvl="0" marL="0" marR="0" rtl="0" algn="l">
              <a:spcBef>
                <a:spcPts val="0"/>
              </a:spcBef>
              <a:spcAft>
                <a:spcPts val="0"/>
              </a:spcAft>
              <a:buNone/>
            </a:pPr>
            <a:r>
              <a:rPr lang="en-US" sz="2000">
                <a:solidFill>
                  <a:srgbClr val="3F3F3F"/>
                </a:solidFill>
                <a:latin typeface="Courier New"/>
                <a:ea typeface="Courier New"/>
                <a:cs typeface="Courier New"/>
                <a:sym typeface="Courier New"/>
              </a:rPr>
              <a:t>sql("SELECT * FROM records r JOIN src s ON r.key = s.key").show()</a:t>
            </a:r>
            <a:endParaRPr/>
          </a:p>
          <a:p>
            <a:pPr indent="0" lvl="0" marL="0" marR="0" rtl="0" algn="l">
              <a:spcBef>
                <a:spcPts val="0"/>
              </a:spcBef>
              <a:spcAft>
                <a:spcPts val="0"/>
              </a:spcAft>
              <a:buNone/>
            </a:pPr>
            <a:r>
              <a:t/>
            </a:r>
            <a:endParaRPr sz="2000">
              <a:solidFill>
                <a:schemeClr val="dk1"/>
              </a:solidFill>
              <a:latin typeface="Courier New"/>
              <a:ea typeface="Courier New"/>
              <a:cs typeface="Courier New"/>
              <a:sym typeface="Courier New"/>
            </a:endParaRPr>
          </a:p>
        </p:txBody>
      </p:sp>
      <p:sp>
        <p:nvSpPr>
          <p:cNvPr id="1326" name="Google Shape;1326;p44"/>
          <p:cNvSpPr/>
          <p:nvPr/>
        </p:nvSpPr>
        <p:spPr>
          <a:xfrm>
            <a:off x="6625259" y="1113588"/>
            <a:ext cx="300550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HIVE TABLE (Contd.)</a:t>
            </a:r>
            <a:endParaRPr sz="2200">
              <a:solidFill>
                <a:srgbClr val="3F3F3F"/>
              </a:solidFill>
              <a:latin typeface="Calibri"/>
              <a:ea typeface="Calibri"/>
              <a:cs typeface="Calibri"/>
              <a:sym typeface="Calibri"/>
            </a:endParaRPr>
          </a:p>
        </p:txBody>
      </p:sp>
      <p:sp>
        <p:nvSpPr>
          <p:cNvPr id="1327" name="Google Shape;1327;p4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328" name="Google Shape;1328;p44"/>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SQL Overview</a:t>
            </a:r>
            <a:endParaRPr/>
          </a:p>
        </p:txBody>
      </p:sp>
      <p:sp>
        <p:nvSpPr>
          <p:cNvPr id="734" name="Google Shape;734;p4"/>
          <p:cNvSpPr txBox="1"/>
          <p:nvPr>
            <p:ph idx="4294967295" type="body"/>
          </p:nvPr>
        </p:nvSpPr>
        <p:spPr>
          <a:xfrm>
            <a:off x="2130184" y="1495092"/>
            <a:ext cx="11995632" cy="66351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SemiBold"/>
                <a:ea typeface="Open Sans SemiBold"/>
                <a:cs typeface="Open Sans SemiBold"/>
                <a:sym typeface="Open Sans SemiBold"/>
              </a:rPr>
              <a:t>Spark SQL is a module in Spark that is used for structured data processing. It: </a:t>
            </a:r>
            <a:endParaRPr/>
          </a:p>
        </p:txBody>
      </p:sp>
      <p:grpSp>
        <p:nvGrpSpPr>
          <p:cNvPr id="735" name="Google Shape;735;p4"/>
          <p:cNvGrpSpPr/>
          <p:nvPr/>
        </p:nvGrpSpPr>
        <p:grpSpPr>
          <a:xfrm>
            <a:off x="702636" y="2751552"/>
            <a:ext cx="3219566" cy="2626316"/>
            <a:chOff x="11233411" y="3409599"/>
            <a:chExt cx="4336413" cy="3503318"/>
          </a:xfrm>
        </p:grpSpPr>
        <p:sp>
          <p:nvSpPr>
            <p:cNvPr id="736" name="Google Shape;736;p4"/>
            <p:cNvSpPr/>
            <p:nvPr/>
          </p:nvSpPr>
          <p:spPr>
            <a:xfrm>
              <a:off x="11233411" y="3409599"/>
              <a:ext cx="4336413" cy="3503318"/>
            </a:xfrm>
            <a:prstGeom prst="roundRect">
              <a:avLst>
                <a:gd fmla="val 11690" name="adj"/>
              </a:avLst>
            </a:prstGeom>
            <a:solidFill>
              <a:srgbClr val="7F7F7F"/>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4"/>
            <p:cNvSpPr/>
            <p:nvPr/>
          </p:nvSpPr>
          <p:spPr>
            <a:xfrm>
              <a:off x="12477103" y="3579619"/>
              <a:ext cx="1849029" cy="657613"/>
            </a:xfrm>
            <a:prstGeom prst="roundRect">
              <a:avLst>
                <a:gd fmla="val 16667" name="adj"/>
              </a:avLst>
            </a:prstGeom>
            <a:solidFill>
              <a:srgbClr val="3F3F3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BI Tools</a:t>
              </a:r>
              <a:endParaRPr/>
            </a:p>
          </p:txBody>
        </p:sp>
        <p:sp>
          <p:nvSpPr>
            <p:cNvPr id="738" name="Google Shape;738;p4"/>
            <p:cNvSpPr/>
            <p:nvPr/>
          </p:nvSpPr>
          <p:spPr>
            <a:xfrm>
              <a:off x="11666881" y="4414841"/>
              <a:ext cx="3469472" cy="657613"/>
            </a:xfrm>
            <a:prstGeom prst="roundRect">
              <a:avLst>
                <a:gd fmla="val 16667" name="adj"/>
              </a:avLst>
            </a:prstGeom>
            <a:solidFill>
              <a:srgbClr val="3F3F3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JDBC/ODBC</a:t>
              </a:r>
              <a:endParaRPr/>
            </a:p>
          </p:txBody>
        </p:sp>
        <p:sp>
          <p:nvSpPr>
            <p:cNvPr id="739" name="Google Shape;739;p4"/>
            <p:cNvSpPr/>
            <p:nvPr/>
          </p:nvSpPr>
          <p:spPr>
            <a:xfrm>
              <a:off x="11666881" y="5250063"/>
              <a:ext cx="3469472" cy="657613"/>
            </a:xfrm>
            <a:prstGeom prst="roundRect">
              <a:avLst>
                <a:gd fmla="val 16667" name="adj"/>
              </a:avLst>
            </a:prstGeom>
            <a:solidFill>
              <a:srgbClr val="3F3F3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Spark SQL</a:t>
              </a:r>
              <a:endParaRPr/>
            </a:p>
          </p:txBody>
        </p:sp>
        <p:sp>
          <p:nvSpPr>
            <p:cNvPr id="740" name="Google Shape;740;p4"/>
            <p:cNvSpPr/>
            <p:nvPr/>
          </p:nvSpPr>
          <p:spPr>
            <a:xfrm>
              <a:off x="11754617" y="6085284"/>
              <a:ext cx="3381733" cy="657613"/>
            </a:xfrm>
            <a:prstGeom prst="roundRect">
              <a:avLst>
                <a:gd fmla="val 16667" name="adj"/>
              </a:avLst>
            </a:prstGeom>
            <a:solidFill>
              <a:srgbClr val="3F3F3F"/>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Dataset/DataFrame</a:t>
              </a:r>
              <a:endParaRPr/>
            </a:p>
          </p:txBody>
        </p:sp>
      </p:grpSp>
      <p:pic>
        <p:nvPicPr>
          <p:cNvPr id="741" name="Google Shape;741;p4"/>
          <p:cNvPicPr preferRelativeResize="0"/>
          <p:nvPr/>
        </p:nvPicPr>
        <p:blipFill rotWithShape="1">
          <a:blip r:embed="rId3">
            <a:alphaModFix/>
          </a:blip>
          <a:srcRect b="0" l="0" r="0" t="0"/>
          <a:stretch/>
        </p:blipFill>
        <p:spPr>
          <a:xfrm>
            <a:off x="6057900" y="870793"/>
            <a:ext cx="4126652" cy="274320"/>
          </a:xfrm>
          <a:prstGeom prst="rect">
            <a:avLst/>
          </a:prstGeom>
          <a:noFill/>
          <a:ln>
            <a:noFill/>
          </a:ln>
        </p:spPr>
      </p:pic>
      <p:sp>
        <p:nvSpPr>
          <p:cNvPr id="742" name="Google Shape;742;p4"/>
          <p:cNvSpPr/>
          <p:nvPr/>
        </p:nvSpPr>
        <p:spPr>
          <a:xfrm>
            <a:off x="5261167" y="2760965"/>
            <a:ext cx="8128000" cy="646331"/>
          </a:xfrm>
          <a:prstGeom prst="rect">
            <a:avLst/>
          </a:prstGeom>
          <a:noFill/>
          <a:ln>
            <a:noFill/>
          </a:ln>
        </p:spPr>
        <p:txBody>
          <a:bodyPr anchorCtr="0" anchor="t" bIns="45700" lIns="91425" spcFirstLastPara="1" rIns="91425" wrap="square" tIns="45700">
            <a:spAutoFit/>
          </a:bodyPr>
          <a:lstStyle/>
          <a:p>
            <a:pPr indent="-400050" lvl="0" marL="40005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Acts as a SQL query engine for distributed computing</a:t>
            </a:r>
            <a:endParaRPr/>
          </a:p>
        </p:txBody>
      </p:sp>
      <p:sp>
        <p:nvSpPr>
          <p:cNvPr id="743" name="Google Shape;743;p4"/>
          <p:cNvSpPr/>
          <p:nvPr/>
        </p:nvSpPr>
        <p:spPr>
          <a:xfrm>
            <a:off x="5261167" y="3625242"/>
            <a:ext cx="9976466" cy="114127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Is the primary, feature-rich interface to the in-memory distributed platform of Spark</a:t>
            </a:r>
            <a:endParaRPr/>
          </a:p>
        </p:txBody>
      </p:sp>
      <p:sp>
        <p:nvSpPr>
          <p:cNvPr id="744" name="Google Shape;744;p4"/>
          <p:cNvSpPr/>
          <p:nvPr/>
        </p:nvSpPr>
        <p:spPr>
          <a:xfrm>
            <a:off x="5261167" y="5043517"/>
            <a:ext cx="8128000" cy="646331"/>
          </a:xfrm>
          <a:prstGeom prst="rect">
            <a:avLst/>
          </a:prstGeom>
          <a:noFill/>
          <a:ln>
            <a:noFill/>
          </a:ln>
        </p:spPr>
        <p:txBody>
          <a:bodyPr anchorCtr="0" anchor="t" bIns="45700" lIns="91425" spcFirstLastPara="1" rIns="91425" wrap="square" tIns="45700">
            <a:spAutoFit/>
          </a:bodyPr>
          <a:lstStyle/>
          <a:p>
            <a:pPr indent="-400050" lvl="0" marL="40005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Allows to query structured data in Spark programs</a:t>
            </a:r>
            <a:endParaRPr/>
          </a:p>
        </p:txBody>
      </p:sp>
      <p:sp>
        <p:nvSpPr>
          <p:cNvPr id="745" name="Google Shape;745;p4"/>
          <p:cNvSpPr/>
          <p:nvPr/>
        </p:nvSpPr>
        <p:spPr>
          <a:xfrm>
            <a:off x="5261167" y="5907794"/>
            <a:ext cx="9041258" cy="646331"/>
          </a:xfrm>
          <a:prstGeom prst="rect">
            <a:avLst/>
          </a:prstGeom>
          <a:noFill/>
          <a:ln>
            <a:noFill/>
          </a:ln>
        </p:spPr>
        <p:txBody>
          <a:bodyPr anchorCtr="0" anchor="t" bIns="45700" lIns="91425" spcFirstLastPara="1" rIns="91425" wrap="square" tIns="45700">
            <a:spAutoFit/>
          </a:bodyPr>
          <a:lstStyle/>
          <a:p>
            <a:pPr indent="-400050" lvl="0" marL="40005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Can be used with languages such as Scala, Java, R, and Python</a:t>
            </a:r>
            <a:endParaRPr sz="2400">
              <a:solidFill>
                <a:schemeClr val="dk1"/>
              </a:solidFill>
              <a:latin typeface="Calibri"/>
              <a:ea typeface="Calibri"/>
              <a:cs typeface="Calibri"/>
              <a:sym typeface="Calibri"/>
            </a:endParaRPr>
          </a:p>
        </p:txBody>
      </p:sp>
      <p:sp>
        <p:nvSpPr>
          <p:cNvPr id="746" name="Google Shape;746;p4"/>
          <p:cNvSpPr/>
          <p:nvPr/>
        </p:nvSpPr>
        <p:spPr>
          <a:xfrm>
            <a:off x="4696290" y="299071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4"/>
          <p:cNvSpPr/>
          <p:nvPr/>
        </p:nvSpPr>
        <p:spPr>
          <a:xfrm>
            <a:off x="4696290" y="3862251"/>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8" name="Google Shape;748;p4"/>
          <p:cNvSpPr/>
          <p:nvPr/>
        </p:nvSpPr>
        <p:spPr>
          <a:xfrm>
            <a:off x="4696290" y="5250410"/>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9" name="Google Shape;749;p4"/>
          <p:cNvSpPr/>
          <p:nvPr/>
        </p:nvSpPr>
        <p:spPr>
          <a:xfrm>
            <a:off x="4696290" y="6081669"/>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0" name="Google Shape;750;p4"/>
          <p:cNvSpPr/>
          <p:nvPr/>
        </p:nvSpPr>
        <p:spPr>
          <a:xfrm>
            <a:off x="6557723" y="1113600"/>
            <a:ext cx="4014900" cy="430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WHAT IS SPARK SQL?</a:t>
            </a:r>
            <a:endParaRPr sz="2200">
              <a:solidFill>
                <a:srgbClr val="3F3F3F"/>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2" name="Shape 1332"/>
        <p:cNvGrpSpPr/>
        <p:nvPr/>
      </p:nvGrpSpPr>
      <p:grpSpPr>
        <a:xfrm>
          <a:off x="0" y="0"/>
          <a:ext cx="0" cy="0"/>
          <a:chOff x="0" y="0"/>
          <a:chExt cx="0" cy="0"/>
        </a:xfrm>
      </p:grpSpPr>
      <p:sp>
        <p:nvSpPr>
          <p:cNvPr id="1333" name="Google Shape;1333;p46"/>
          <p:cNvSpPr/>
          <p:nvPr/>
        </p:nvSpPr>
        <p:spPr>
          <a:xfrm>
            <a:off x="927100" y="5804197"/>
            <a:ext cx="15136015" cy="286785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34" name="Google Shape;1334;p46"/>
          <p:cNvSpPr txBox="1"/>
          <p:nvPr>
            <p:ph idx="4294967295" type="body"/>
          </p:nvPr>
        </p:nvSpPr>
        <p:spPr>
          <a:xfrm>
            <a:off x="1691035" y="1808844"/>
            <a:ext cx="14570075" cy="95924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Spark SQL is compatible with User-Defined Serialization Formats (SerDes), User-Defined Functions (UDFs), and Hive Metastore.</a:t>
            </a:r>
            <a:endParaRPr b="0" i="0" sz="2400" u="none" cap="none" strike="noStrike">
              <a:solidFill>
                <a:srgbClr val="3F3F3F"/>
              </a:solidFill>
              <a:latin typeface="Open Sans"/>
              <a:ea typeface="Open Sans"/>
              <a:cs typeface="Open Sans"/>
              <a:sym typeface="Open Sans"/>
            </a:endParaRPr>
          </a:p>
        </p:txBody>
      </p:sp>
      <p:grpSp>
        <p:nvGrpSpPr>
          <p:cNvPr id="1335" name="Google Shape;1335;p46"/>
          <p:cNvGrpSpPr/>
          <p:nvPr/>
        </p:nvGrpSpPr>
        <p:grpSpPr>
          <a:xfrm>
            <a:off x="957873" y="3915925"/>
            <a:ext cx="3325086" cy="922364"/>
            <a:chOff x="0" y="0"/>
            <a:chExt cx="2656086" cy="1351877"/>
          </a:xfrm>
        </p:grpSpPr>
        <p:sp>
          <p:nvSpPr>
            <p:cNvPr id="1336" name="Google Shape;1336;p46"/>
            <p:cNvSpPr/>
            <p:nvPr/>
          </p:nvSpPr>
          <p:spPr>
            <a:xfrm>
              <a:off x="0" y="0"/>
              <a:ext cx="2656086" cy="1351877"/>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7" name="Google Shape;1337;p46"/>
            <p:cNvSpPr/>
            <p:nvPr/>
          </p:nvSpPr>
          <p:spPr>
            <a:xfrm>
              <a:off x="39594" y="429719"/>
              <a:ext cx="2576898" cy="492440"/>
            </a:xfrm>
            <a:prstGeom prst="rect">
              <a:avLst/>
            </a:prstGeom>
            <a:solidFill>
              <a:srgbClr val="1E4E79"/>
            </a:solidFill>
            <a:ln>
              <a:noFill/>
            </a:ln>
          </p:spPr>
          <p:txBody>
            <a:bodyPr anchorCtr="0" anchor="ctr" bIns="91425" lIns="91425" spcFirstLastPara="1" rIns="91425" wrap="square" tIns="91425">
              <a:spAutoFit/>
            </a:bodyPr>
            <a:lstStyle/>
            <a:p>
              <a:pPr indent="0" lvl="0" marL="0" marR="0" rtl="0" algn="ctr">
                <a:spcBef>
                  <a:spcPts val="0"/>
                </a:spcBef>
                <a:spcAft>
                  <a:spcPts val="0"/>
                </a:spcAft>
                <a:buNone/>
              </a:pPr>
              <a:r>
                <a:rPr lang="en-US" sz="2000">
                  <a:solidFill>
                    <a:schemeClr val="lt1"/>
                  </a:solidFill>
                  <a:latin typeface="Open Sans SemiBold"/>
                  <a:ea typeface="Open Sans SemiBold"/>
                  <a:cs typeface="Open Sans SemiBold"/>
                  <a:sym typeface="Open Sans SemiBold"/>
                </a:rPr>
                <a:t>Hive Operators </a:t>
              </a:r>
              <a:endParaRPr/>
            </a:p>
          </p:txBody>
        </p:sp>
      </p:grpSp>
      <p:grpSp>
        <p:nvGrpSpPr>
          <p:cNvPr id="1338" name="Google Shape;1338;p46"/>
          <p:cNvGrpSpPr/>
          <p:nvPr/>
        </p:nvGrpSpPr>
        <p:grpSpPr>
          <a:xfrm>
            <a:off x="4266097" y="2823157"/>
            <a:ext cx="11803103" cy="922364"/>
            <a:chOff x="-1" y="0"/>
            <a:chExt cx="11803101" cy="1351877"/>
          </a:xfrm>
        </p:grpSpPr>
        <p:sp>
          <p:nvSpPr>
            <p:cNvPr id="1339" name="Google Shape;1339;p46"/>
            <p:cNvSpPr/>
            <p:nvPr/>
          </p:nvSpPr>
          <p:spPr>
            <a:xfrm>
              <a:off x="0" y="0"/>
              <a:ext cx="11803100" cy="135187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46"/>
            <p:cNvSpPr/>
            <p:nvPr/>
          </p:nvSpPr>
          <p:spPr>
            <a:xfrm>
              <a:off x="-1" y="522049"/>
              <a:ext cx="11803100" cy="307777"/>
            </a:xfrm>
            <a:prstGeom prst="rect">
              <a:avLst/>
            </a:prstGeom>
            <a:solidFill>
              <a:srgbClr val="F2F2F2"/>
            </a:solidFill>
            <a:ln>
              <a:noFill/>
            </a:ln>
          </p:spPr>
          <p:txBody>
            <a:bodyPr anchorCtr="0" anchor="ctr" bIns="0" lIns="0" spcFirstLastPara="1" rIns="0" wrap="square" tIns="0">
              <a:spAutoFit/>
            </a:bodyPr>
            <a:lstStyle/>
            <a:p>
              <a:pPr indent="601425" lvl="0" marL="0" marR="0" rtl="0" algn="l">
                <a:spcBef>
                  <a:spcPts val="0"/>
                </a:spcBef>
                <a:spcAft>
                  <a:spcPts val="0"/>
                </a:spcAft>
                <a:buNone/>
              </a:pPr>
              <a:r>
                <a:rPr lang="en-US" sz="2000">
                  <a:solidFill>
                    <a:srgbClr val="3F3F3F"/>
                  </a:solidFill>
                  <a:latin typeface="Open Sans"/>
                  <a:ea typeface="Open Sans"/>
                  <a:cs typeface="Open Sans"/>
                  <a:sym typeface="Open Sans"/>
                </a:rPr>
                <a:t>Select, OrderBy, GroupBy, ClusterBy, and SortBy</a:t>
              </a:r>
              <a:endParaRPr/>
            </a:p>
          </p:txBody>
        </p:sp>
      </p:grpSp>
      <p:grpSp>
        <p:nvGrpSpPr>
          <p:cNvPr id="1341" name="Google Shape;1341;p46"/>
          <p:cNvGrpSpPr/>
          <p:nvPr/>
        </p:nvGrpSpPr>
        <p:grpSpPr>
          <a:xfrm>
            <a:off x="963955" y="2823157"/>
            <a:ext cx="3325087" cy="922364"/>
            <a:chOff x="-669000" y="0"/>
            <a:chExt cx="3325086" cy="1351877"/>
          </a:xfrm>
        </p:grpSpPr>
        <p:sp>
          <p:nvSpPr>
            <p:cNvPr id="1342" name="Google Shape;1342;p46"/>
            <p:cNvSpPr/>
            <p:nvPr/>
          </p:nvSpPr>
          <p:spPr>
            <a:xfrm>
              <a:off x="-669000" y="0"/>
              <a:ext cx="3325086" cy="1351877"/>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46"/>
            <p:cNvSpPr/>
            <p:nvPr/>
          </p:nvSpPr>
          <p:spPr>
            <a:xfrm>
              <a:off x="-619432" y="429717"/>
              <a:ext cx="3181695" cy="492440"/>
            </a:xfrm>
            <a:prstGeom prst="rect">
              <a:avLst/>
            </a:prstGeom>
            <a:noFill/>
            <a:ln>
              <a:noFill/>
            </a:ln>
          </p:spPr>
          <p:txBody>
            <a:bodyPr anchorCtr="0" anchor="ctr" bIns="91425" lIns="91425" spcFirstLastPara="1" rIns="91425" wrap="square" tIns="91425">
              <a:spAutoFit/>
            </a:bodyPr>
            <a:lstStyle/>
            <a:p>
              <a:pPr indent="0" lvl="0" marL="0" marR="0" rtl="0" algn="ctr">
                <a:spcBef>
                  <a:spcPts val="0"/>
                </a:spcBef>
                <a:spcAft>
                  <a:spcPts val="0"/>
                </a:spcAft>
                <a:buNone/>
              </a:pPr>
              <a:r>
                <a:rPr lang="en-US" sz="2000">
                  <a:solidFill>
                    <a:schemeClr val="lt1"/>
                  </a:solidFill>
                  <a:latin typeface="Open Sans SemiBold"/>
                  <a:ea typeface="Open Sans SemiBold"/>
                  <a:cs typeface="Open Sans SemiBold"/>
                  <a:sym typeface="Open Sans SemiBold"/>
                </a:rPr>
                <a:t>Hive Query Statements </a:t>
              </a:r>
              <a:endParaRPr/>
            </a:p>
          </p:txBody>
        </p:sp>
      </p:grpSp>
      <p:grpSp>
        <p:nvGrpSpPr>
          <p:cNvPr id="1344" name="Google Shape;1344;p46"/>
          <p:cNvGrpSpPr/>
          <p:nvPr/>
        </p:nvGrpSpPr>
        <p:grpSpPr>
          <a:xfrm>
            <a:off x="4260014" y="3913385"/>
            <a:ext cx="11803101" cy="922364"/>
            <a:chOff x="0" y="0"/>
            <a:chExt cx="11803100" cy="1351877"/>
          </a:xfrm>
        </p:grpSpPr>
        <p:sp>
          <p:nvSpPr>
            <p:cNvPr id="1345" name="Google Shape;1345;p46"/>
            <p:cNvSpPr/>
            <p:nvPr/>
          </p:nvSpPr>
          <p:spPr>
            <a:xfrm>
              <a:off x="0" y="0"/>
              <a:ext cx="11803100" cy="135187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6" name="Google Shape;1346;p46"/>
            <p:cNvSpPr/>
            <p:nvPr/>
          </p:nvSpPr>
          <p:spPr>
            <a:xfrm>
              <a:off x="285749" y="190520"/>
              <a:ext cx="10982183" cy="874149"/>
            </a:xfrm>
            <a:prstGeom prst="rect">
              <a:avLst/>
            </a:prstGeom>
            <a:solidFill>
              <a:srgbClr val="F2F2F2"/>
            </a:solidFill>
            <a:ln>
              <a:noFill/>
            </a:ln>
          </p:spPr>
          <p:txBody>
            <a:bodyPr anchorCtr="0" anchor="ctr" bIns="0" lIns="0" spcFirstLastPara="1" rIns="0" wrap="square" tIns="0">
              <a:spAutoFit/>
            </a:bodyPr>
            <a:lstStyle/>
            <a:p>
              <a:pPr indent="0" lvl="0" marL="0" marR="0" rtl="0" algn="l">
                <a:lnSpc>
                  <a:spcPct val="150000"/>
                </a:lnSpc>
                <a:spcBef>
                  <a:spcPts val="0"/>
                </a:spcBef>
                <a:spcAft>
                  <a:spcPts val="0"/>
                </a:spcAft>
                <a:buNone/>
              </a:pPr>
              <a:r>
                <a:rPr lang="en-US" sz="2000">
                  <a:solidFill>
                    <a:srgbClr val="3F3F3F"/>
                  </a:solidFill>
                  <a:latin typeface="Open Sans"/>
                  <a:ea typeface="Open Sans"/>
                  <a:cs typeface="Open Sans"/>
                  <a:sym typeface="Open Sans"/>
                </a:rPr>
                <a:t>Relational ((=, ⇔, ==, &lt;&gt;, &lt;, &gt;, </a:t>
              </a:r>
              <a:r>
                <a:rPr lang="en-US" sz="2000" u="sng">
                  <a:solidFill>
                    <a:srgbClr val="3F3F3F"/>
                  </a:solidFill>
                  <a:latin typeface="Open Sans"/>
                  <a:ea typeface="Open Sans"/>
                  <a:cs typeface="Open Sans"/>
                  <a:sym typeface="Open Sans"/>
                </a:rPr>
                <a:t>&gt;</a:t>
              </a:r>
              <a:r>
                <a:rPr lang="en-US" sz="2000">
                  <a:solidFill>
                    <a:srgbClr val="3F3F3F"/>
                  </a:solidFill>
                  <a:latin typeface="Open Sans"/>
                  <a:ea typeface="Open Sans"/>
                  <a:cs typeface="Open Sans"/>
                  <a:sym typeface="Open Sans"/>
                </a:rPr>
                <a:t>, </a:t>
              </a:r>
              <a:r>
                <a:rPr lang="en-US" sz="2000" u="sng">
                  <a:solidFill>
                    <a:srgbClr val="3F3F3F"/>
                  </a:solidFill>
                  <a:latin typeface="Open Sans"/>
                  <a:ea typeface="Open Sans"/>
                  <a:cs typeface="Open Sans"/>
                  <a:sym typeface="Open Sans"/>
                </a:rPr>
                <a:t>&lt;)</a:t>
              </a:r>
              <a:r>
                <a:rPr lang="en-US" sz="2000">
                  <a:solidFill>
                    <a:srgbClr val="3F3F3F"/>
                  </a:solidFill>
                  <a:latin typeface="Open Sans"/>
                  <a:ea typeface="Open Sans"/>
                  <a:cs typeface="Open Sans"/>
                  <a:sym typeface="Open Sans"/>
                </a:rPr>
                <a:t>, logical (AND, &amp;&amp;, OR, ||), arithmetic (+, -, *, /, %), Mathematical (sign, ln, cos), complex type constructors, string functions (instr, length, printf)</a:t>
              </a:r>
              <a:endParaRPr/>
            </a:p>
          </p:txBody>
        </p:sp>
      </p:grpSp>
      <p:sp>
        <p:nvSpPr>
          <p:cNvPr id="1347" name="Google Shape;1347;p46"/>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48" name="Google Shape;1348;p46"/>
          <p:cNvSpPr/>
          <p:nvPr/>
        </p:nvSpPr>
        <p:spPr>
          <a:xfrm>
            <a:off x="1691035" y="5828734"/>
            <a:ext cx="5580630"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Joins: Join, Left Semi Join, Cross Join</a:t>
            </a:r>
            <a:endParaRPr/>
          </a:p>
        </p:txBody>
      </p:sp>
      <p:sp>
        <p:nvSpPr>
          <p:cNvPr id="1349" name="Google Shape;1349;p46"/>
          <p:cNvSpPr/>
          <p:nvPr/>
        </p:nvSpPr>
        <p:spPr>
          <a:xfrm>
            <a:off x="1691035" y="6420942"/>
            <a:ext cx="1545616"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Unions</a:t>
            </a:r>
            <a:endParaRPr/>
          </a:p>
        </p:txBody>
      </p:sp>
      <p:sp>
        <p:nvSpPr>
          <p:cNvPr id="1350" name="Google Shape;1350;p46"/>
          <p:cNvSpPr/>
          <p:nvPr/>
        </p:nvSpPr>
        <p:spPr>
          <a:xfrm>
            <a:off x="1691035" y="7013150"/>
            <a:ext cx="2284600"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Sub Queries</a:t>
            </a:r>
            <a:endParaRPr/>
          </a:p>
        </p:txBody>
      </p:sp>
      <p:sp>
        <p:nvSpPr>
          <p:cNvPr id="1351" name="Google Shape;1351;p46"/>
          <p:cNvSpPr/>
          <p:nvPr/>
        </p:nvSpPr>
        <p:spPr>
          <a:xfrm>
            <a:off x="1691035" y="7605359"/>
            <a:ext cx="1861407"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Sampling</a:t>
            </a:r>
            <a:endParaRPr/>
          </a:p>
        </p:txBody>
      </p:sp>
      <p:sp>
        <p:nvSpPr>
          <p:cNvPr id="1352" name="Google Shape;1352;p46"/>
          <p:cNvSpPr txBox="1"/>
          <p:nvPr/>
        </p:nvSpPr>
        <p:spPr>
          <a:xfrm>
            <a:off x="6066250" y="5215144"/>
            <a:ext cx="4123501"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Other supported  Features</a:t>
            </a:r>
            <a:endParaRPr/>
          </a:p>
        </p:txBody>
      </p:sp>
      <p:sp>
        <p:nvSpPr>
          <p:cNvPr id="1353" name="Google Shape;1353;p46"/>
          <p:cNvSpPr/>
          <p:nvPr/>
        </p:nvSpPr>
        <p:spPr>
          <a:xfrm>
            <a:off x="9757948" y="6988615"/>
            <a:ext cx="1571264"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Explain</a:t>
            </a:r>
            <a:endParaRPr/>
          </a:p>
        </p:txBody>
      </p:sp>
      <p:sp>
        <p:nvSpPr>
          <p:cNvPr id="1354" name="Google Shape;1354;p46"/>
          <p:cNvSpPr/>
          <p:nvPr/>
        </p:nvSpPr>
        <p:spPr>
          <a:xfrm>
            <a:off x="9757948" y="5804197"/>
            <a:ext cx="3111173"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Partitioned Tables</a:t>
            </a:r>
            <a:endParaRPr/>
          </a:p>
        </p:txBody>
      </p:sp>
      <p:sp>
        <p:nvSpPr>
          <p:cNvPr id="1355" name="Google Shape;1355;p46"/>
          <p:cNvSpPr/>
          <p:nvPr/>
        </p:nvSpPr>
        <p:spPr>
          <a:xfrm>
            <a:off x="9757948" y="6396406"/>
            <a:ext cx="1345497" cy="64633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Views</a:t>
            </a:r>
            <a:endParaRPr/>
          </a:p>
        </p:txBody>
      </p:sp>
      <p:sp>
        <p:nvSpPr>
          <p:cNvPr id="1356" name="Google Shape;1356;p46"/>
          <p:cNvSpPr/>
          <p:nvPr/>
        </p:nvSpPr>
        <p:spPr>
          <a:xfrm>
            <a:off x="9757948" y="7580823"/>
            <a:ext cx="7261691" cy="830997"/>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3F3F3F"/>
              </a:buClr>
              <a:buSzPts val="2400"/>
              <a:buFont typeface="Arial"/>
              <a:buChar char="•"/>
            </a:pPr>
            <a:r>
              <a:rPr lang="en-US" sz="2400">
                <a:solidFill>
                  <a:srgbClr val="3F3F3F"/>
                </a:solidFill>
                <a:latin typeface="Open Sans"/>
                <a:ea typeface="Open Sans"/>
                <a:cs typeface="Open Sans"/>
                <a:sym typeface="Open Sans"/>
              </a:rPr>
              <a:t>Functions (CREATE TABLE, ALTER TABLE, CREATE TABLE AS SELECT)</a:t>
            </a:r>
            <a:endParaRPr/>
          </a:p>
        </p:txBody>
      </p:sp>
      <p:sp>
        <p:nvSpPr>
          <p:cNvPr id="1357" name="Google Shape;1357;p46"/>
          <p:cNvSpPr/>
          <p:nvPr/>
        </p:nvSpPr>
        <p:spPr>
          <a:xfrm>
            <a:off x="6099474" y="1113588"/>
            <a:ext cx="405707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SUPPORTED HIVE FEATURES</a:t>
            </a:r>
            <a:endParaRPr sz="2200">
              <a:solidFill>
                <a:srgbClr val="3F3F3F"/>
              </a:solidFill>
              <a:latin typeface="Calibri"/>
              <a:ea typeface="Calibri"/>
              <a:cs typeface="Calibri"/>
              <a:sym typeface="Calibri"/>
            </a:endParaRPr>
          </a:p>
        </p:txBody>
      </p:sp>
      <p:sp>
        <p:nvSpPr>
          <p:cNvPr id="1358" name="Google Shape;1358;p4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359" name="Google Shape;1359;p46"/>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3" name="Shape 1363"/>
        <p:cNvGrpSpPr/>
        <p:nvPr/>
      </p:nvGrpSpPr>
      <p:grpSpPr>
        <a:xfrm>
          <a:off x="0" y="0"/>
          <a:ext cx="0" cy="0"/>
          <a:chOff x="0" y="0"/>
          <a:chExt cx="0" cy="0"/>
        </a:xfrm>
      </p:grpSpPr>
      <p:grpSp>
        <p:nvGrpSpPr>
          <p:cNvPr id="1364" name="Google Shape;1364;p47"/>
          <p:cNvGrpSpPr/>
          <p:nvPr/>
        </p:nvGrpSpPr>
        <p:grpSpPr>
          <a:xfrm>
            <a:off x="4648472" y="1696231"/>
            <a:ext cx="2733588" cy="6674354"/>
            <a:chOff x="2436214" y="1732225"/>
            <a:chExt cx="2733588" cy="6674354"/>
          </a:xfrm>
        </p:grpSpPr>
        <p:sp>
          <p:nvSpPr>
            <p:cNvPr id="1365" name="Google Shape;1365;p47"/>
            <p:cNvSpPr/>
            <p:nvPr/>
          </p:nvSpPr>
          <p:spPr>
            <a:xfrm>
              <a:off x="2436215" y="1732225"/>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TINYINT</a:t>
              </a:r>
              <a:endParaRPr sz="1800">
                <a:solidFill>
                  <a:srgbClr val="3F3F3F"/>
                </a:solidFill>
                <a:latin typeface="Open Sans"/>
                <a:ea typeface="Open Sans"/>
                <a:cs typeface="Open Sans"/>
                <a:sym typeface="Open Sans"/>
              </a:endParaRPr>
            </a:p>
          </p:txBody>
        </p:sp>
        <p:sp>
          <p:nvSpPr>
            <p:cNvPr id="1366" name="Google Shape;1366;p47"/>
            <p:cNvSpPr/>
            <p:nvPr/>
          </p:nvSpPr>
          <p:spPr>
            <a:xfrm>
              <a:off x="2436214" y="2748429"/>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SMALLINT</a:t>
              </a:r>
              <a:endParaRPr sz="1800">
                <a:solidFill>
                  <a:srgbClr val="3F3F3F"/>
                </a:solidFill>
                <a:latin typeface="Open Sans"/>
                <a:ea typeface="Open Sans"/>
                <a:cs typeface="Open Sans"/>
                <a:sym typeface="Open Sans"/>
              </a:endParaRPr>
            </a:p>
          </p:txBody>
        </p:sp>
        <p:sp>
          <p:nvSpPr>
            <p:cNvPr id="1367" name="Google Shape;1367;p47"/>
            <p:cNvSpPr/>
            <p:nvPr/>
          </p:nvSpPr>
          <p:spPr>
            <a:xfrm>
              <a:off x="2436215" y="3764633"/>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INT</a:t>
              </a:r>
              <a:endParaRPr sz="1800">
                <a:solidFill>
                  <a:srgbClr val="3F3F3F"/>
                </a:solidFill>
                <a:latin typeface="Open Sans"/>
                <a:ea typeface="Open Sans"/>
                <a:cs typeface="Open Sans"/>
                <a:sym typeface="Open Sans"/>
              </a:endParaRPr>
            </a:p>
          </p:txBody>
        </p:sp>
        <p:sp>
          <p:nvSpPr>
            <p:cNvPr id="1368" name="Google Shape;1368;p47"/>
            <p:cNvSpPr/>
            <p:nvPr/>
          </p:nvSpPr>
          <p:spPr>
            <a:xfrm>
              <a:off x="2436215" y="4780837"/>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BIGINT</a:t>
              </a:r>
              <a:endParaRPr sz="1800">
                <a:solidFill>
                  <a:srgbClr val="3F3F3F"/>
                </a:solidFill>
                <a:latin typeface="Open Sans"/>
                <a:ea typeface="Open Sans"/>
                <a:cs typeface="Open Sans"/>
                <a:sym typeface="Open Sans"/>
              </a:endParaRPr>
            </a:p>
          </p:txBody>
        </p:sp>
        <p:sp>
          <p:nvSpPr>
            <p:cNvPr id="1369" name="Google Shape;1369;p47"/>
            <p:cNvSpPr/>
            <p:nvPr/>
          </p:nvSpPr>
          <p:spPr>
            <a:xfrm>
              <a:off x="2436215" y="5797041"/>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BOOLEAN</a:t>
              </a:r>
              <a:endParaRPr sz="1800">
                <a:solidFill>
                  <a:srgbClr val="3F3F3F"/>
                </a:solidFill>
                <a:latin typeface="Open Sans"/>
                <a:ea typeface="Open Sans"/>
                <a:cs typeface="Open Sans"/>
                <a:sym typeface="Open Sans"/>
              </a:endParaRPr>
            </a:p>
          </p:txBody>
        </p:sp>
        <p:sp>
          <p:nvSpPr>
            <p:cNvPr id="1370" name="Google Shape;1370;p47"/>
            <p:cNvSpPr/>
            <p:nvPr/>
          </p:nvSpPr>
          <p:spPr>
            <a:xfrm>
              <a:off x="2436215" y="6813245"/>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FLOAT</a:t>
              </a:r>
              <a:endParaRPr sz="1800">
                <a:solidFill>
                  <a:srgbClr val="3F3F3F"/>
                </a:solidFill>
                <a:latin typeface="Open Sans"/>
                <a:ea typeface="Open Sans"/>
                <a:cs typeface="Open Sans"/>
                <a:sym typeface="Open Sans"/>
              </a:endParaRPr>
            </a:p>
          </p:txBody>
        </p:sp>
        <p:sp>
          <p:nvSpPr>
            <p:cNvPr id="1371" name="Google Shape;1371;p47"/>
            <p:cNvSpPr/>
            <p:nvPr/>
          </p:nvSpPr>
          <p:spPr>
            <a:xfrm>
              <a:off x="2436214" y="7829451"/>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DOUBLE</a:t>
              </a:r>
              <a:endParaRPr sz="1800">
                <a:solidFill>
                  <a:srgbClr val="3F3F3F"/>
                </a:solidFill>
                <a:latin typeface="Open Sans"/>
                <a:ea typeface="Open Sans"/>
                <a:cs typeface="Open Sans"/>
                <a:sym typeface="Open Sans"/>
              </a:endParaRPr>
            </a:p>
          </p:txBody>
        </p:sp>
      </p:grpSp>
      <p:grpSp>
        <p:nvGrpSpPr>
          <p:cNvPr id="1372" name="Google Shape;1372;p47"/>
          <p:cNvGrpSpPr/>
          <p:nvPr/>
        </p:nvGrpSpPr>
        <p:grpSpPr>
          <a:xfrm>
            <a:off x="9821011" y="1771555"/>
            <a:ext cx="2733587" cy="6678202"/>
            <a:chOff x="11000883" y="1728377"/>
            <a:chExt cx="2733587" cy="6678202"/>
          </a:xfrm>
        </p:grpSpPr>
        <p:sp>
          <p:nvSpPr>
            <p:cNvPr id="1373" name="Google Shape;1373;p47"/>
            <p:cNvSpPr/>
            <p:nvPr/>
          </p:nvSpPr>
          <p:spPr>
            <a:xfrm>
              <a:off x="11000883" y="1728377"/>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STRING</a:t>
              </a:r>
              <a:endParaRPr sz="1800">
                <a:solidFill>
                  <a:srgbClr val="3F3F3F"/>
                </a:solidFill>
                <a:latin typeface="Open Sans"/>
                <a:ea typeface="Open Sans"/>
                <a:cs typeface="Open Sans"/>
                <a:sym typeface="Open Sans"/>
              </a:endParaRPr>
            </a:p>
          </p:txBody>
        </p:sp>
        <p:sp>
          <p:nvSpPr>
            <p:cNvPr id="1374" name="Google Shape;1374;p47"/>
            <p:cNvSpPr/>
            <p:nvPr/>
          </p:nvSpPr>
          <p:spPr>
            <a:xfrm>
              <a:off x="11000883" y="2745223"/>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BINARY</a:t>
              </a:r>
              <a:endParaRPr sz="1800">
                <a:solidFill>
                  <a:srgbClr val="3F3F3F"/>
                </a:solidFill>
                <a:latin typeface="Open Sans"/>
                <a:ea typeface="Open Sans"/>
                <a:cs typeface="Open Sans"/>
                <a:sym typeface="Open Sans"/>
              </a:endParaRPr>
            </a:p>
          </p:txBody>
        </p:sp>
        <p:sp>
          <p:nvSpPr>
            <p:cNvPr id="1375" name="Google Shape;1375;p47"/>
            <p:cNvSpPr/>
            <p:nvPr/>
          </p:nvSpPr>
          <p:spPr>
            <a:xfrm>
              <a:off x="11000883" y="3762069"/>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TIMESTAMP</a:t>
              </a:r>
              <a:endParaRPr sz="1800">
                <a:solidFill>
                  <a:srgbClr val="3F3F3F"/>
                </a:solidFill>
                <a:latin typeface="Open Sans"/>
                <a:ea typeface="Open Sans"/>
                <a:cs typeface="Open Sans"/>
                <a:sym typeface="Open Sans"/>
              </a:endParaRPr>
            </a:p>
          </p:txBody>
        </p:sp>
        <p:sp>
          <p:nvSpPr>
            <p:cNvPr id="1376" name="Google Shape;1376;p47"/>
            <p:cNvSpPr/>
            <p:nvPr/>
          </p:nvSpPr>
          <p:spPr>
            <a:xfrm>
              <a:off x="11000883" y="4778915"/>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DATE</a:t>
              </a:r>
              <a:endParaRPr/>
            </a:p>
          </p:txBody>
        </p:sp>
        <p:sp>
          <p:nvSpPr>
            <p:cNvPr id="1377" name="Google Shape;1377;p47"/>
            <p:cNvSpPr/>
            <p:nvPr/>
          </p:nvSpPr>
          <p:spPr>
            <a:xfrm>
              <a:off x="11000883" y="5795761"/>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ARRAY&lt;&gt;</a:t>
              </a:r>
              <a:endParaRPr sz="1800">
                <a:solidFill>
                  <a:srgbClr val="3F3F3F"/>
                </a:solidFill>
                <a:latin typeface="Open Sans"/>
                <a:ea typeface="Open Sans"/>
                <a:cs typeface="Open Sans"/>
                <a:sym typeface="Open Sans"/>
              </a:endParaRPr>
            </a:p>
          </p:txBody>
        </p:sp>
        <p:sp>
          <p:nvSpPr>
            <p:cNvPr id="1378" name="Google Shape;1378;p47"/>
            <p:cNvSpPr/>
            <p:nvPr/>
          </p:nvSpPr>
          <p:spPr>
            <a:xfrm>
              <a:off x="11000883" y="6812607"/>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MAP&lt;&gt;</a:t>
              </a:r>
              <a:endParaRPr sz="1800">
                <a:solidFill>
                  <a:srgbClr val="3F3F3F"/>
                </a:solidFill>
                <a:latin typeface="Open Sans"/>
                <a:ea typeface="Open Sans"/>
                <a:cs typeface="Open Sans"/>
                <a:sym typeface="Open Sans"/>
              </a:endParaRPr>
            </a:p>
          </p:txBody>
        </p:sp>
        <p:sp>
          <p:nvSpPr>
            <p:cNvPr id="1379" name="Google Shape;1379;p47"/>
            <p:cNvSpPr/>
            <p:nvPr/>
          </p:nvSpPr>
          <p:spPr>
            <a:xfrm>
              <a:off x="11000883" y="7829451"/>
              <a:ext cx="2733587" cy="577128"/>
            </a:xfrm>
            <a:prstGeom prst="rect">
              <a:avLst/>
            </a:prstGeom>
            <a:solidFill>
              <a:srgbClr val="F2F2F2"/>
            </a:solidFill>
            <a:ln>
              <a:noFill/>
            </a:ln>
          </p:spPr>
          <p:txBody>
            <a:bodyPr anchorCtr="0" anchor="ctr"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STRUCT</a:t>
              </a:r>
              <a:endParaRPr sz="1800">
                <a:solidFill>
                  <a:srgbClr val="3F3F3F"/>
                </a:solidFill>
                <a:latin typeface="Open Sans"/>
                <a:ea typeface="Open Sans"/>
                <a:cs typeface="Open Sans"/>
                <a:sym typeface="Open Sans"/>
              </a:endParaRPr>
            </a:p>
          </p:txBody>
        </p:sp>
      </p:grpSp>
      <p:sp>
        <p:nvSpPr>
          <p:cNvPr id="1380" name="Google Shape;1380;p47"/>
          <p:cNvSpPr/>
          <p:nvPr/>
        </p:nvSpPr>
        <p:spPr>
          <a:xfrm>
            <a:off x="5959051" y="1113588"/>
            <a:ext cx="433791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SUPPORTED HIVE DATA TYPES</a:t>
            </a:r>
            <a:endParaRPr sz="2200">
              <a:solidFill>
                <a:srgbClr val="3F3F3F"/>
              </a:solidFill>
              <a:latin typeface="Calibri"/>
              <a:ea typeface="Calibri"/>
              <a:cs typeface="Calibri"/>
              <a:sym typeface="Calibri"/>
            </a:endParaRPr>
          </a:p>
        </p:txBody>
      </p:sp>
      <p:sp>
        <p:nvSpPr>
          <p:cNvPr id="1381" name="Google Shape;1381;p4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382" name="Google Shape;1382;p47"/>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grpSp>
        <p:nvGrpSpPr>
          <p:cNvPr id="1387" name="Google Shape;1387;p48"/>
          <p:cNvGrpSpPr/>
          <p:nvPr/>
        </p:nvGrpSpPr>
        <p:grpSpPr>
          <a:xfrm>
            <a:off x="996903" y="5012481"/>
            <a:ext cx="15061913" cy="3036216"/>
            <a:chOff x="377753" y="-175187"/>
            <a:chExt cx="14433120" cy="2771846"/>
          </a:xfrm>
        </p:grpSpPr>
        <p:sp>
          <p:nvSpPr>
            <p:cNvPr id="1388" name="Google Shape;1388;p48"/>
            <p:cNvSpPr/>
            <p:nvPr/>
          </p:nvSpPr>
          <p:spPr>
            <a:xfrm>
              <a:off x="377753" y="-175187"/>
              <a:ext cx="14433120" cy="2771846"/>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9" name="Google Shape;1389;p48"/>
            <p:cNvSpPr/>
            <p:nvPr/>
          </p:nvSpPr>
          <p:spPr>
            <a:xfrm>
              <a:off x="583917" y="-40028"/>
              <a:ext cx="14020791" cy="421465"/>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chemeClr val="dk1"/>
                  </a:solidFill>
                  <a:latin typeface="Open Sans SemiBold"/>
                  <a:ea typeface="Open Sans SemiBold"/>
                  <a:cs typeface="Open Sans SemiBold"/>
                  <a:sym typeface="Open Sans SemiBold"/>
                </a:rPr>
                <a:t>Example</a:t>
              </a:r>
              <a:r>
                <a:rPr b="0" lang="en-US" sz="2400">
                  <a:solidFill>
                    <a:schemeClr val="dk1"/>
                  </a:solidFill>
                  <a:latin typeface="Open Sans SemiBold"/>
                  <a:ea typeface="Open Sans SemiBold"/>
                  <a:cs typeface="Open Sans SemiBold"/>
                  <a:sym typeface="Open Sans SemiBold"/>
                </a:rPr>
                <a:t>:</a:t>
              </a:r>
              <a:endParaRPr/>
            </a:p>
          </p:txBody>
        </p:sp>
      </p:grpSp>
      <p:grpSp>
        <p:nvGrpSpPr>
          <p:cNvPr id="1390" name="Google Shape;1390;p48"/>
          <p:cNvGrpSpPr/>
          <p:nvPr/>
        </p:nvGrpSpPr>
        <p:grpSpPr>
          <a:xfrm>
            <a:off x="748360" y="3225783"/>
            <a:ext cx="4902471" cy="1060662"/>
            <a:chOff x="-65115" y="-1"/>
            <a:chExt cx="4340459" cy="680556"/>
          </a:xfrm>
        </p:grpSpPr>
        <p:sp>
          <p:nvSpPr>
            <p:cNvPr id="1391" name="Google Shape;1391;p48"/>
            <p:cNvSpPr/>
            <p:nvPr/>
          </p:nvSpPr>
          <p:spPr>
            <a:xfrm>
              <a:off x="0" y="-1"/>
              <a:ext cx="4275344" cy="680556"/>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2" name="Google Shape;1392;p48"/>
            <p:cNvSpPr/>
            <p:nvPr/>
          </p:nvSpPr>
          <p:spPr>
            <a:xfrm>
              <a:off x="-65115" y="176285"/>
              <a:ext cx="4242525" cy="276470"/>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2200">
                  <a:solidFill>
                    <a:srgbClr val="FFFFFF"/>
                  </a:solidFill>
                  <a:latin typeface="Open Sans SemiBold"/>
                  <a:ea typeface="Open Sans SemiBold"/>
                  <a:cs typeface="Open Sans SemiBold"/>
                  <a:sym typeface="Open Sans SemiBold"/>
                </a:rPr>
                <a:t>To Start</a:t>
              </a:r>
              <a:endParaRPr/>
            </a:p>
          </p:txBody>
        </p:sp>
      </p:grpSp>
      <p:grpSp>
        <p:nvGrpSpPr>
          <p:cNvPr id="1393" name="Google Shape;1393;p48"/>
          <p:cNvGrpSpPr/>
          <p:nvPr/>
        </p:nvGrpSpPr>
        <p:grpSpPr>
          <a:xfrm>
            <a:off x="5650831" y="3225786"/>
            <a:ext cx="10399348" cy="1064450"/>
            <a:chOff x="-168051" y="0"/>
            <a:chExt cx="9207185" cy="682988"/>
          </a:xfrm>
        </p:grpSpPr>
        <p:sp>
          <p:nvSpPr>
            <p:cNvPr id="1394" name="Google Shape;1394;p48"/>
            <p:cNvSpPr/>
            <p:nvPr/>
          </p:nvSpPr>
          <p:spPr>
            <a:xfrm>
              <a:off x="-168051" y="0"/>
              <a:ext cx="9207185" cy="68298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5" name="Google Shape;1395;p48"/>
            <p:cNvSpPr/>
            <p:nvPr/>
          </p:nvSpPr>
          <p:spPr>
            <a:xfrm>
              <a:off x="27816" y="58026"/>
              <a:ext cx="9011318" cy="385085"/>
            </a:xfrm>
            <a:prstGeom prst="rect">
              <a:avLst/>
            </a:prstGeom>
            <a:noFill/>
            <a:ln>
              <a:noFill/>
            </a:ln>
          </p:spPr>
          <p:txBody>
            <a:bodyPr anchorCtr="0" anchor="ctr" bIns="45700" lIns="45700" spcFirstLastPara="1" rIns="45700" wrap="square" tIns="45700">
              <a:spAutoFit/>
            </a:bodyPr>
            <a:lstStyle/>
            <a:p>
              <a:pPr indent="0" lvl="0" marL="0" marR="0" rtl="0" algn="l">
                <a:lnSpc>
                  <a:spcPct val="150000"/>
                </a:lnSpc>
                <a:spcBef>
                  <a:spcPts val="0"/>
                </a:spcBef>
                <a:spcAft>
                  <a:spcPts val="0"/>
                </a:spcAft>
                <a:buNone/>
              </a:pPr>
              <a:r>
                <a:rPr lang="en-US" sz="2200">
                  <a:solidFill>
                    <a:srgbClr val="3F3F3F"/>
                  </a:solidFill>
                  <a:latin typeface="Open Sans"/>
                  <a:ea typeface="Open Sans"/>
                  <a:cs typeface="Open Sans"/>
                  <a:sym typeface="Open Sans"/>
                </a:rPr>
                <a:t>Include the related driver for the specific database on the classpath of Spark.</a:t>
              </a:r>
              <a:endParaRPr/>
            </a:p>
          </p:txBody>
        </p:sp>
      </p:grpSp>
      <p:sp>
        <p:nvSpPr>
          <p:cNvPr id="1396" name="Google Shape;1396;p48"/>
          <p:cNvSpPr txBox="1"/>
          <p:nvPr/>
        </p:nvSpPr>
        <p:spPr>
          <a:xfrm>
            <a:off x="1262535" y="5737350"/>
            <a:ext cx="15466500" cy="212365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SPARK_CLASSPATH=postgresql-9.3-1102-jdbc41.jar bin/spark-shell</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jdbcDF = spark.read.format("jdbc").option("url", "jdbc:postgresql:dbserver").option("dbtable", "schema.tablename").option("user", "username").option("password", "password").load()</a:t>
            </a:r>
            <a:endParaRPr/>
          </a:p>
        </p:txBody>
      </p:sp>
      <p:sp>
        <p:nvSpPr>
          <p:cNvPr id="1397" name="Google Shape;1397;p48"/>
          <p:cNvSpPr txBox="1"/>
          <p:nvPr/>
        </p:nvSpPr>
        <p:spPr>
          <a:xfrm>
            <a:off x="1691035" y="1808844"/>
            <a:ext cx="14570075" cy="69090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Spark SQL contains a data source that uses JDBC</a:t>
            </a:r>
            <a:endParaRPr/>
          </a:p>
        </p:txBody>
      </p:sp>
      <p:sp>
        <p:nvSpPr>
          <p:cNvPr id="1398" name="Google Shape;1398;p48"/>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9" name="Google Shape;1399;p48"/>
          <p:cNvSpPr/>
          <p:nvPr/>
        </p:nvSpPr>
        <p:spPr>
          <a:xfrm>
            <a:off x="6113965" y="1113588"/>
            <a:ext cx="402809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JDBC TO OTHER DATABASES</a:t>
            </a:r>
            <a:endParaRPr sz="2200">
              <a:solidFill>
                <a:srgbClr val="3F3F3F"/>
              </a:solidFill>
              <a:latin typeface="Calibri"/>
              <a:ea typeface="Calibri"/>
              <a:cs typeface="Calibri"/>
              <a:sym typeface="Calibri"/>
            </a:endParaRPr>
          </a:p>
        </p:txBody>
      </p:sp>
      <p:sp>
        <p:nvSpPr>
          <p:cNvPr id="1400" name="Google Shape;1400;p4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401" name="Google Shape;1401;p48"/>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5" name="Shape 1405"/>
        <p:cNvGrpSpPr/>
        <p:nvPr/>
      </p:nvGrpSpPr>
      <p:grpSpPr>
        <a:xfrm>
          <a:off x="0" y="0"/>
          <a:ext cx="0" cy="0"/>
          <a:chOff x="0" y="0"/>
          <a:chExt cx="0" cy="0"/>
        </a:xfrm>
      </p:grpSpPr>
      <p:grpSp>
        <p:nvGrpSpPr>
          <p:cNvPr id="1406" name="Google Shape;1406;p49"/>
          <p:cNvGrpSpPr/>
          <p:nvPr/>
        </p:nvGrpSpPr>
        <p:grpSpPr>
          <a:xfrm>
            <a:off x="927100" y="3642714"/>
            <a:ext cx="14204522" cy="4510685"/>
            <a:chOff x="476162" y="358648"/>
            <a:chExt cx="14468357" cy="4510682"/>
          </a:xfrm>
        </p:grpSpPr>
        <p:sp>
          <p:nvSpPr>
            <p:cNvPr id="1407" name="Google Shape;1407;p49"/>
            <p:cNvSpPr/>
            <p:nvPr/>
          </p:nvSpPr>
          <p:spPr>
            <a:xfrm>
              <a:off x="476162" y="358648"/>
              <a:ext cx="14433120" cy="4510682"/>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8" name="Google Shape;1408;p49"/>
            <p:cNvSpPr/>
            <p:nvPr/>
          </p:nvSpPr>
          <p:spPr>
            <a:xfrm>
              <a:off x="923728" y="586219"/>
              <a:ext cx="14020791" cy="461663"/>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Example</a:t>
              </a:r>
              <a:r>
                <a:rPr b="0" lang="en-US" sz="2400">
                  <a:solidFill>
                    <a:srgbClr val="3F3F3F"/>
                  </a:solidFill>
                  <a:latin typeface="Open Sans SemiBold"/>
                  <a:ea typeface="Open Sans SemiBold"/>
                  <a:cs typeface="Open Sans SemiBold"/>
                  <a:sym typeface="Open Sans SemiBold"/>
                </a:rPr>
                <a:t>:</a:t>
              </a:r>
              <a:endParaRPr/>
            </a:p>
          </p:txBody>
        </p:sp>
      </p:grpSp>
      <p:sp>
        <p:nvSpPr>
          <p:cNvPr id="1409" name="Google Shape;1409;p49"/>
          <p:cNvSpPr txBox="1"/>
          <p:nvPr/>
        </p:nvSpPr>
        <p:spPr>
          <a:xfrm>
            <a:off x="1676400" y="4393503"/>
            <a:ext cx="9870010" cy="36471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val teradataDBCDF = spark.read</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.format("jdbc")</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.option("url", "jdbc:teradata://localTD, TMODE=TERA")</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.option("dbtable", "dbc.tables")</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.option("user", "admin")</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.option("password", "superUser")</a:t>
            </a:r>
            <a:endParaRPr/>
          </a:p>
          <a:p>
            <a:pPr indent="0" lvl="0" marL="0" marR="0" rtl="0" algn="l">
              <a:lnSpc>
                <a:spcPct val="150000"/>
              </a:lnSpc>
              <a:spcBef>
                <a:spcPts val="0"/>
              </a:spcBef>
              <a:spcAft>
                <a:spcPts val="0"/>
              </a:spcAft>
              <a:buNone/>
            </a:pPr>
            <a:r>
              <a:rPr lang="en-US" sz="2200">
                <a:solidFill>
                  <a:srgbClr val="3F3F3F"/>
                </a:solidFill>
                <a:latin typeface="Courier New"/>
                <a:ea typeface="Courier New"/>
                <a:cs typeface="Courier New"/>
                <a:sym typeface="Courier New"/>
              </a:rPr>
              <a:t>    .load()</a:t>
            </a:r>
            <a:endParaRPr/>
          </a:p>
        </p:txBody>
      </p:sp>
      <p:sp>
        <p:nvSpPr>
          <p:cNvPr id="1410" name="Google Shape;1410;p49"/>
          <p:cNvSpPr txBox="1"/>
          <p:nvPr/>
        </p:nvSpPr>
        <p:spPr>
          <a:xfrm>
            <a:off x="1691035" y="1808843"/>
            <a:ext cx="13942255" cy="155711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Spark provides you the option to access traditional databases like Oracle, Teradata, Greenplum, and Netezza using JDBC.</a:t>
            </a:r>
            <a:endParaRPr/>
          </a:p>
        </p:txBody>
      </p:sp>
      <p:sp>
        <p:nvSpPr>
          <p:cNvPr id="1411" name="Google Shape;1411;p49"/>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2" name="Google Shape;1412;p49"/>
          <p:cNvSpPr/>
          <p:nvPr/>
        </p:nvSpPr>
        <p:spPr>
          <a:xfrm>
            <a:off x="5538648" y="1113588"/>
            <a:ext cx="5178726"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WORKING WITH OTHER DATABASES</a:t>
            </a:r>
            <a:endParaRPr sz="2200">
              <a:solidFill>
                <a:srgbClr val="3F3F3F"/>
              </a:solidFill>
              <a:latin typeface="Calibri"/>
              <a:ea typeface="Calibri"/>
              <a:cs typeface="Calibri"/>
              <a:sym typeface="Calibri"/>
            </a:endParaRPr>
          </a:p>
        </p:txBody>
      </p:sp>
      <p:sp>
        <p:nvSpPr>
          <p:cNvPr id="1413" name="Google Shape;1413;p4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Operating on Various Data Sources (Contd.)</a:t>
            </a:r>
            <a:endParaRPr/>
          </a:p>
        </p:txBody>
      </p:sp>
      <p:pic>
        <p:nvPicPr>
          <p:cNvPr id="1414" name="Google Shape;1414;p49"/>
          <p:cNvPicPr preferRelativeResize="0"/>
          <p:nvPr/>
        </p:nvPicPr>
        <p:blipFill rotWithShape="1">
          <a:blip r:embed="rId3">
            <a:alphaModFix/>
          </a:blip>
          <a:srcRect b="0" l="0" r="0" t="0"/>
          <a:stretch/>
        </p:blipFill>
        <p:spPr>
          <a:xfrm>
            <a:off x="3657600" y="870793"/>
            <a:ext cx="8927252" cy="2743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8" name="Shape 1418"/>
        <p:cNvGrpSpPr/>
        <p:nvPr/>
      </p:nvGrpSpPr>
      <p:grpSpPr>
        <a:xfrm>
          <a:off x="0" y="0"/>
          <a:ext cx="0" cy="0"/>
          <a:chOff x="0" y="0"/>
          <a:chExt cx="0" cy="0"/>
        </a:xfrm>
      </p:grpSpPr>
      <p:sp>
        <p:nvSpPr>
          <p:cNvPr id="1419" name="Google Shape;1419;p34"/>
          <p:cNvSpPr txBox="1"/>
          <p:nvPr>
            <p:ph idx="1" type="body"/>
          </p:nvPr>
        </p:nvSpPr>
        <p:spPr>
          <a:xfrm>
            <a:off x="926745" y="1676697"/>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Running SQL Queries Using Spark SQL</a:t>
            </a:r>
            <a:endParaRPr/>
          </a:p>
        </p:txBody>
      </p:sp>
      <p:sp>
        <p:nvSpPr>
          <p:cNvPr id="1420" name="Google Shape;1420;p34"/>
          <p:cNvSpPr txBox="1"/>
          <p:nvPr>
            <p:ph idx="2" type="body"/>
          </p:nvPr>
        </p:nvSpPr>
        <p:spPr>
          <a:xfrm>
            <a:off x="926742" y="2380588"/>
            <a:ext cx="12378899" cy="4800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2800"/>
              <a:buFont typeface="Arial"/>
              <a:buNone/>
            </a:pPr>
            <a:r>
              <a:rPr b="0" i="0" lang="en-US" sz="2800" u="none" cap="none" strike="noStrike">
                <a:solidFill>
                  <a:srgbClr val="0F547B"/>
                </a:solidFill>
                <a:latin typeface="Open Sans SemiBold"/>
                <a:ea typeface="Open Sans SemiBold"/>
                <a:cs typeface="Open Sans SemiBold"/>
                <a:sym typeface="Open Sans SemiBold"/>
              </a:rPr>
              <a:t>Topic 6: Operating on Various Data Sources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4" name="Shape 1424"/>
        <p:cNvGrpSpPr/>
        <p:nvPr/>
      </p:nvGrpSpPr>
      <p:grpSpPr>
        <a:xfrm>
          <a:off x="0" y="0"/>
          <a:ext cx="0" cy="0"/>
          <a:chOff x="0" y="0"/>
          <a:chExt cx="0" cy="0"/>
        </a:xfrm>
      </p:grpSpPr>
      <p:sp>
        <p:nvSpPr>
          <p:cNvPr id="1425" name="Google Shape;1425;p51"/>
          <p:cNvSpPr/>
          <p:nvPr/>
        </p:nvSpPr>
        <p:spPr>
          <a:xfrm>
            <a:off x="6026281" y="7134714"/>
            <a:ext cx="3045980" cy="1612850"/>
          </a:xfrm>
          <a:prstGeom prst="can">
            <a:avLst>
              <a:gd fmla="val 25000" name="adj"/>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26" name="Google Shape;1426;p51"/>
          <p:cNvSpPr/>
          <p:nvPr/>
        </p:nvSpPr>
        <p:spPr>
          <a:xfrm>
            <a:off x="6026282" y="6057456"/>
            <a:ext cx="3045980" cy="1500364"/>
          </a:xfrm>
          <a:prstGeom prst="can">
            <a:avLst>
              <a:gd fmla="val 25000" name="adj"/>
            </a:avLst>
          </a:prstGeom>
          <a:solidFill>
            <a:srgbClr val="C55A1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27" name="Google Shape;1427;p5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Catalog API</a:t>
            </a:r>
            <a:endParaRPr/>
          </a:p>
        </p:txBody>
      </p:sp>
      <p:pic>
        <p:nvPicPr>
          <p:cNvPr id="1428" name="Google Shape;1428;p51"/>
          <p:cNvPicPr preferRelativeResize="0"/>
          <p:nvPr/>
        </p:nvPicPr>
        <p:blipFill rotWithShape="1">
          <a:blip r:embed="rId3">
            <a:alphaModFix/>
          </a:blip>
          <a:srcRect b="0" l="0" r="0" t="0"/>
          <a:stretch/>
        </p:blipFill>
        <p:spPr>
          <a:xfrm>
            <a:off x="6924675" y="870793"/>
            <a:ext cx="2393102" cy="274320"/>
          </a:xfrm>
          <a:prstGeom prst="rect">
            <a:avLst/>
          </a:prstGeom>
          <a:noFill/>
          <a:ln>
            <a:noFill/>
          </a:ln>
        </p:spPr>
      </p:pic>
      <p:sp>
        <p:nvSpPr>
          <p:cNvPr id="1429" name="Google Shape;1429;p51"/>
          <p:cNvSpPr/>
          <p:nvPr/>
        </p:nvSpPr>
        <p:spPr>
          <a:xfrm>
            <a:off x="6026281" y="5291137"/>
            <a:ext cx="3045980" cy="1160152"/>
          </a:xfrm>
          <a:prstGeom prst="can">
            <a:avLst>
              <a:gd fmla="val 25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30" name="Google Shape;1430;p51"/>
          <p:cNvSpPr txBox="1"/>
          <p:nvPr/>
        </p:nvSpPr>
        <p:spPr>
          <a:xfrm>
            <a:off x="6026280" y="6631048"/>
            <a:ext cx="2957397" cy="6155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1. Permanent metadata</a:t>
            </a:r>
            <a:br>
              <a:rPr lang="en-US" sz="1600">
                <a:solidFill>
                  <a:schemeClr val="lt1"/>
                </a:solidFill>
                <a:latin typeface="Open Sans"/>
                <a:ea typeface="Open Sans"/>
                <a:cs typeface="Open Sans"/>
                <a:sym typeface="Open Sans"/>
              </a:rPr>
            </a:br>
            <a:r>
              <a:rPr lang="en-US" sz="1600">
                <a:solidFill>
                  <a:schemeClr val="lt1"/>
                </a:solidFill>
                <a:latin typeface="Open Sans"/>
                <a:ea typeface="Open Sans"/>
                <a:cs typeface="Open Sans"/>
                <a:sym typeface="Open Sans"/>
              </a:rPr>
              <a:t>(Hive metastore or Hcatalog)</a:t>
            </a:r>
            <a:endParaRPr/>
          </a:p>
        </p:txBody>
      </p:sp>
      <p:sp>
        <p:nvSpPr>
          <p:cNvPr id="1431" name="Google Shape;1431;p51"/>
          <p:cNvSpPr txBox="1"/>
          <p:nvPr/>
        </p:nvSpPr>
        <p:spPr>
          <a:xfrm>
            <a:off x="6459481" y="5795392"/>
            <a:ext cx="217957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a:ea typeface="Open Sans"/>
                <a:cs typeface="Open Sans"/>
                <a:sym typeface="Open Sans"/>
              </a:rPr>
              <a:t>Metadata</a:t>
            </a:r>
            <a:endParaRPr/>
          </a:p>
        </p:txBody>
      </p:sp>
      <p:grpSp>
        <p:nvGrpSpPr>
          <p:cNvPr id="1432" name="Google Shape;1432;p51"/>
          <p:cNvGrpSpPr/>
          <p:nvPr/>
        </p:nvGrpSpPr>
        <p:grpSpPr>
          <a:xfrm>
            <a:off x="6137961" y="2696973"/>
            <a:ext cx="2813581" cy="1232525"/>
            <a:chOff x="1244091" y="1399883"/>
            <a:chExt cx="2813581" cy="1232525"/>
          </a:xfrm>
        </p:grpSpPr>
        <p:sp>
          <p:nvSpPr>
            <p:cNvPr id="1433" name="Google Shape;1433;p51"/>
            <p:cNvSpPr/>
            <p:nvPr/>
          </p:nvSpPr>
          <p:spPr>
            <a:xfrm>
              <a:off x="1244091" y="1399883"/>
              <a:ext cx="2813581" cy="1232525"/>
            </a:xfrm>
            <a:prstGeom prst="cube">
              <a:avLst>
                <a:gd fmla="val 15529"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34" name="Google Shape;1434;p51"/>
            <p:cNvSpPr txBox="1"/>
            <p:nvPr/>
          </p:nvSpPr>
          <p:spPr>
            <a:xfrm>
              <a:off x="1714013" y="1907289"/>
              <a:ext cx="1873735"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a:ea typeface="Open Sans"/>
                  <a:cs typeface="Open Sans"/>
                  <a:sym typeface="Open Sans"/>
                </a:rPr>
                <a:t>Catalog API</a:t>
              </a:r>
              <a:endParaRPr/>
            </a:p>
          </p:txBody>
        </p:sp>
      </p:grpSp>
      <p:sp>
        <p:nvSpPr>
          <p:cNvPr id="1435" name="Google Shape;1435;p51"/>
          <p:cNvSpPr txBox="1"/>
          <p:nvPr/>
        </p:nvSpPr>
        <p:spPr>
          <a:xfrm>
            <a:off x="5942446" y="7694639"/>
            <a:ext cx="3204613"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2. Temporary metadata</a:t>
            </a:r>
            <a:br>
              <a:rPr lang="en-US" sz="1600">
                <a:solidFill>
                  <a:schemeClr val="lt1"/>
                </a:solidFill>
                <a:latin typeface="Open Sans"/>
                <a:ea typeface="Open Sans"/>
                <a:cs typeface="Open Sans"/>
                <a:sym typeface="Open Sans"/>
              </a:rPr>
            </a:br>
            <a:r>
              <a:rPr lang="en-US" sz="1600">
                <a:solidFill>
                  <a:schemeClr val="lt1"/>
                </a:solidFill>
                <a:latin typeface="Open Sans"/>
                <a:ea typeface="Open Sans"/>
                <a:cs typeface="Open Sans"/>
                <a:sym typeface="Open Sans"/>
              </a:rPr>
              <a:t>(temp table, registered pdfs, etc.)</a:t>
            </a:r>
            <a:endParaRPr/>
          </a:p>
        </p:txBody>
      </p:sp>
      <p:sp>
        <p:nvSpPr>
          <p:cNvPr id="1436" name="Google Shape;1436;p51"/>
          <p:cNvSpPr/>
          <p:nvPr/>
        </p:nvSpPr>
        <p:spPr>
          <a:xfrm>
            <a:off x="7301562" y="3964933"/>
            <a:ext cx="486383" cy="1296347"/>
          </a:xfrm>
          <a:prstGeom prst="downArrow">
            <a:avLst>
              <a:gd fmla="val 50000" name="adj1"/>
              <a:gd fmla="val 5000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7" name="Google Shape;1437;p51"/>
          <p:cNvSpPr txBox="1"/>
          <p:nvPr/>
        </p:nvSpPr>
        <p:spPr>
          <a:xfrm>
            <a:off x="6429339" y="4417933"/>
            <a:ext cx="9028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F3F3F"/>
                </a:solidFill>
                <a:latin typeface="Open Sans"/>
                <a:ea typeface="Open Sans"/>
                <a:cs typeface="Open Sans"/>
                <a:sym typeface="Open Sans"/>
              </a:rPr>
              <a:t>Access</a:t>
            </a:r>
            <a:endParaRPr/>
          </a:p>
        </p:txBody>
      </p:sp>
      <p:sp>
        <p:nvSpPr>
          <p:cNvPr id="1438" name="Google Shape;1438;p51"/>
          <p:cNvSpPr txBox="1"/>
          <p:nvPr/>
        </p:nvSpPr>
        <p:spPr>
          <a:xfrm>
            <a:off x="1691035" y="1808844"/>
            <a:ext cx="14570075" cy="69090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sz="2400">
                <a:solidFill>
                  <a:srgbClr val="3F3F3F"/>
                </a:solidFill>
                <a:latin typeface="Open Sans"/>
                <a:ea typeface="Open Sans"/>
                <a:cs typeface="Open Sans"/>
                <a:sym typeface="Open Sans"/>
              </a:rPr>
              <a:t>Catalog API is used for data processing applications to query and use the metadata</a:t>
            </a:r>
            <a:endParaRPr/>
          </a:p>
        </p:txBody>
      </p:sp>
      <p:sp>
        <p:nvSpPr>
          <p:cNvPr id="1439" name="Google Shape;1439;p51"/>
          <p:cNvSpPr/>
          <p:nvPr/>
        </p:nvSpPr>
        <p:spPr>
          <a:xfrm>
            <a:off x="963955" y="1836745"/>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0" name="Google Shape;1440;p51"/>
          <p:cNvSpPr/>
          <p:nvPr/>
        </p:nvSpPr>
        <p:spPr>
          <a:xfrm>
            <a:off x="5408709" y="1113588"/>
            <a:ext cx="5438605"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UNDERSTANDING DATA CATALOG API</a:t>
            </a:r>
            <a:endParaRPr sz="2200">
              <a:solidFill>
                <a:srgbClr val="3F3F3F"/>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4" name="Shape 1444"/>
        <p:cNvGrpSpPr/>
        <p:nvPr/>
      </p:nvGrpSpPr>
      <p:grpSpPr>
        <a:xfrm>
          <a:off x="0" y="0"/>
          <a:ext cx="0" cy="0"/>
          <a:chOff x="0" y="0"/>
          <a:chExt cx="0" cy="0"/>
        </a:xfrm>
      </p:grpSpPr>
      <p:sp>
        <p:nvSpPr>
          <p:cNvPr id="1445" name="Google Shape;1445;p52"/>
          <p:cNvSpPr/>
          <p:nvPr/>
        </p:nvSpPr>
        <p:spPr>
          <a:xfrm>
            <a:off x="762000" y="1776118"/>
            <a:ext cx="14775976" cy="689163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6" name="Google Shape;1446;p52"/>
          <p:cNvSpPr/>
          <p:nvPr/>
        </p:nvSpPr>
        <p:spPr>
          <a:xfrm>
            <a:off x="1121698" y="1776118"/>
            <a:ext cx="14020792" cy="430887"/>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b="1" lang="en-US" sz="2200">
                <a:solidFill>
                  <a:schemeClr val="dk1"/>
                </a:solidFill>
                <a:latin typeface="Open Sans SemiBold"/>
                <a:ea typeface="Open Sans SemiBold"/>
                <a:cs typeface="Open Sans SemiBold"/>
                <a:sym typeface="Open Sans SemiBold"/>
              </a:rPr>
              <a:t>Examples</a:t>
            </a:r>
            <a:r>
              <a:rPr lang="en-US" sz="2200">
                <a:solidFill>
                  <a:schemeClr val="dk1"/>
                </a:solidFill>
                <a:latin typeface="Open Sans SemiBold"/>
                <a:ea typeface="Open Sans SemiBold"/>
                <a:cs typeface="Open Sans SemiBold"/>
                <a:sym typeface="Open Sans SemiBold"/>
              </a:rPr>
              <a:t>:</a:t>
            </a:r>
            <a:endParaRPr/>
          </a:p>
        </p:txBody>
      </p:sp>
      <p:sp>
        <p:nvSpPr>
          <p:cNvPr id="1447" name="Google Shape;1447;p52"/>
          <p:cNvSpPr txBox="1"/>
          <p:nvPr/>
        </p:nvSpPr>
        <p:spPr>
          <a:xfrm>
            <a:off x="2569392" y="2126694"/>
            <a:ext cx="11791950" cy="7017306"/>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Get the catalog object from the SparkSession object</a:t>
            </a:r>
            <a:br>
              <a:rPr lang="en-US" sz="2000">
                <a:solidFill>
                  <a:schemeClr val="dk1"/>
                </a:solidFill>
                <a:latin typeface="Open Sans"/>
                <a:ea typeface="Open Sans"/>
                <a:cs typeface="Open Sans"/>
                <a:sym typeface="Open Sans"/>
              </a:rPr>
            </a:br>
            <a:r>
              <a:rPr lang="en-US" sz="2000">
                <a:solidFill>
                  <a:schemeClr val="dk1"/>
                </a:solidFill>
                <a:latin typeface="Open Sans"/>
                <a:ea typeface="Open Sans"/>
                <a:cs typeface="Open Sans"/>
                <a:sym typeface="Open Sans"/>
              </a:rPr>
              <a:t> </a:t>
            </a:r>
            <a:r>
              <a:rPr lang="en-US" sz="2000">
                <a:solidFill>
                  <a:schemeClr val="dk1"/>
                </a:solidFill>
                <a:latin typeface="Courier New"/>
                <a:ea typeface="Courier New"/>
                <a:cs typeface="Courier New"/>
                <a:sym typeface="Courier New"/>
              </a:rPr>
              <a:t>val catalog = spark.catalog</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Get the list of databases</a:t>
            </a:r>
            <a:br>
              <a:rPr lang="en-US" sz="2000">
                <a:solidFill>
                  <a:schemeClr val="dk1"/>
                </a:solidFill>
                <a:latin typeface="Open Sans"/>
                <a:ea typeface="Open Sans"/>
                <a:cs typeface="Open Sans"/>
                <a:sym typeface="Open Sans"/>
              </a:rPr>
            </a:br>
            <a:r>
              <a:rPr lang="en-US" sz="2000">
                <a:solidFill>
                  <a:schemeClr val="dk1"/>
                </a:solidFill>
                <a:latin typeface="Courier New"/>
                <a:ea typeface="Courier New"/>
                <a:cs typeface="Courier New"/>
                <a:sym typeface="Courier New"/>
              </a:rPr>
              <a:t>val dbList = catalog.listDatabases()</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Display the details of the databases </a:t>
            </a:r>
            <a:br>
              <a:rPr lang="en-US" sz="2000">
                <a:solidFill>
                  <a:schemeClr val="dk1"/>
                </a:solidFill>
                <a:latin typeface="Open Sans"/>
                <a:ea typeface="Open Sans"/>
                <a:cs typeface="Open Sans"/>
                <a:sym typeface="Open Sans"/>
              </a:rPr>
            </a:br>
            <a:r>
              <a:rPr lang="en-US" sz="2000">
                <a:solidFill>
                  <a:schemeClr val="dk1"/>
                </a:solidFill>
                <a:latin typeface="Courier New"/>
                <a:ea typeface="Courier New"/>
                <a:cs typeface="Courier New"/>
                <a:sym typeface="Courier New"/>
              </a:rPr>
              <a:t>dbList.select("name", "description", "locationUri").show()</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To get a list of tables in the current database </a:t>
            </a:r>
            <a:br>
              <a:rPr lang="en-US" sz="2000">
                <a:solidFill>
                  <a:schemeClr val="dk1"/>
                </a:solidFill>
                <a:latin typeface="Open Sans"/>
                <a:ea typeface="Open Sans"/>
                <a:cs typeface="Open Sans"/>
                <a:sym typeface="Open Sans"/>
              </a:rPr>
            </a:br>
            <a:r>
              <a:rPr lang="en-US" sz="2000">
                <a:solidFill>
                  <a:schemeClr val="dk1"/>
                </a:solidFill>
                <a:latin typeface="Courier New"/>
                <a:ea typeface="Courier New"/>
                <a:cs typeface="Courier New"/>
                <a:sym typeface="Courier New"/>
              </a:rPr>
              <a:t>val tableList = catalog.listTables()</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Get the list of columns for a table </a:t>
            </a:r>
            <a:br>
              <a:rPr lang="en-US" sz="2000">
                <a:solidFill>
                  <a:schemeClr val="dk1"/>
                </a:solidFill>
                <a:latin typeface="Open Sans"/>
                <a:ea typeface="Open Sans"/>
                <a:cs typeface="Open Sans"/>
                <a:sym typeface="Open Sans"/>
              </a:rPr>
            </a:br>
            <a:r>
              <a:rPr lang="en-US" sz="2000">
                <a:solidFill>
                  <a:schemeClr val="dk1"/>
                </a:solidFill>
                <a:latin typeface="Courier New"/>
                <a:ea typeface="Courier New"/>
                <a:cs typeface="Courier New"/>
                <a:sym typeface="Courier New"/>
              </a:rPr>
              <a:t>display(catalog.listColumns(“smart"))</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Get the current database </a:t>
            </a:r>
            <a:br>
              <a:rPr lang="en-US" sz="2000">
                <a:solidFill>
                  <a:schemeClr val="dk1"/>
                </a:solidFill>
                <a:latin typeface="Open Sans"/>
                <a:ea typeface="Open Sans"/>
                <a:cs typeface="Open Sans"/>
                <a:sym typeface="Open Sans"/>
              </a:rPr>
            </a:br>
            <a:r>
              <a:rPr lang="en-US" sz="2000">
                <a:solidFill>
                  <a:schemeClr val="dk1"/>
                </a:solidFill>
                <a:latin typeface="Courier New"/>
                <a:ea typeface="Courier New"/>
                <a:cs typeface="Courier New"/>
                <a:sym typeface="Courier New"/>
              </a:rPr>
              <a:t>catalog.currentDatabase</a:t>
            </a:r>
            <a:endParaRPr/>
          </a:p>
          <a:p>
            <a:pPr indent="-457200" lvl="0" marL="457200" marR="0" rtl="0" algn="l">
              <a:lnSpc>
                <a:spcPct val="150000"/>
              </a:lnSpc>
              <a:spcBef>
                <a:spcPts val="0"/>
              </a:spcBef>
              <a:spcAft>
                <a:spcPts val="0"/>
              </a:spcAft>
              <a:buClr>
                <a:schemeClr val="dk1"/>
              </a:buClr>
              <a:buSzPts val="2000"/>
              <a:buFont typeface="Calibri"/>
              <a:buAutoNum type="arabicPeriod"/>
            </a:pPr>
            <a:r>
              <a:rPr lang="en-US" sz="2000">
                <a:solidFill>
                  <a:schemeClr val="dk1"/>
                </a:solidFill>
                <a:latin typeface="Open Sans"/>
                <a:ea typeface="Open Sans"/>
                <a:cs typeface="Open Sans"/>
                <a:sym typeface="Open Sans"/>
              </a:rPr>
              <a:t>The views created in the applications can be removed from the database using the Catalog API </a:t>
            </a:r>
            <a:r>
              <a:rPr lang="en-US" sz="2000">
                <a:solidFill>
                  <a:schemeClr val="dk1"/>
                </a:solidFill>
                <a:latin typeface="Courier New"/>
                <a:ea typeface="Courier New"/>
                <a:cs typeface="Courier New"/>
                <a:sym typeface="Courier New"/>
              </a:rPr>
              <a:t>catalog.dropTempView("trans")</a:t>
            </a:r>
            <a:endParaRPr/>
          </a:p>
          <a:p>
            <a:pPr indent="-330200" lvl="0" marL="457200" marR="0" rtl="0" algn="l">
              <a:lnSpc>
                <a:spcPct val="150000"/>
              </a:lnSpc>
              <a:spcBef>
                <a:spcPts val="0"/>
              </a:spcBef>
              <a:spcAft>
                <a:spcPts val="0"/>
              </a:spcAft>
              <a:buClr>
                <a:schemeClr val="dk1"/>
              </a:buClr>
              <a:buSzPts val="2000"/>
              <a:buFont typeface="Calibri"/>
              <a:buNone/>
            </a:pPr>
            <a:r>
              <a:t/>
            </a:r>
            <a:endParaRPr sz="2000">
              <a:solidFill>
                <a:schemeClr val="dk1"/>
              </a:solidFill>
              <a:latin typeface="Open Sans"/>
              <a:ea typeface="Open Sans"/>
              <a:cs typeface="Open Sans"/>
              <a:sym typeface="Open Sans"/>
            </a:endParaRPr>
          </a:p>
        </p:txBody>
      </p:sp>
      <p:sp>
        <p:nvSpPr>
          <p:cNvPr id="1448" name="Google Shape;1448;p52"/>
          <p:cNvSpPr/>
          <p:nvPr/>
        </p:nvSpPr>
        <p:spPr>
          <a:xfrm>
            <a:off x="4925854" y="1113588"/>
            <a:ext cx="640431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UNDERSTANDING DATA CATALOGS (CONTD.)</a:t>
            </a:r>
            <a:endParaRPr sz="2200">
              <a:solidFill>
                <a:srgbClr val="3F3F3F"/>
              </a:solidFill>
              <a:latin typeface="Calibri"/>
              <a:ea typeface="Calibri"/>
              <a:cs typeface="Calibri"/>
              <a:sym typeface="Calibri"/>
            </a:endParaRPr>
          </a:p>
        </p:txBody>
      </p:sp>
      <p:sp>
        <p:nvSpPr>
          <p:cNvPr id="1449" name="Google Shape;1449;p5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Catalog API (Contd.)</a:t>
            </a:r>
            <a:endParaRPr/>
          </a:p>
        </p:txBody>
      </p:sp>
      <p:pic>
        <p:nvPicPr>
          <p:cNvPr id="1450" name="Google Shape;1450;p52"/>
          <p:cNvPicPr preferRelativeResize="0"/>
          <p:nvPr/>
        </p:nvPicPr>
        <p:blipFill rotWithShape="1">
          <a:blip r:embed="rId3">
            <a:alphaModFix/>
          </a:blip>
          <a:srcRect b="0" l="0" r="0" t="0"/>
          <a:stretch/>
        </p:blipFill>
        <p:spPr>
          <a:xfrm>
            <a:off x="6102774" y="870793"/>
            <a:ext cx="4050452" cy="2743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5" name="Shape 1455"/>
        <p:cNvGrpSpPr/>
        <p:nvPr/>
      </p:nvGrpSpPr>
      <p:grpSpPr>
        <a:xfrm>
          <a:off x="0" y="0"/>
          <a:ext cx="0" cy="0"/>
          <a:chOff x="0" y="0"/>
          <a:chExt cx="0" cy="0"/>
        </a:xfrm>
      </p:grpSpPr>
      <p:sp>
        <p:nvSpPr>
          <p:cNvPr id="1456" name="Google Shape;1456;g32a3f6b5d71_0_4"/>
          <p:cNvSpPr txBox="1"/>
          <p:nvPr>
            <p:ph idx="1" type="body"/>
          </p:nvPr>
        </p:nvSpPr>
        <p:spPr>
          <a:xfrm>
            <a:off x="926745" y="1003147"/>
            <a:ext cx="12378900" cy="535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1457" name="Google Shape;1457;g32a3f6b5d71_0_4"/>
          <p:cNvSpPr txBox="1"/>
          <p:nvPr>
            <p:ph idx="2" type="body"/>
          </p:nvPr>
        </p:nvSpPr>
        <p:spPr>
          <a:xfrm>
            <a:off x="808139" y="1790700"/>
            <a:ext cx="14952900" cy="12561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Create a DataFrame and define a scala function to convert it into a User Defined Function (UDF)</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458" name="Google Shape;1458;g32a3f6b5d71_0_4"/>
          <p:cNvSpPr/>
          <p:nvPr/>
        </p:nvSpPr>
        <p:spPr>
          <a:xfrm>
            <a:off x="1220325" y="4332730"/>
            <a:ext cx="14128500" cy="107760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Refer: Assisted Practices: Module_05-Create a DataFrame and define a scala function to convert </a:t>
            </a:r>
            <a:endParaRPr sz="2400">
              <a:solidFill>
                <a:srgbClr val="3F3F3F"/>
              </a:solidFill>
              <a:latin typeface="Open Sans"/>
              <a:ea typeface="Open Sans"/>
              <a:cs typeface="Open Sans"/>
              <a:sym typeface="Open Sans"/>
            </a:endParaRPr>
          </a:p>
          <a:p>
            <a:pPr indent="0" lvl="0" marL="0" rtl="0" algn="l">
              <a:spcBef>
                <a:spcPts val="0"/>
              </a:spcBef>
              <a:spcAft>
                <a:spcPts val="0"/>
              </a:spcAft>
              <a:buSzPts val="1100"/>
              <a:buNone/>
            </a:pPr>
            <a:r>
              <a:rPr lang="en-US" sz="2400">
                <a:solidFill>
                  <a:srgbClr val="3F3F3F"/>
                </a:solidFill>
                <a:latin typeface="Open Sans"/>
                <a:ea typeface="Open Sans"/>
                <a:cs typeface="Open Sans"/>
                <a:sym typeface="Open Sans"/>
              </a:rPr>
              <a:t>it into a User Defined Function (UDF)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3" name="Shape 1463"/>
        <p:cNvGrpSpPr/>
        <p:nvPr/>
      </p:nvGrpSpPr>
      <p:grpSpPr>
        <a:xfrm>
          <a:off x="0" y="0"/>
          <a:ext cx="0" cy="0"/>
          <a:chOff x="0" y="0"/>
          <a:chExt cx="0" cy="0"/>
        </a:xfrm>
      </p:grpSpPr>
      <p:sp>
        <p:nvSpPr>
          <p:cNvPr id="1464" name="Google Shape;1464;p31"/>
          <p:cNvSpPr txBox="1"/>
          <p:nvPr>
            <p:ph idx="1" type="body"/>
          </p:nvPr>
        </p:nvSpPr>
        <p:spPr>
          <a:xfrm>
            <a:off x="926745" y="1003147"/>
            <a:ext cx="12378900" cy="5355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t>Lesson End Project</a:t>
            </a:r>
            <a:endParaRPr/>
          </a:p>
        </p:txBody>
      </p:sp>
      <p:sp>
        <p:nvSpPr>
          <p:cNvPr id="1465" name="Google Shape;1465;p31"/>
          <p:cNvSpPr txBox="1"/>
          <p:nvPr>
            <p:ph idx="2" type="body"/>
          </p:nvPr>
        </p:nvSpPr>
        <p:spPr>
          <a:xfrm>
            <a:off x="808139" y="1790700"/>
            <a:ext cx="14952900" cy="868200"/>
          </a:xfrm>
          <a:prstGeom prst="rect">
            <a:avLst/>
          </a:prstGeom>
          <a:noFill/>
          <a:ln>
            <a:noFill/>
          </a:ln>
        </p:spPr>
        <p:txBody>
          <a:bodyPr anchorCtr="0" anchor="ctr"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a:t>Retail Business Analytics</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466" name="Google Shape;1466;p31"/>
          <p:cNvSpPr/>
          <p:nvPr/>
        </p:nvSpPr>
        <p:spPr>
          <a:xfrm>
            <a:off x="1220325" y="4332730"/>
            <a:ext cx="14128532" cy="1077470"/>
          </a:xfrm>
          <a:prstGeom prst="rect">
            <a:avLst/>
          </a:prstGeom>
          <a:noFill/>
          <a:ln>
            <a:noFill/>
          </a:ln>
        </p:spPr>
        <p:txBody>
          <a:bodyPr anchorCtr="0" anchor="ctr" bIns="45700" lIns="45700" spcFirstLastPara="1" rIns="45700" wrap="square" tIns="45700">
            <a:noAutofit/>
          </a:bodyPr>
          <a:lstStyle/>
          <a:p>
            <a:pPr indent="0" lvl="0" marL="0" marR="0" rtl="0" algn="l">
              <a:spcBef>
                <a:spcPts val="0"/>
              </a:spcBef>
              <a:spcAft>
                <a:spcPts val="0"/>
              </a:spcAft>
              <a:buNone/>
            </a:pPr>
            <a:r>
              <a:rPr lang="en-US" sz="2400">
                <a:solidFill>
                  <a:srgbClr val="3F3F3F"/>
                </a:solidFill>
                <a:latin typeface="Open Sans"/>
                <a:ea typeface="Open Sans"/>
                <a:cs typeface="Open Sans"/>
                <a:sym typeface="Open Sans"/>
              </a:rPr>
              <a:t>Refer: Lesson End Project- Module_05-To analyze the order table and perform the analytics using Spark</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53"/>
          <p:cNvSpPr txBox="1"/>
          <p:nvPr>
            <p:ph idx="1" type="body"/>
          </p:nvPr>
        </p:nvSpPr>
        <p:spPr>
          <a:xfrm>
            <a:off x="4987862" y="1295073"/>
            <a:ext cx="8975474" cy="106496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Spark SQL is a module of Spark that is used for structured data processing.</a:t>
            </a:r>
            <a:endParaRPr/>
          </a:p>
        </p:txBody>
      </p:sp>
      <p:sp>
        <p:nvSpPr>
          <p:cNvPr id="1472" name="Google Shape;1472;p53"/>
          <p:cNvSpPr txBox="1"/>
          <p:nvPr>
            <p:ph idx="2" type="body"/>
          </p:nvPr>
        </p:nvSpPr>
        <p:spPr>
          <a:xfrm>
            <a:off x="4983616" y="2726387"/>
            <a:ext cx="10313534" cy="106496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The Dataset API is a strongly typed collection with a mixture of relational (DataFrame) and functional (RDD) transformations.</a:t>
            </a:r>
            <a:endParaRPr/>
          </a:p>
        </p:txBody>
      </p:sp>
      <p:sp>
        <p:nvSpPr>
          <p:cNvPr id="1473" name="Google Shape;1473;p53"/>
          <p:cNvSpPr txBox="1"/>
          <p:nvPr>
            <p:ph idx="3" type="body"/>
          </p:nvPr>
        </p:nvSpPr>
        <p:spPr>
          <a:xfrm>
            <a:off x="4987862" y="4157701"/>
            <a:ext cx="8975474" cy="106496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A DataFrame is a Dataset organized into named columns. It is just a dataset of generic row objects(alias of Dataset[Row])</a:t>
            </a:r>
            <a:endParaRPr/>
          </a:p>
        </p:txBody>
      </p:sp>
      <p:sp>
        <p:nvSpPr>
          <p:cNvPr id="1474" name="Google Shape;1474;p53"/>
          <p:cNvSpPr txBox="1"/>
          <p:nvPr>
            <p:ph idx="4" type="body"/>
          </p:nvPr>
        </p:nvSpPr>
        <p:spPr>
          <a:xfrm>
            <a:off x="4980562" y="5589015"/>
            <a:ext cx="11275438" cy="106496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To convert existing RDDs into DataFrames, Spark SQL supports two methods: reflection-based approach and programmatic approach.</a:t>
            </a:r>
            <a:endParaRPr/>
          </a:p>
        </p:txBody>
      </p:sp>
      <p:pic>
        <p:nvPicPr>
          <p:cNvPr id="1475" name="Google Shape;1475;p53"/>
          <p:cNvPicPr preferRelativeResize="0"/>
          <p:nvPr/>
        </p:nvPicPr>
        <p:blipFill rotWithShape="1">
          <a:blip r:embed="rId3">
            <a:alphaModFix/>
          </a:blip>
          <a:srcRect b="23651" l="19927" r="25876" t="20892"/>
          <a:stretch/>
        </p:blipFill>
        <p:spPr>
          <a:xfrm>
            <a:off x="4012245" y="1598957"/>
            <a:ext cx="457415" cy="457200"/>
          </a:xfrm>
          <a:prstGeom prst="rect">
            <a:avLst/>
          </a:prstGeom>
          <a:noFill/>
          <a:ln>
            <a:noFill/>
          </a:ln>
        </p:spPr>
      </p:pic>
      <p:pic>
        <p:nvPicPr>
          <p:cNvPr id="1476" name="Google Shape;1476;p53"/>
          <p:cNvPicPr preferRelativeResize="0"/>
          <p:nvPr/>
        </p:nvPicPr>
        <p:blipFill rotWithShape="1">
          <a:blip r:embed="rId3">
            <a:alphaModFix/>
          </a:blip>
          <a:srcRect b="23651" l="19927" r="25876" t="20892"/>
          <a:stretch/>
        </p:blipFill>
        <p:spPr>
          <a:xfrm>
            <a:off x="4012248" y="2979991"/>
            <a:ext cx="457415" cy="457200"/>
          </a:xfrm>
          <a:prstGeom prst="rect">
            <a:avLst/>
          </a:prstGeom>
          <a:noFill/>
          <a:ln>
            <a:noFill/>
          </a:ln>
        </p:spPr>
      </p:pic>
      <p:pic>
        <p:nvPicPr>
          <p:cNvPr id="1477" name="Google Shape;1477;p53"/>
          <p:cNvPicPr preferRelativeResize="0"/>
          <p:nvPr/>
        </p:nvPicPr>
        <p:blipFill rotWithShape="1">
          <a:blip r:embed="rId3">
            <a:alphaModFix/>
          </a:blip>
          <a:srcRect b="23651" l="19927" r="25876" t="20892"/>
          <a:stretch/>
        </p:blipFill>
        <p:spPr>
          <a:xfrm>
            <a:off x="4012247" y="4361025"/>
            <a:ext cx="457415" cy="457200"/>
          </a:xfrm>
          <a:prstGeom prst="rect">
            <a:avLst/>
          </a:prstGeom>
          <a:noFill/>
          <a:ln>
            <a:noFill/>
          </a:ln>
        </p:spPr>
      </p:pic>
      <p:pic>
        <p:nvPicPr>
          <p:cNvPr id="1478" name="Google Shape;1478;p53"/>
          <p:cNvPicPr preferRelativeResize="0"/>
          <p:nvPr/>
        </p:nvPicPr>
        <p:blipFill rotWithShape="1">
          <a:blip r:embed="rId3">
            <a:alphaModFix/>
          </a:blip>
          <a:srcRect b="23651" l="19927" r="25876" t="20892"/>
          <a:stretch/>
        </p:blipFill>
        <p:spPr>
          <a:xfrm>
            <a:off x="4012246" y="5742059"/>
            <a:ext cx="457415" cy="457200"/>
          </a:xfrm>
          <a:prstGeom prst="rect">
            <a:avLst/>
          </a:prstGeom>
          <a:noFill/>
          <a:ln>
            <a:noFill/>
          </a:ln>
        </p:spPr>
      </p:pic>
      <p:sp>
        <p:nvSpPr>
          <p:cNvPr id="1479" name="Google Shape;1479;p53"/>
          <p:cNvSpPr txBox="1"/>
          <p:nvPr/>
        </p:nvSpPr>
        <p:spPr>
          <a:xfrm>
            <a:off x="4980562" y="7020329"/>
            <a:ext cx="11275438" cy="97580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You must use enableHiveSupport() while creating SparkSession for connecting with Hive.</a:t>
            </a:r>
            <a:endParaRPr/>
          </a:p>
        </p:txBody>
      </p:sp>
      <p:pic>
        <p:nvPicPr>
          <p:cNvPr id="1480" name="Google Shape;1480;p53"/>
          <p:cNvPicPr preferRelativeResize="0"/>
          <p:nvPr/>
        </p:nvPicPr>
        <p:blipFill rotWithShape="1">
          <a:blip r:embed="rId3">
            <a:alphaModFix/>
          </a:blip>
          <a:srcRect b="23651" l="19927" r="25876" t="20892"/>
          <a:stretch/>
        </p:blipFill>
        <p:spPr>
          <a:xfrm>
            <a:off x="4012244" y="7123093"/>
            <a:ext cx="457415" cy="457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4" name="Shape 754"/>
        <p:cNvGrpSpPr/>
        <p:nvPr/>
      </p:nvGrpSpPr>
      <p:grpSpPr>
        <a:xfrm>
          <a:off x="0" y="0"/>
          <a:ext cx="0" cy="0"/>
          <a:chOff x="0" y="0"/>
          <a:chExt cx="0" cy="0"/>
        </a:xfrm>
      </p:grpSpPr>
      <p:sp>
        <p:nvSpPr>
          <p:cNvPr id="755" name="Google Shape;755;p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SQL Overview (Contd.)</a:t>
            </a:r>
            <a:endParaRPr/>
          </a:p>
        </p:txBody>
      </p:sp>
      <p:grpSp>
        <p:nvGrpSpPr>
          <p:cNvPr id="756" name="Google Shape;756;p5"/>
          <p:cNvGrpSpPr/>
          <p:nvPr/>
        </p:nvGrpSpPr>
        <p:grpSpPr>
          <a:xfrm>
            <a:off x="286858" y="3244162"/>
            <a:ext cx="7168774" cy="2460054"/>
            <a:chOff x="4536840" y="5768832"/>
            <a:chExt cx="7168774" cy="2460054"/>
          </a:xfrm>
        </p:grpSpPr>
        <p:grpSp>
          <p:nvGrpSpPr>
            <p:cNvPr id="757" name="Google Shape;757;p5"/>
            <p:cNvGrpSpPr/>
            <p:nvPr/>
          </p:nvGrpSpPr>
          <p:grpSpPr>
            <a:xfrm>
              <a:off x="4663283" y="5979766"/>
              <a:ext cx="2749265" cy="1390439"/>
              <a:chOff x="-1" y="-1"/>
              <a:chExt cx="2749262" cy="1390435"/>
            </a:xfrm>
          </p:grpSpPr>
          <p:sp>
            <p:nvSpPr>
              <p:cNvPr id="758" name="Google Shape;758;p5"/>
              <p:cNvSpPr/>
              <p:nvPr/>
            </p:nvSpPr>
            <p:spPr>
              <a:xfrm>
                <a:off x="-1" y="-1"/>
                <a:ext cx="2749262" cy="1390435"/>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833C0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5"/>
              <p:cNvSpPr/>
              <p:nvPr/>
            </p:nvSpPr>
            <p:spPr>
              <a:xfrm>
                <a:off x="-1" y="523598"/>
                <a:ext cx="2749262" cy="343234"/>
              </a:xfrm>
              <a:prstGeom prst="rect">
                <a:avLst/>
              </a:prstGeom>
              <a:solidFill>
                <a:srgbClr val="833C0B"/>
              </a:solid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None/>
                </a:pPr>
                <a:r>
                  <a:rPr lang="en-US" sz="2000">
                    <a:solidFill>
                      <a:schemeClr val="lt1"/>
                    </a:solidFill>
                    <a:latin typeface="Open Sans"/>
                    <a:ea typeface="Open Sans"/>
                    <a:cs typeface="Open Sans"/>
                    <a:sym typeface="Open Sans"/>
                  </a:rPr>
                  <a:t>Metastore</a:t>
                </a:r>
                <a:endParaRPr/>
              </a:p>
            </p:txBody>
          </p:sp>
        </p:grpSp>
        <p:sp>
          <p:nvSpPr>
            <p:cNvPr id="760" name="Google Shape;760;p5"/>
            <p:cNvSpPr/>
            <p:nvPr/>
          </p:nvSpPr>
          <p:spPr>
            <a:xfrm>
              <a:off x="4536840" y="5768832"/>
              <a:ext cx="7168774" cy="2460054"/>
            </a:xfrm>
            <a:prstGeom prst="roundRect">
              <a:avLst>
                <a:gd fmla="val 6431" name="adj"/>
              </a:avLst>
            </a:prstGeom>
            <a:noFill/>
            <a:ln>
              <a:noFill/>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5"/>
            <p:cNvSpPr/>
            <p:nvPr/>
          </p:nvSpPr>
          <p:spPr>
            <a:xfrm>
              <a:off x="7568975" y="6666091"/>
              <a:ext cx="3846606" cy="573481"/>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1E4E79"/>
            </a:solidFill>
            <a:ln>
              <a:noFill/>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None/>
              </a:pPr>
              <a:r>
                <a:t/>
              </a:r>
              <a:endParaRPr sz="1800">
                <a:solidFill>
                  <a:schemeClr val="dk1"/>
                </a:solidFill>
                <a:latin typeface="Calibri"/>
                <a:ea typeface="Calibri"/>
                <a:cs typeface="Calibri"/>
                <a:sym typeface="Calibri"/>
              </a:endParaRPr>
            </a:p>
          </p:txBody>
        </p:sp>
        <p:grpSp>
          <p:nvGrpSpPr>
            <p:cNvPr id="762" name="Google Shape;762;p5"/>
            <p:cNvGrpSpPr/>
            <p:nvPr/>
          </p:nvGrpSpPr>
          <p:grpSpPr>
            <a:xfrm>
              <a:off x="7538990" y="7450128"/>
              <a:ext cx="3876591" cy="599174"/>
              <a:chOff x="-1" y="-1"/>
              <a:chExt cx="3876588" cy="599172"/>
            </a:xfrm>
          </p:grpSpPr>
          <p:sp>
            <p:nvSpPr>
              <p:cNvPr id="763" name="Google Shape;763;p5"/>
              <p:cNvSpPr/>
              <p:nvPr/>
            </p:nvSpPr>
            <p:spPr>
              <a:xfrm>
                <a:off x="-1" y="-1"/>
                <a:ext cx="3876588" cy="599172"/>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1E4E79"/>
              </a:solidFill>
              <a:ln>
                <a:noFill/>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5"/>
              <p:cNvSpPr/>
              <p:nvPr/>
            </p:nvSpPr>
            <p:spPr>
              <a:xfrm>
                <a:off x="-1" y="127968"/>
                <a:ext cx="3876588" cy="343234"/>
              </a:xfrm>
              <a:prstGeom prst="rect">
                <a:avLst/>
              </a:prstGeom>
              <a:solidFill>
                <a:srgbClr val="1E4E79"/>
              </a:solidFill>
              <a:ln>
                <a:noFill/>
              </a:ln>
            </p:spPr>
            <p:txBody>
              <a:bodyPr anchorCtr="0" anchor="ctr" bIns="0" lIns="0" spcFirstLastPara="1" rIns="0" wrap="square" tIns="0">
                <a:spAutoFit/>
              </a:bodyPr>
              <a:lstStyle/>
              <a:p>
                <a:pPr indent="0" lvl="0" marL="0" marR="0" rtl="0" algn="ctr">
                  <a:lnSpc>
                    <a:spcPct val="120000"/>
                  </a:lnSpc>
                  <a:spcBef>
                    <a:spcPts val="0"/>
                  </a:spcBef>
                  <a:spcAft>
                    <a:spcPts val="0"/>
                  </a:spcAft>
                  <a:buNone/>
                </a:pPr>
                <a:r>
                  <a:rPr lang="en-US" sz="2000">
                    <a:solidFill>
                      <a:schemeClr val="lt1"/>
                    </a:solidFill>
                    <a:latin typeface="Open Sans"/>
                    <a:ea typeface="Open Sans"/>
                    <a:cs typeface="Open Sans"/>
                    <a:sym typeface="Open Sans"/>
                  </a:rPr>
                  <a:t>Apache Spark</a:t>
                </a:r>
                <a:endParaRPr/>
              </a:p>
            </p:txBody>
          </p:sp>
        </p:grpSp>
        <p:grpSp>
          <p:nvGrpSpPr>
            <p:cNvPr id="765" name="Google Shape;765;p5"/>
            <p:cNvGrpSpPr/>
            <p:nvPr/>
          </p:nvGrpSpPr>
          <p:grpSpPr>
            <a:xfrm>
              <a:off x="7538990" y="5978801"/>
              <a:ext cx="1207902" cy="503349"/>
              <a:chOff x="-1" y="-1"/>
              <a:chExt cx="1207901" cy="503348"/>
            </a:xfrm>
          </p:grpSpPr>
          <p:sp>
            <p:nvSpPr>
              <p:cNvPr id="766" name="Google Shape;766;p5"/>
              <p:cNvSpPr/>
              <p:nvPr/>
            </p:nvSpPr>
            <p:spPr>
              <a:xfrm>
                <a:off x="-1" y="-1"/>
                <a:ext cx="1207901" cy="50334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833C0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5"/>
              <p:cNvSpPr/>
              <p:nvPr/>
            </p:nvSpPr>
            <p:spPr>
              <a:xfrm>
                <a:off x="-1" y="97785"/>
                <a:ext cx="1207901" cy="307776"/>
              </a:xfrm>
              <a:prstGeom prst="rect">
                <a:avLst/>
              </a:prstGeom>
              <a:solidFill>
                <a:srgbClr val="833C0B"/>
              </a:solid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HiveQL</a:t>
                </a:r>
                <a:endParaRPr/>
              </a:p>
            </p:txBody>
          </p:sp>
        </p:grpSp>
        <p:grpSp>
          <p:nvGrpSpPr>
            <p:cNvPr id="768" name="Google Shape;768;p5"/>
            <p:cNvGrpSpPr/>
            <p:nvPr/>
          </p:nvGrpSpPr>
          <p:grpSpPr>
            <a:xfrm>
              <a:off x="8873334" y="5958873"/>
              <a:ext cx="1207903" cy="503349"/>
              <a:chOff x="-1" y="-1"/>
              <a:chExt cx="1207901" cy="503348"/>
            </a:xfrm>
          </p:grpSpPr>
          <p:sp>
            <p:nvSpPr>
              <p:cNvPr id="769" name="Google Shape;769;p5"/>
              <p:cNvSpPr/>
              <p:nvPr/>
            </p:nvSpPr>
            <p:spPr>
              <a:xfrm>
                <a:off x="-1" y="-1"/>
                <a:ext cx="1207901" cy="50334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833C0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5"/>
              <p:cNvSpPr/>
              <p:nvPr/>
            </p:nvSpPr>
            <p:spPr>
              <a:xfrm>
                <a:off x="-1" y="97785"/>
                <a:ext cx="1207901" cy="307776"/>
              </a:xfrm>
              <a:prstGeom prst="rect">
                <a:avLst/>
              </a:prstGeom>
              <a:solidFill>
                <a:srgbClr val="833C0B"/>
              </a:solid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UDFs</a:t>
                </a:r>
                <a:endParaRPr/>
              </a:p>
            </p:txBody>
          </p:sp>
        </p:grpSp>
        <p:grpSp>
          <p:nvGrpSpPr>
            <p:cNvPr id="771" name="Google Shape;771;p5"/>
            <p:cNvGrpSpPr/>
            <p:nvPr/>
          </p:nvGrpSpPr>
          <p:grpSpPr>
            <a:xfrm>
              <a:off x="10207680" y="5958873"/>
              <a:ext cx="1207902" cy="503349"/>
              <a:chOff x="-1" y="-1"/>
              <a:chExt cx="1207901" cy="503348"/>
            </a:xfrm>
          </p:grpSpPr>
          <p:sp>
            <p:nvSpPr>
              <p:cNvPr id="772" name="Google Shape;772;p5"/>
              <p:cNvSpPr/>
              <p:nvPr/>
            </p:nvSpPr>
            <p:spPr>
              <a:xfrm>
                <a:off x="-1" y="-1"/>
                <a:ext cx="1207901" cy="50334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833C0B"/>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773" name="Google Shape;773;p5"/>
              <p:cNvSpPr/>
              <p:nvPr/>
            </p:nvSpPr>
            <p:spPr>
              <a:xfrm>
                <a:off x="-1" y="97785"/>
                <a:ext cx="1207901" cy="307776"/>
              </a:xfrm>
              <a:prstGeom prst="rect">
                <a:avLst/>
              </a:prstGeom>
              <a:solidFill>
                <a:srgbClr val="833C0B"/>
              </a:solidFill>
              <a:ln>
                <a:noFill/>
              </a:ln>
            </p:spPr>
            <p:txBody>
              <a:bodyPr anchorCtr="0" anchor="ctr" bIns="0" lIns="0" spcFirstLastPara="1" rIns="0" wrap="square" tIns="0">
                <a:spAutoFit/>
              </a:bodyPr>
              <a:lstStyle/>
              <a:p>
                <a:pPr indent="0" lvl="0" marL="0" marR="0" rtl="0" algn="ctr">
                  <a:spcBef>
                    <a:spcPts val="0"/>
                  </a:spcBef>
                  <a:spcAft>
                    <a:spcPts val="0"/>
                  </a:spcAft>
                  <a:buNone/>
                </a:pPr>
                <a:r>
                  <a:rPr lang="en-US" sz="2000">
                    <a:solidFill>
                      <a:schemeClr val="lt1"/>
                    </a:solidFill>
                    <a:latin typeface="Open Sans"/>
                    <a:ea typeface="Open Sans"/>
                    <a:cs typeface="Open Sans"/>
                    <a:sym typeface="Open Sans"/>
                  </a:rPr>
                  <a:t>SerDes</a:t>
                </a:r>
                <a:endParaRPr/>
              </a:p>
            </p:txBody>
          </p:sp>
        </p:grpSp>
        <p:sp>
          <p:nvSpPr>
            <p:cNvPr id="774" name="Google Shape;774;p5"/>
            <p:cNvSpPr/>
            <p:nvPr/>
          </p:nvSpPr>
          <p:spPr>
            <a:xfrm>
              <a:off x="8930723" y="6706517"/>
              <a:ext cx="1313820" cy="435566"/>
            </a:xfrm>
            <a:prstGeom prst="rect">
              <a:avLst/>
            </a:prstGeom>
            <a:noFill/>
            <a:ln>
              <a:noFill/>
            </a:ln>
          </p:spPr>
          <p:txBody>
            <a:bodyPr anchorCtr="0" anchor="t" bIns="45700" lIns="45700" spcFirstLastPara="1" rIns="45700" wrap="square" tIns="45700">
              <a:spAutoFit/>
            </a:bodyPr>
            <a:lstStyle/>
            <a:p>
              <a:pPr indent="0" lvl="0" marL="0" marR="0" rtl="0" algn="ctr">
                <a:lnSpc>
                  <a:spcPct val="120000"/>
                </a:lnSpc>
                <a:spcBef>
                  <a:spcPts val="0"/>
                </a:spcBef>
                <a:spcAft>
                  <a:spcPts val="0"/>
                </a:spcAft>
                <a:buNone/>
              </a:pPr>
              <a:r>
                <a:rPr lang="en-US" sz="2000">
                  <a:solidFill>
                    <a:schemeClr val="lt1"/>
                  </a:solidFill>
                  <a:latin typeface="Open Sans"/>
                  <a:ea typeface="Open Sans"/>
                  <a:cs typeface="Open Sans"/>
                  <a:sym typeface="Open Sans"/>
                </a:rPr>
                <a:t>Spark SQL</a:t>
              </a:r>
              <a:endParaRPr/>
            </a:p>
          </p:txBody>
        </p:sp>
      </p:grpSp>
      <p:pic>
        <p:nvPicPr>
          <p:cNvPr id="775" name="Google Shape;775;p5"/>
          <p:cNvPicPr preferRelativeResize="0"/>
          <p:nvPr/>
        </p:nvPicPr>
        <p:blipFill rotWithShape="1">
          <a:blip r:embed="rId3">
            <a:alphaModFix/>
          </a:blip>
          <a:srcRect b="0" l="0" r="0" t="0"/>
          <a:stretch/>
        </p:blipFill>
        <p:spPr>
          <a:xfrm>
            <a:off x="5172075" y="870793"/>
            <a:ext cx="5898302" cy="274320"/>
          </a:xfrm>
          <a:prstGeom prst="rect">
            <a:avLst/>
          </a:prstGeom>
          <a:noFill/>
          <a:ln>
            <a:noFill/>
          </a:ln>
        </p:spPr>
      </p:pic>
      <p:grpSp>
        <p:nvGrpSpPr>
          <p:cNvPr id="776" name="Google Shape;776;p5"/>
          <p:cNvGrpSpPr/>
          <p:nvPr/>
        </p:nvGrpSpPr>
        <p:grpSpPr>
          <a:xfrm>
            <a:off x="7843350" y="1942126"/>
            <a:ext cx="288744" cy="5208498"/>
            <a:chOff x="4477838" y="1154430"/>
            <a:chExt cx="198120" cy="3573780"/>
          </a:xfrm>
        </p:grpSpPr>
        <p:cxnSp>
          <p:nvCxnSpPr>
            <p:cNvPr id="777" name="Google Shape;777;p5"/>
            <p:cNvCxnSpPr/>
            <p:nvPr/>
          </p:nvCxnSpPr>
          <p:spPr>
            <a:xfrm>
              <a:off x="4576898" y="1154430"/>
              <a:ext cx="0" cy="3474720"/>
            </a:xfrm>
            <a:prstGeom prst="straightConnector1">
              <a:avLst/>
            </a:prstGeom>
            <a:noFill/>
            <a:ln cap="flat" cmpd="sng" w="9525">
              <a:solidFill>
                <a:srgbClr val="BFBFBF"/>
              </a:solidFill>
              <a:prstDash val="solid"/>
              <a:round/>
              <a:headEnd len="sm" w="sm" type="none"/>
              <a:tailEnd len="sm" w="sm" type="none"/>
            </a:ln>
          </p:spPr>
        </p:cxnSp>
        <p:sp>
          <p:nvSpPr>
            <p:cNvPr id="778" name="Google Shape;778;p5"/>
            <p:cNvSpPr/>
            <p:nvPr/>
          </p:nvSpPr>
          <p:spPr>
            <a:xfrm>
              <a:off x="4477838" y="1154430"/>
              <a:ext cx="198120" cy="198120"/>
            </a:xfrm>
            <a:prstGeom prst="ellipse">
              <a:avLst/>
            </a:prstGeom>
            <a:solidFill>
              <a:srgbClr val="2DA99D"/>
            </a:solidFill>
            <a:ln cap="flat" cmpd="sng" w="25400">
              <a:solidFill>
                <a:srgbClr val="CDF3F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79" name="Google Shape;779;p5"/>
            <p:cNvSpPr/>
            <p:nvPr/>
          </p:nvSpPr>
          <p:spPr>
            <a:xfrm>
              <a:off x="4477838" y="4530090"/>
              <a:ext cx="198120" cy="198120"/>
            </a:xfrm>
            <a:prstGeom prst="ellipse">
              <a:avLst/>
            </a:prstGeom>
            <a:solidFill>
              <a:srgbClr val="445469"/>
            </a:solidFill>
            <a:ln cap="flat" cmpd="sng" w="25400">
              <a:solidFill>
                <a:srgbClr val="D5DBE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0" name="Google Shape;780;p5"/>
            <p:cNvSpPr/>
            <p:nvPr/>
          </p:nvSpPr>
          <p:spPr>
            <a:xfrm>
              <a:off x="4477838" y="1998345"/>
              <a:ext cx="198120" cy="198120"/>
            </a:xfrm>
            <a:prstGeom prst="ellipse">
              <a:avLst/>
            </a:prstGeom>
            <a:solidFill>
              <a:srgbClr val="9BBB5C"/>
            </a:solidFill>
            <a:ln cap="flat" cmpd="sng" w="25400">
              <a:solidFill>
                <a:srgbClr val="EAF1D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1" name="Google Shape;781;p5"/>
            <p:cNvSpPr/>
            <p:nvPr/>
          </p:nvSpPr>
          <p:spPr>
            <a:xfrm>
              <a:off x="4477838" y="2842260"/>
              <a:ext cx="198120" cy="198120"/>
            </a:xfrm>
            <a:prstGeom prst="ellipse">
              <a:avLst/>
            </a:prstGeom>
            <a:solidFill>
              <a:srgbClr val="F29B26"/>
            </a:solidFill>
            <a:ln cap="flat" cmpd="sng" w="25400">
              <a:solidFill>
                <a:srgbClr val="FCEAD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82" name="Google Shape;782;p5"/>
            <p:cNvSpPr/>
            <p:nvPr/>
          </p:nvSpPr>
          <p:spPr>
            <a:xfrm>
              <a:off x="4477838" y="3686175"/>
              <a:ext cx="198120" cy="198120"/>
            </a:xfrm>
            <a:prstGeom prst="ellipse">
              <a:avLst/>
            </a:prstGeom>
            <a:solidFill>
              <a:srgbClr val="D14358"/>
            </a:solidFill>
            <a:ln cap="flat" cmpd="sng" w="25400">
              <a:solidFill>
                <a:srgbClr val="F6D7D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sp>
        <p:nvSpPr>
          <p:cNvPr id="783" name="Google Shape;783;p5"/>
          <p:cNvSpPr/>
          <p:nvPr/>
        </p:nvSpPr>
        <p:spPr>
          <a:xfrm>
            <a:off x="8664184" y="1895548"/>
            <a:ext cx="307968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Hive Compatibility</a:t>
            </a:r>
            <a:r>
              <a:rPr lang="en-US" sz="2400">
                <a:solidFill>
                  <a:srgbClr val="3F3F3F"/>
                </a:solidFill>
                <a:latin typeface="Open Sans"/>
                <a:ea typeface="Open Sans"/>
                <a:cs typeface="Open Sans"/>
                <a:sym typeface="Open Sans"/>
              </a:rPr>
              <a:t> </a:t>
            </a:r>
            <a:endParaRPr sz="2400">
              <a:solidFill>
                <a:schemeClr val="dk1"/>
              </a:solidFill>
              <a:latin typeface="Calibri"/>
              <a:ea typeface="Calibri"/>
              <a:cs typeface="Calibri"/>
              <a:sym typeface="Calibri"/>
            </a:endParaRPr>
          </a:p>
        </p:txBody>
      </p:sp>
      <p:sp>
        <p:nvSpPr>
          <p:cNvPr id="784" name="Google Shape;784;p5"/>
          <p:cNvSpPr/>
          <p:nvPr/>
        </p:nvSpPr>
        <p:spPr>
          <a:xfrm>
            <a:off x="8664184" y="3102411"/>
            <a:ext cx="32768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SQL Queries Support</a:t>
            </a:r>
            <a:endParaRPr sz="2400">
              <a:solidFill>
                <a:schemeClr val="dk1"/>
              </a:solidFill>
              <a:latin typeface="Calibri"/>
              <a:ea typeface="Calibri"/>
              <a:cs typeface="Calibri"/>
              <a:sym typeface="Calibri"/>
            </a:endParaRPr>
          </a:p>
        </p:txBody>
      </p:sp>
      <p:sp>
        <p:nvSpPr>
          <p:cNvPr id="785" name="Google Shape;785;p5"/>
          <p:cNvSpPr/>
          <p:nvPr/>
        </p:nvSpPr>
        <p:spPr>
          <a:xfrm>
            <a:off x="8664184" y="4309274"/>
            <a:ext cx="343715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Components Support</a:t>
            </a:r>
            <a:endParaRPr sz="2400">
              <a:solidFill>
                <a:schemeClr val="dk1"/>
              </a:solidFill>
              <a:latin typeface="Calibri"/>
              <a:ea typeface="Calibri"/>
              <a:cs typeface="Calibri"/>
              <a:sym typeface="Calibri"/>
            </a:endParaRPr>
          </a:p>
        </p:txBody>
      </p:sp>
      <p:sp>
        <p:nvSpPr>
          <p:cNvPr id="786" name="Google Shape;786;p5"/>
          <p:cNvSpPr/>
          <p:nvPr/>
        </p:nvSpPr>
        <p:spPr>
          <a:xfrm>
            <a:off x="8664184" y="5516137"/>
            <a:ext cx="353654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Spark Engine Inclusion</a:t>
            </a:r>
            <a:endParaRPr sz="2400">
              <a:solidFill>
                <a:schemeClr val="dk1"/>
              </a:solidFill>
              <a:latin typeface="Calibri"/>
              <a:ea typeface="Calibri"/>
              <a:cs typeface="Calibri"/>
              <a:sym typeface="Calibri"/>
            </a:endParaRPr>
          </a:p>
        </p:txBody>
      </p:sp>
      <p:sp>
        <p:nvSpPr>
          <p:cNvPr id="787" name="Google Shape;787;p5"/>
          <p:cNvSpPr/>
          <p:nvPr/>
        </p:nvSpPr>
        <p:spPr>
          <a:xfrm>
            <a:off x="8664184" y="6723001"/>
            <a:ext cx="250767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Open Sans SemiBold"/>
                <a:ea typeface="Open Sans SemiBold"/>
                <a:cs typeface="Open Sans SemiBold"/>
                <a:sym typeface="Open Sans SemiBold"/>
              </a:rPr>
              <a:t>Comprehensive</a:t>
            </a:r>
            <a:endParaRPr sz="2400">
              <a:solidFill>
                <a:schemeClr val="dk1"/>
              </a:solidFill>
              <a:latin typeface="Calibri"/>
              <a:ea typeface="Calibri"/>
              <a:cs typeface="Calibri"/>
              <a:sym typeface="Calibri"/>
            </a:endParaRPr>
          </a:p>
        </p:txBody>
      </p:sp>
      <p:sp>
        <p:nvSpPr>
          <p:cNvPr id="788" name="Google Shape;788;p5"/>
          <p:cNvSpPr/>
          <p:nvPr/>
        </p:nvSpPr>
        <p:spPr>
          <a:xfrm>
            <a:off x="6343507" y="1113588"/>
            <a:ext cx="356899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BENEFITS OF SPARK SQL</a:t>
            </a:r>
            <a:endParaRPr sz="2200">
              <a:solidFill>
                <a:srgbClr val="3F3F3F"/>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54"/>
          <p:cNvSpPr txBox="1"/>
          <p:nvPr>
            <p:ph idx="1" type="body"/>
          </p:nvPr>
        </p:nvSpPr>
        <p:spPr>
          <a:xfrm>
            <a:off x="4802338" y="5352125"/>
            <a:ext cx="10109353" cy="10006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Spark SQL is capable of inferring a JSON dataset schema and loading it as a DataFrame and read and write data that is stored in an Apache Hive.</a:t>
            </a:r>
            <a:endParaRPr/>
          </a:p>
        </p:txBody>
      </p:sp>
      <p:sp>
        <p:nvSpPr>
          <p:cNvPr id="1486" name="Google Shape;1486;p54"/>
          <p:cNvSpPr txBox="1"/>
          <p:nvPr/>
        </p:nvSpPr>
        <p:spPr>
          <a:xfrm>
            <a:off x="4802339" y="1534839"/>
            <a:ext cx="11239654" cy="53716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A few other supported Hive features are joins, unions, sampling, explain, and more.</a:t>
            </a:r>
            <a:endParaRPr/>
          </a:p>
        </p:txBody>
      </p:sp>
      <p:sp>
        <p:nvSpPr>
          <p:cNvPr id="1487" name="Google Shape;1487;p54"/>
          <p:cNvSpPr txBox="1"/>
          <p:nvPr/>
        </p:nvSpPr>
        <p:spPr>
          <a:xfrm>
            <a:off x="4802339" y="2566489"/>
            <a:ext cx="11239654" cy="86248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The supported data types include string, binary, date, array, map, Boolean, struct, and more.</a:t>
            </a:r>
            <a:endParaRPr/>
          </a:p>
        </p:txBody>
      </p:sp>
      <p:sp>
        <p:nvSpPr>
          <p:cNvPr id="1488" name="Google Shape;1488;p54"/>
          <p:cNvSpPr txBox="1"/>
          <p:nvPr/>
        </p:nvSpPr>
        <p:spPr>
          <a:xfrm>
            <a:off x="4802339" y="3923455"/>
            <a:ext cx="11239654" cy="93418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2200"/>
              <a:buFont typeface="Arial"/>
              <a:buNone/>
            </a:pPr>
            <a:r>
              <a:rPr lang="en-US" sz="2200">
                <a:solidFill>
                  <a:srgbClr val="3F3F3F"/>
                </a:solidFill>
                <a:latin typeface="Open Sans"/>
                <a:ea typeface="Open Sans"/>
                <a:cs typeface="Open Sans"/>
                <a:sym typeface="Open Sans"/>
              </a:rPr>
              <a:t>The SparkSession is a single-unified entry point to manipulate data with Spark and has replaced SQLContext and HiveContext from the previous versions</a:t>
            </a:r>
            <a:endParaRPr/>
          </a:p>
        </p:txBody>
      </p:sp>
      <p:pic>
        <p:nvPicPr>
          <p:cNvPr id="1489" name="Google Shape;1489;p54"/>
          <p:cNvPicPr preferRelativeResize="0"/>
          <p:nvPr/>
        </p:nvPicPr>
        <p:blipFill rotWithShape="1">
          <a:blip r:embed="rId3">
            <a:alphaModFix/>
          </a:blip>
          <a:srcRect b="23651" l="19927" r="25876" t="20892"/>
          <a:stretch/>
        </p:blipFill>
        <p:spPr>
          <a:xfrm>
            <a:off x="4012245" y="1618412"/>
            <a:ext cx="457415" cy="457200"/>
          </a:xfrm>
          <a:prstGeom prst="rect">
            <a:avLst/>
          </a:prstGeom>
          <a:noFill/>
          <a:ln>
            <a:noFill/>
          </a:ln>
        </p:spPr>
      </p:pic>
      <p:pic>
        <p:nvPicPr>
          <p:cNvPr id="1490" name="Google Shape;1490;p54"/>
          <p:cNvPicPr preferRelativeResize="0"/>
          <p:nvPr/>
        </p:nvPicPr>
        <p:blipFill rotWithShape="1">
          <a:blip r:embed="rId3">
            <a:alphaModFix/>
          </a:blip>
          <a:srcRect b="23651" l="19927" r="25876" t="20892"/>
          <a:stretch/>
        </p:blipFill>
        <p:spPr>
          <a:xfrm>
            <a:off x="4012248" y="2746530"/>
            <a:ext cx="457415" cy="457200"/>
          </a:xfrm>
          <a:prstGeom prst="rect">
            <a:avLst/>
          </a:prstGeom>
          <a:noFill/>
          <a:ln>
            <a:noFill/>
          </a:ln>
        </p:spPr>
      </p:pic>
      <p:pic>
        <p:nvPicPr>
          <p:cNvPr id="1491" name="Google Shape;1491;p54"/>
          <p:cNvPicPr preferRelativeResize="0"/>
          <p:nvPr/>
        </p:nvPicPr>
        <p:blipFill rotWithShape="1">
          <a:blip r:embed="rId3">
            <a:alphaModFix/>
          </a:blip>
          <a:srcRect b="23651" l="19927" r="25876" t="20892"/>
          <a:stretch/>
        </p:blipFill>
        <p:spPr>
          <a:xfrm>
            <a:off x="4012247" y="4108110"/>
            <a:ext cx="457415" cy="457200"/>
          </a:xfrm>
          <a:prstGeom prst="rect">
            <a:avLst/>
          </a:prstGeom>
          <a:noFill/>
          <a:ln>
            <a:noFill/>
          </a:ln>
        </p:spPr>
      </p:pic>
      <p:pic>
        <p:nvPicPr>
          <p:cNvPr id="1492" name="Google Shape;1492;p54"/>
          <p:cNvPicPr preferRelativeResize="0"/>
          <p:nvPr/>
        </p:nvPicPr>
        <p:blipFill rotWithShape="1">
          <a:blip r:embed="rId3">
            <a:alphaModFix/>
          </a:blip>
          <a:srcRect b="23651" l="19927" r="25876" t="20892"/>
          <a:stretch/>
        </p:blipFill>
        <p:spPr>
          <a:xfrm>
            <a:off x="4012245" y="5486576"/>
            <a:ext cx="457415" cy="457200"/>
          </a:xfrm>
          <a:prstGeom prst="rect">
            <a:avLst/>
          </a:prstGeom>
          <a:noFill/>
          <a:ln>
            <a:noFill/>
          </a:ln>
        </p:spPr>
      </p:pic>
      <p:sp>
        <p:nvSpPr>
          <p:cNvPr id="1493" name="Google Shape;1493;p54"/>
          <p:cNvSpPr txBox="1"/>
          <p:nvPr>
            <p:ph idx="1" type="body"/>
          </p:nvPr>
        </p:nvSpPr>
        <p:spPr>
          <a:xfrm>
            <a:off x="4802338" y="6847258"/>
            <a:ext cx="10109353" cy="10006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200"/>
              <a:buNone/>
            </a:pPr>
            <a:r>
              <a:rPr lang="en-US"/>
              <a:t>To read data from various other databases, Spark SQL also contains a data source that uses JDBC.</a:t>
            </a:r>
            <a:endParaRPr/>
          </a:p>
        </p:txBody>
      </p:sp>
      <p:pic>
        <p:nvPicPr>
          <p:cNvPr id="1494" name="Google Shape;1494;p54"/>
          <p:cNvPicPr preferRelativeResize="0"/>
          <p:nvPr/>
        </p:nvPicPr>
        <p:blipFill rotWithShape="1">
          <a:blip r:embed="rId3">
            <a:alphaModFix/>
          </a:blip>
          <a:srcRect b="23651" l="19927" r="25876" t="20892"/>
          <a:stretch/>
        </p:blipFill>
        <p:spPr>
          <a:xfrm>
            <a:off x="4012245" y="6977740"/>
            <a:ext cx="457415" cy="4572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8" name="Shape 1498"/>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2" name="Shape 1502"/>
        <p:cNvGrpSpPr/>
        <p:nvPr/>
      </p:nvGrpSpPr>
      <p:grpSpPr>
        <a:xfrm>
          <a:off x="0" y="0"/>
          <a:ext cx="0" cy="0"/>
          <a:chOff x="0" y="0"/>
          <a:chExt cx="0" cy="0"/>
        </a:xfrm>
      </p:grpSpPr>
      <p:sp>
        <p:nvSpPr>
          <p:cNvPr id="1503" name="Google Shape;1503;p56"/>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“SaveMode.Append”?</a:t>
            </a:r>
            <a:endParaRPr/>
          </a:p>
        </p:txBody>
      </p:sp>
      <p:sp>
        <p:nvSpPr>
          <p:cNvPr id="1504" name="Google Shape;1504;p56"/>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505" name="Google Shape;1505;p56"/>
          <p:cNvSpPr txBox="1"/>
          <p:nvPr>
            <p:ph idx="3" type="body"/>
          </p:nvPr>
        </p:nvSpPr>
        <p:spPr>
          <a:xfrm>
            <a:off x="2329744" y="2792962"/>
            <a:ext cx="11691056" cy="9497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If data already exists, the save operation is expected to not save the contents of the</a:t>
            </a:r>
            <a:endParaRPr/>
          </a:p>
          <a:p>
            <a:pPr indent="0" lvl="0" marL="0" rtl="0" algn="l">
              <a:lnSpc>
                <a:spcPct val="90000"/>
              </a:lnSpc>
              <a:spcBef>
                <a:spcPts val="1000"/>
              </a:spcBef>
              <a:spcAft>
                <a:spcPts val="0"/>
              </a:spcAft>
              <a:buClr>
                <a:srgbClr val="3F3F3F"/>
              </a:buClr>
              <a:buSzPts val="2200"/>
              <a:buNone/>
            </a:pPr>
            <a:r>
              <a:rPr lang="en-US"/>
              <a:t>DataFrame and to not change the existing data.</a:t>
            </a:r>
            <a:endParaRPr/>
          </a:p>
        </p:txBody>
      </p:sp>
      <p:sp>
        <p:nvSpPr>
          <p:cNvPr id="1506" name="Google Shape;1506;p56"/>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Contents of the DataFrame are expected to be replaced to the existing data.</a:t>
            </a:r>
            <a:endParaRPr/>
          </a:p>
        </p:txBody>
      </p:sp>
      <p:sp>
        <p:nvSpPr>
          <p:cNvPr id="1507" name="Google Shape;1507;p56"/>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When saving a DataFrame to a data source, if data already exists, an exception is expected to be thrown.</a:t>
            </a:r>
            <a:endParaRPr/>
          </a:p>
        </p:txBody>
      </p:sp>
      <p:sp>
        <p:nvSpPr>
          <p:cNvPr id="1508" name="Google Shape;1508;p56"/>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Contents of the DataFrame are expected to be appended to the existing data.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2" name="Shape 1512"/>
        <p:cNvGrpSpPr/>
        <p:nvPr/>
      </p:nvGrpSpPr>
      <p:grpSpPr>
        <a:xfrm>
          <a:off x="0" y="0"/>
          <a:ext cx="0" cy="0"/>
          <a:chOff x="0" y="0"/>
          <a:chExt cx="0" cy="0"/>
        </a:xfrm>
      </p:grpSpPr>
      <p:sp>
        <p:nvSpPr>
          <p:cNvPr id="1513" name="Google Shape;1513;p57"/>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04040"/>
              </a:buClr>
              <a:buSzPts val="2400"/>
              <a:buNone/>
            </a:pPr>
            <a:r>
              <a:rPr lang="en-US">
                <a:solidFill>
                  <a:srgbClr val="404040"/>
                </a:solidFill>
                <a:latin typeface="Open Sans"/>
                <a:ea typeface="Open Sans"/>
                <a:cs typeface="Open Sans"/>
                <a:sym typeface="Open Sans"/>
              </a:rPr>
              <a:t>Explanation: </a:t>
            </a:r>
            <a:r>
              <a:rPr b="0" lang="en-US">
                <a:solidFill>
                  <a:srgbClr val="404040"/>
                </a:solidFill>
                <a:latin typeface="Open Sans"/>
                <a:ea typeface="Open Sans"/>
                <a:cs typeface="Open Sans"/>
                <a:sym typeface="Open Sans"/>
              </a:rPr>
              <a:t>For “SaveMode.Append”, content will be appended to the existing data. The other statements are true for “SaveMode.Ignore”, “SaveMode.Overwrite”, and “SaveMode.ErrorIfExists”.</a:t>
            </a:r>
            <a:endParaRPr/>
          </a:p>
          <a:p>
            <a:pPr indent="0" lvl="0" marL="0" rtl="0" algn="l">
              <a:lnSpc>
                <a:spcPct val="90000"/>
              </a:lnSpc>
              <a:spcBef>
                <a:spcPts val="1000"/>
              </a:spcBef>
              <a:spcAft>
                <a:spcPts val="0"/>
              </a:spcAft>
              <a:buClr>
                <a:srgbClr val="3F3F3F"/>
              </a:buClr>
              <a:buSzPts val="2400"/>
              <a:buNone/>
            </a:pPr>
            <a:r>
              <a:t/>
            </a:r>
            <a:endParaRPr/>
          </a:p>
        </p:txBody>
      </p:sp>
      <p:sp>
        <p:nvSpPr>
          <p:cNvPr id="1514" name="Google Shape;1514;p57"/>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a:t>
            </a:r>
            <a:endParaRPr/>
          </a:p>
        </p:txBody>
      </p:sp>
      <p:sp>
        <p:nvSpPr>
          <p:cNvPr id="1515" name="Google Shape;1515;p57"/>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516" name="Google Shape;1516;p57"/>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“SaveMode.Append”?</a:t>
            </a:r>
            <a:endParaRPr/>
          </a:p>
        </p:txBody>
      </p:sp>
      <p:sp>
        <p:nvSpPr>
          <p:cNvPr id="1517" name="Google Shape;1517;p57"/>
          <p:cNvSpPr txBox="1"/>
          <p:nvPr>
            <p:ph idx="4" type="body"/>
          </p:nvPr>
        </p:nvSpPr>
        <p:spPr>
          <a:xfrm>
            <a:off x="2329744" y="2792962"/>
            <a:ext cx="11691056" cy="94972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If data already exists, the save operation is expected to not save the contents of the</a:t>
            </a:r>
            <a:endParaRPr/>
          </a:p>
          <a:p>
            <a:pPr indent="0" lvl="0" marL="0" rtl="0" algn="l">
              <a:lnSpc>
                <a:spcPct val="90000"/>
              </a:lnSpc>
              <a:spcBef>
                <a:spcPts val="1000"/>
              </a:spcBef>
              <a:spcAft>
                <a:spcPts val="0"/>
              </a:spcAft>
              <a:buClr>
                <a:srgbClr val="3F3F3F"/>
              </a:buClr>
              <a:buSzPts val="2200"/>
              <a:buNone/>
            </a:pPr>
            <a:r>
              <a:rPr lang="en-US"/>
              <a:t>DataFrame and to not change the existing data.</a:t>
            </a:r>
            <a:endParaRPr/>
          </a:p>
        </p:txBody>
      </p:sp>
      <p:sp>
        <p:nvSpPr>
          <p:cNvPr id="1518" name="Google Shape;1518;p57"/>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Contents of the DataFrame are expected to be replaced to the existing data.</a:t>
            </a:r>
            <a:endParaRPr/>
          </a:p>
        </p:txBody>
      </p:sp>
      <p:sp>
        <p:nvSpPr>
          <p:cNvPr id="1519" name="Google Shape;1519;p57"/>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When saving a DataFrame to a data source, if data already exists, an exception is expected to be thrown.</a:t>
            </a:r>
            <a:endParaRPr/>
          </a:p>
        </p:txBody>
      </p:sp>
      <p:sp>
        <p:nvSpPr>
          <p:cNvPr id="1520" name="Google Shape;1520;p57"/>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Contents of the DataFrame are expected to be appended to the existing data.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4" name="Shape 1524"/>
        <p:cNvGrpSpPr/>
        <p:nvPr/>
      </p:nvGrpSpPr>
      <p:grpSpPr>
        <a:xfrm>
          <a:off x="0" y="0"/>
          <a:ext cx="0" cy="0"/>
          <a:chOff x="0" y="0"/>
          <a:chExt cx="0" cy="0"/>
        </a:xfrm>
      </p:grpSpPr>
      <p:sp>
        <p:nvSpPr>
          <p:cNvPr id="1525" name="Google Shape;1525;p58"/>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options is used for providing connectivity with Hive metastore?</a:t>
            </a:r>
            <a:endParaRPr/>
          </a:p>
        </p:txBody>
      </p:sp>
      <p:sp>
        <p:nvSpPr>
          <p:cNvPr id="1526" name="Google Shape;1526;p58"/>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527" name="Google Shape;1527;p58"/>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enableHiveSupport() option while building the Spark session via the API</a:t>
            </a:r>
            <a:endParaRPr/>
          </a:p>
        </p:txBody>
      </p:sp>
      <p:sp>
        <p:nvSpPr>
          <p:cNvPr id="1528" name="Google Shape;1528;p58"/>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enableHive() option while building the Spark session via the API</a:t>
            </a:r>
            <a:endParaRPr/>
          </a:p>
        </p:txBody>
      </p:sp>
      <p:sp>
        <p:nvSpPr>
          <p:cNvPr id="1529" name="Google Shape;1529;p58"/>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create an object of HiveContext Class</a:t>
            </a:r>
            <a:endParaRPr/>
          </a:p>
        </p:txBody>
      </p:sp>
      <p:sp>
        <p:nvSpPr>
          <p:cNvPr id="1530" name="Google Shape;1530;p58"/>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hiveMetastore() option while building sparkContext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4" name="Shape 1534"/>
        <p:cNvGrpSpPr/>
        <p:nvPr/>
      </p:nvGrpSpPr>
      <p:grpSpPr>
        <a:xfrm>
          <a:off x="0" y="0"/>
          <a:ext cx="0" cy="0"/>
          <a:chOff x="0" y="0"/>
          <a:chExt cx="0" cy="0"/>
        </a:xfrm>
      </p:grpSpPr>
      <p:sp>
        <p:nvSpPr>
          <p:cNvPr id="1535" name="Google Shape;1535;p59"/>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a:t>
            </a:r>
            <a:r>
              <a:rPr b="0" lang="en-US"/>
              <a:t>: To enable Hive support, you have to use the enableHiveSupport() option while building the Spark session via the API.</a:t>
            </a:r>
            <a:r>
              <a:rPr lang="en-US"/>
              <a:t> </a:t>
            </a:r>
            <a:endParaRPr/>
          </a:p>
          <a:p>
            <a:pPr indent="0" lvl="0" marL="0" rtl="0" algn="l">
              <a:lnSpc>
                <a:spcPct val="90000"/>
              </a:lnSpc>
              <a:spcBef>
                <a:spcPts val="1000"/>
              </a:spcBef>
              <a:spcAft>
                <a:spcPts val="0"/>
              </a:spcAft>
              <a:buClr>
                <a:srgbClr val="3F3F3F"/>
              </a:buClr>
              <a:buSzPts val="2400"/>
              <a:buNone/>
            </a:pPr>
            <a:r>
              <a:t/>
            </a:r>
            <a:endParaRPr/>
          </a:p>
        </p:txBody>
      </p:sp>
      <p:sp>
        <p:nvSpPr>
          <p:cNvPr id="1536" name="Google Shape;1536;p59"/>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a</a:t>
            </a:r>
            <a:endParaRPr/>
          </a:p>
        </p:txBody>
      </p:sp>
      <p:sp>
        <p:nvSpPr>
          <p:cNvPr id="1537" name="Google Shape;1537;p59"/>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538" name="Google Shape;1538;p59"/>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options is used for providing connectivity with Hive metastore?</a:t>
            </a:r>
            <a:endParaRPr/>
          </a:p>
        </p:txBody>
      </p:sp>
      <p:sp>
        <p:nvSpPr>
          <p:cNvPr id="1539" name="Google Shape;1539;p59"/>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enableHiveSupport() option while building the Spark session via the API</a:t>
            </a:r>
            <a:endParaRPr/>
          </a:p>
        </p:txBody>
      </p:sp>
      <p:sp>
        <p:nvSpPr>
          <p:cNvPr id="1540" name="Google Shape;1540;p59"/>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enableHive() option while building the Spark session via the API</a:t>
            </a:r>
            <a:endParaRPr/>
          </a:p>
        </p:txBody>
      </p:sp>
      <p:sp>
        <p:nvSpPr>
          <p:cNvPr id="1541" name="Google Shape;1541;p59"/>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create an object of HiveContext Class</a:t>
            </a:r>
            <a:endParaRPr/>
          </a:p>
        </p:txBody>
      </p:sp>
      <p:sp>
        <p:nvSpPr>
          <p:cNvPr id="1542" name="Google Shape;1542;p59"/>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use the hiveMetastore() option while building sparkContext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6" name="Shape 1546"/>
        <p:cNvGrpSpPr/>
        <p:nvPr/>
      </p:nvGrpSpPr>
      <p:grpSpPr>
        <a:xfrm>
          <a:off x="0" y="0"/>
          <a:ext cx="0" cy="0"/>
          <a:chOff x="0" y="0"/>
          <a:chExt cx="0" cy="0"/>
        </a:xfrm>
      </p:grpSpPr>
      <p:sp>
        <p:nvSpPr>
          <p:cNvPr id="1547" name="Google Shape;1547;p60"/>
          <p:cNvSpPr txBox="1"/>
          <p:nvPr>
            <p:ph idx="1"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Given that Person is a case class, what would the following statement return?</a:t>
            </a:r>
            <a:endParaRPr/>
          </a:p>
          <a:p>
            <a:pPr indent="0" lvl="0" marL="0" marR="0" rtl="0" algn="l">
              <a:lnSpc>
                <a:spcPct val="90000"/>
              </a:lnSpc>
              <a:spcBef>
                <a:spcPts val="1333"/>
              </a:spcBef>
              <a:spcAft>
                <a:spcPts val="0"/>
              </a:spcAft>
              <a:buClr>
                <a:srgbClr val="3F3F3F"/>
              </a:buClr>
              <a:buSzPts val="2400"/>
              <a:buFont typeface="Arial"/>
              <a:buNone/>
            </a:pPr>
            <a:r>
              <a:rPr lang="en-US"/>
              <a:t>spark.read.json(“path/to/file”).as[Person]</a:t>
            </a:r>
            <a:endParaRPr/>
          </a:p>
        </p:txBody>
      </p:sp>
      <p:sp>
        <p:nvSpPr>
          <p:cNvPr id="1548" name="Google Shape;1548;p6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549" name="Google Shape;1549;p6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Dataframe</a:t>
            </a:r>
            <a:endParaRPr/>
          </a:p>
        </p:txBody>
      </p:sp>
      <p:sp>
        <p:nvSpPr>
          <p:cNvPr id="1550" name="Google Shape;1550;p6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Dataset</a:t>
            </a:r>
            <a:endParaRPr/>
          </a:p>
        </p:txBody>
      </p:sp>
      <p:sp>
        <p:nvSpPr>
          <p:cNvPr id="1551" name="Google Shape;1551;p60"/>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RDD</a:t>
            </a:r>
            <a:endParaRPr/>
          </a:p>
        </p:txBody>
      </p:sp>
      <p:sp>
        <p:nvSpPr>
          <p:cNvPr id="1552" name="Google Shape;1552;p60"/>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None of these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7" name="Shape 1557"/>
        <p:cNvGrpSpPr/>
        <p:nvPr/>
      </p:nvGrpSpPr>
      <p:grpSpPr>
        <a:xfrm>
          <a:off x="0" y="0"/>
          <a:ext cx="0" cy="0"/>
          <a:chOff x="0" y="0"/>
          <a:chExt cx="0" cy="0"/>
        </a:xfrm>
      </p:grpSpPr>
      <p:sp>
        <p:nvSpPr>
          <p:cNvPr id="1558" name="Google Shape;1558;p61"/>
          <p:cNvSpPr txBox="1"/>
          <p:nvPr>
            <p:ph idx="1" type="body"/>
          </p:nvPr>
        </p:nvSpPr>
        <p:spPr>
          <a:xfrm>
            <a:off x="433971" y="7456927"/>
            <a:ext cx="15267332" cy="1287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3F3F3F"/>
              </a:buClr>
              <a:buSzPts val="2400"/>
              <a:buNone/>
            </a:pPr>
            <a:r>
              <a:rPr lang="en-US"/>
              <a:t>Explanation: </a:t>
            </a:r>
            <a:r>
              <a:rPr b="0" lang="en-US"/>
              <a:t>Person is case class then spark.read.json(“path/to/file”).as[Person] will return dataset related to it.</a:t>
            </a:r>
            <a:endParaRPr/>
          </a:p>
          <a:p>
            <a:pPr indent="0" lvl="0" marL="0" rtl="0" algn="l">
              <a:lnSpc>
                <a:spcPct val="90000"/>
              </a:lnSpc>
              <a:spcBef>
                <a:spcPts val="1000"/>
              </a:spcBef>
              <a:spcAft>
                <a:spcPts val="0"/>
              </a:spcAft>
              <a:buClr>
                <a:srgbClr val="3F3F3F"/>
              </a:buClr>
              <a:buSzPts val="2400"/>
              <a:buNone/>
            </a:pPr>
            <a:r>
              <a:t/>
            </a:r>
            <a:endParaRPr/>
          </a:p>
        </p:txBody>
      </p:sp>
      <p:sp>
        <p:nvSpPr>
          <p:cNvPr id="1559" name="Google Shape;1559;p6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rmAutofit/>
          </a:bodyPr>
          <a:lstStyle/>
          <a:p>
            <a:pPr indent="-304784" lvl="0" marL="304784" rtl="0" algn="l">
              <a:lnSpc>
                <a:spcPct val="90000"/>
              </a:lnSpc>
              <a:spcBef>
                <a:spcPts val="0"/>
              </a:spcBef>
              <a:spcAft>
                <a:spcPts val="0"/>
              </a:spcAft>
              <a:buClr>
                <a:srgbClr val="3C9F37"/>
              </a:buClr>
              <a:buSzPts val="2400"/>
              <a:buNone/>
            </a:pPr>
            <a:r>
              <a:rPr lang="en-US"/>
              <a:t>b</a:t>
            </a:r>
            <a:endParaRPr/>
          </a:p>
        </p:txBody>
      </p:sp>
      <p:sp>
        <p:nvSpPr>
          <p:cNvPr id="1560" name="Google Shape;1560;p6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561" name="Google Shape;1561;p61"/>
          <p:cNvSpPr txBox="1"/>
          <p:nvPr>
            <p:ph idx="8" type="body"/>
          </p:nvPr>
        </p:nvSpPr>
        <p:spPr>
          <a:xfrm>
            <a:off x="2310170" y="931283"/>
            <a:ext cx="13391133" cy="1424965"/>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3F3F3F"/>
              </a:buClr>
              <a:buSzPts val="2400"/>
              <a:buFont typeface="Arial"/>
              <a:buNone/>
            </a:pPr>
            <a:r>
              <a:rPr lang="en-US"/>
              <a:t>Given that Person is a case class, what would the following statement return?</a:t>
            </a:r>
            <a:endParaRPr/>
          </a:p>
          <a:p>
            <a:pPr indent="0" lvl="0" marL="0" marR="0" rtl="0" algn="l">
              <a:lnSpc>
                <a:spcPct val="90000"/>
              </a:lnSpc>
              <a:spcBef>
                <a:spcPts val="1333"/>
              </a:spcBef>
              <a:spcAft>
                <a:spcPts val="0"/>
              </a:spcAft>
              <a:buClr>
                <a:srgbClr val="3F3F3F"/>
              </a:buClr>
              <a:buSzPts val="2400"/>
              <a:buFont typeface="Arial"/>
              <a:buNone/>
            </a:pPr>
            <a:r>
              <a:rPr lang="en-US"/>
              <a:t>spark.read.json(“path/to/file”).as[Person]</a:t>
            </a:r>
            <a:endParaRPr/>
          </a:p>
        </p:txBody>
      </p:sp>
      <p:sp>
        <p:nvSpPr>
          <p:cNvPr id="1562" name="Google Shape;1562;p6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Dataframe</a:t>
            </a:r>
            <a:endParaRPr/>
          </a:p>
        </p:txBody>
      </p:sp>
      <p:sp>
        <p:nvSpPr>
          <p:cNvPr id="1563" name="Google Shape;1563;p6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Dataset</a:t>
            </a:r>
            <a:endParaRPr/>
          </a:p>
        </p:txBody>
      </p:sp>
      <p:sp>
        <p:nvSpPr>
          <p:cNvPr id="1564" name="Google Shape;1564;p61"/>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RDD</a:t>
            </a:r>
            <a:endParaRPr/>
          </a:p>
        </p:txBody>
      </p:sp>
      <p:sp>
        <p:nvSpPr>
          <p:cNvPr id="1565" name="Google Shape;1565;p61"/>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F3F3F"/>
              </a:buClr>
              <a:buSzPts val="2200"/>
              <a:buNone/>
            </a:pPr>
            <a:r>
              <a:rPr lang="en-US"/>
              <a:t>None of these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0" name="Shape 1570"/>
        <p:cNvGrpSpPr/>
        <p:nvPr/>
      </p:nvGrpSpPr>
      <p:grpSpPr>
        <a:xfrm>
          <a:off x="0" y="0"/>
          <a:ext cx="0" cy="0"/>
          <a:chOff x="0" y="0"/>
          <a:chExt cx="0" cy="0"/>
        </a:xfrm>
      </p:grpSpPr>
      <p:sp>
        <p:nvSpPr>
          <p:cNvPr id="1571" name="Google Shape;1571;p62"/>
          <p:cNvSpPr txBox="1"/>
          <p:nvPr>
            <p:ph idx="1" type="body"/>
          </p:nvPr>
        </p:nvSpPr>
        <p:spPr>
          <a:xfrm>
            <a:off x="1263650" y="3674733"/>
            <a:ext cx="13728700" cy="59093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900"/>
              <a:buNone/>
            </a:pPr>
            <a:r>
              <a:rPr b="0" i="0" lang="en-US" sz="3600" u="none" cap="none" strike="noStrike">
                <a:solidFill>
                  <a:srgbClr val="404040"/>
                </a:solidFill>
                <a:latin typeface="Open Sans ExtraBold"/>
                <a:ea typeface="Open Sans ExtraBold"/>
                <a:cs typeface="Open Sans ExtraBold"/>
                <a:sym typeface="Open Sans ExtraBold"/>
              </a:rPr>
              <a:t>This concludes “</a:t>
            </a:r>
            <a:r>
              <a:rPr lang="en-US"/>
              <a:t>Running SQL Queries Using Spark SQL.”</a:t>
            </a:r>
            <a:endParaRPr b="0" i="0" sz="3600" u="none" cap="none" strike="noStrike">
              <a:solidFill>
                <a:srgbClr val="404040"/>
              </a:solidFill>
              <a:latin typeface="Open Sans ExtraBold"/>
              <a:ea typeface="Open Sans ExtraBold"/>
              <a:cs typeface="Open Sans ExtraBold"/>
              <a:sym typeface="Open Sans ExtraBold"/>
            </a:endParaRPr>
          </a:p>
        </p:txBody>
      </p:sp>
      <p:sp>
        <p:nvSpPr>
          <p:cNvPr id="1572" name="Google Shape;1572;p62"/>
          <p:cNvSpPr txBox="1"/>
          <p:nvPr>
            <p:ph idx="2" type="body"/>
          </p:nvPr>
        </p:nvSpPr>
        <p:spPr>
          <a:xfrm>
            <a:off x="2453769" y="4493503"/>
            <a:ext cx="11348462" cy="48013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SzPts val="700"/>
              <a:buNone/>
            </a:pPr>
            <a:r>
              <a:rPr b="0" i="0" lang="en-US" sz="2800" u="none" cap="none" strike="noStrike">
                <a:solidFill>
                  <a:srgbClr val="404040"/>
                </a:solidFill>
                <a:latin typeface="Open Sans"/>
                <a:ea typeface="Open Sans"/>
                <a:cs typeface="Open Sans"/>
                <a:sym typeface="Open Sans"/>
              </a:rPr>
              <a:t>The next lesson is </a:t>
            </a:r>
            <a:r>
              <a:rPr lang="en-US"/>
              <a:t>“Spark Streaming.”</a:t>
            </a:r>
            <a:endParaRPr b="0" i="0" sz="2800" u="none" cap="none" strike="noStrike">
              <a:solidFill>
                <a:srgbClr val="404040"/>
              </a:solidFill>
              <a:latin typeface="Open Sans"/>
              <a:ea typeface="Open Sans"/>
              <a:cs typeface="Open Sans"/>
              <a:sym typeface="Open San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
          <p:cNvSpPr txBox="1"/>
          <p:nvPr>
            <p:ph idx="4294967295" type="body"/>
          </p:nvPr>
        </p:nvSpPr>
        <p:spPr>
          <a:xfrm>
            <a:off x="368197" y="5638965"/>
            <a:ext cx="5692867" cy="765109"/>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rgbClr val="3F3F3F"/>
              </a:buClr>
              <a:buSzPts val="2200"/>
              <a:buNone/>
            </a:pPr>
            <a:r>
              <a:rPr lang="en-US" sz="2200">
                <a:solidFill>
                  <a:srgbClr val="3F3F3F"/>
                </a:solidFill>
                <a:latin typeface="Open Sans"/>
                <a:ea typeface="Open Sans"/>
                <a:cs typeface="Open Sans"/>
                <a:sym typeface="Open Sans"/>
              </a:rPr>
              <a:t>RDDs focus on “how" of a solution</a:t>
            </a:r>
            <a:endParaRPr/>
          </a:p>
          <a:p>
            <a:pPr indent="-457200" lvl="0" marL="457200" rtl="0" algn="r">
              <a:lnSpc>
                <a:spcPct val="150000"/>
              </a:lnSpc>
              <a:spcBef>
                <a:spcPts val="0"/>
              </a:spcBef>
              <a:spcAft>
                <a:spcPts val="0"/>
              </a:spcAft>
              <a:buClr>
                <a:schemeClr val="dk1"/>
              </a:buClr>
              <a:buSzPts val="2400"/>
              <a:buFont typeface="Trebuchet MS"/>
              <a:buNone/>
            </a:pPr>
            <a:r>
              <a:t/>
            </a:r>
            <a:endParaRPr sz="2400">
              <a:solidFill>
                <a:srgbClr val="3F3F3F"/>
              </a:solidFill>
              <a:latin typeface="Open Sans"/>
              <a:ea typeface="Open Sans"/>
              <a:cs typeface="Open Sans"/>
              <a:sym typeface="Open Sans"/>
            </a:endParaRPr>
          </a:p>
          <a:p>
            <a:pPr indent="-457200" lvl="0" marL="457200" rtl="0" algn="r">
              <a:lnSpc>
                <a:spcPct val="150000"/>
              </a:lnSpc>
              <a:spcBef>
                <a:spcPts val="0"/>
              </a:spcBef>
              <a:spcAft>
                <a:spcPts val="0"/>
              </a:spcAft>
              <a:buClr>
                <a:schemeClr val="dk1"/>
              </a:buClr>
              <a:buSzPts val="2400"/>
              <a:buFont typeface="Calibri"/>
              <a:buNone/>
            </a:pPr>
            <a:r>
              <a:t/>
            </a:r>
            <a:endParaRPr sz="2400">
              <a:solidFill>
                <a:srgbClr val="3F3F3F"/>
              </a:solidFill>
              <a:latin typeface="Open Sans"/>
              <a:ea typeface="Open Sans"/>
              <a:cs typeface="Open Sans"/>
              <a:sym typeface="Open Sans"/>
            </a:endParaRPr>
          </a:p>
          <a:p>
            <a:pPr indent="-457200" lvl="0" marL="457200" rtl="0" algn="r">
              <a:lnSpc>
                <a:spcPct val="150000"/>
              </a:lnSpc>
              <a:spcBef>
                <a:spcPts val="0"/>
              </a:spcBef>
              <a:spcAft>
                <a:spcPts val="0"/>
              </a:spcAft>
              <a:buClr>
                <a:schemeClr val="dk1"/>
              </a:buClr>
              <a:buSzPts val="2400"/>
              <a:buFont typeface="Calibri"/>
              <a:buNone/>
            </a:pPr>
            <a:r>
              <a:t/>
            </a:r>
            <a:endParaRPr sz="2400">
              <a:solidFill>
                <a:srgbClr val="3F3F3F"/>
              </a:solidFill>
              <a:latin typeface="Open Sans"/>
              <a:ea typeface="Open Sans"/>
              <a:cs typeface="Open Sans"/>
              <a:sym typeface="Open Sans"/>
            </a:endParaRPr>
          </a:p>
          <a:p>
            <a:pPr indent="-457200" lvl="0" marL="457200" rtl="0" algn="r">
              <a:lnSpc>
                <a:spcPct val="150000"/>
              </a:lnSpc>
              <a:spcBef>
                <a:spcPts val="0"/>
              </a:spcBef>
              <a:spcAft>
                <a:spcPts val="0"/>
              </a:spcAft>
              <a:buClr>
                <a:schemeClr val="dk1"/>
              </a:buClr>
              <a:buSzPts val="2400"/>
              <a:buFont typeface="Calibri"/>
              <a:buNone/>
            </a:pPr>
            <a:r>
              <a:t/>
            </a:r>
            <a:endParaRPr sz="2400">
              <a:solidFill>
                <a:srgbClr val="3F3F3F"/>
              </a:solidFill>
              <a:latin typeface="Open Sans"/>
              <a:ea typeface="Open Sans"/>
              <a:cs typeface="Open Sans"/>
              <a:sym typeface="Open Sans"/>
            </a:endParaRPr>
          </a:p>
        </p:txBody>
      </p:sp>
      <p:sp>
        <p:nvSpPr>
          <p:cNvPr id="794" name="Google Shape;794;p6"/>
          <p:cNvSpPr/>
          <p:nvPr/>
        </p:nvSpPr>
        <p:spPr>
          <a:xfrm>
            <a:off x="6523428" y="1864609"/>
            <a:ext cx="3194399" cy="461665"/>
          </a:xfrm>
          <a:prstGeom prst="rect">
            <a:avLst/>
          </a:prstGeom>
          <a:noFill/>
          <a:ln>
            <a:noFill/>
          </a:ln>
        </p:spPr>
        <p:txBody>
          <a:bodyPr anchorCtr="0" anchor="t" bIns="45700" lIns="45700" spcFirstLastPara="1" rIns="45700" wrap="square" tIns="45700">
            <a:spAutoFit/>
          </a:bodyPr>
          <a:lstStyle/>
          <a:p>
            <a:pPr indent="0" lvl="0" marL="0" marR="0" rtl="0" algn="l">
              <a:spcBef>
                <a:spcPts val="0"/>
              </a:spcBef>
              <a:spcAft>
                <a:spcPts val="0"/>
              </a:spcAft>
              <a:buNone/>
            </a:pPr>
            <a:r>
              <a:rPr lang="en-US" sz="2400">
                <a:solidFill>
                  <a:srgbClr val="3F3F3F"/>
                </a:solidFill>
                <a:latin typeface="Open Sans SemiBold"/>
                <a:ea typeface="Open Sans SemiBold"/>
                <a:cs typeface="Open Sans SemiBold"/>
                <a:sym typeface="Open Sans SemiBold"/>
              </a:rPr>
              <a:t>Problems with RDDs:</a:t>
            </a:r>
            <a:endParaRPr sz="2400">
              <a:solidFill>
                <a:srgbClr val="3F3F3F"/>
              </a:solidFill>
              <a:latin typeface="Open Sans SemiBold"/>
              <a:ea typeface="Open Sans SemiBold"/>
              <a:cs typeface="Open Sans SemiBold"/>
              <a:sym typeface="Open Sans SemiBold"/>
            </a:endParaRPr>
          </a:p>
        </p:txBody>
      </p:sp>
      <p:sp>
        <p:nvSpPr>
          <p:cNvPr id="795" name="Google Shape;795;p6"/>
          <p:cNvSpPr txBox="1"/>
          <p:nvPr/>
        </p:nvSpPr>
        <p:spPr>
          <a:xfrm>
            <a:off x="1371600" y="7185873"/>
            <a:ext cx="135128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2400">
                <a:solidFill>
                  <a:srgbClr val="3F3F3F"/>
                </a:solidFill>
                <a:latin typeface="Open Sans"/>
                <a:ea typeface="Open Sans"/>
                <a:cs typeface="Open Sans"/>
                <a:sym typeface="Open Sans"/>
              </a:rPr>
              <a:t>Spark SQL structured API was introduced to overcome limitations of RDD.</a:t>
            </a:r>
            <a:endParaRPr/>
          </a:p>
        </p:txBody>
      </p:sp>
      <p:pic>
        <p:nvPicPr>
          <p:cNvPr id="796" name="Google Shape;796;p6"/>
          <p:cNvPicPr preferRelativeResize="0"/>
          <p:nvPr/>
        </p:nvPicPr>
        <p:blipFill rotWithShape="1">
          <a:blip r:embed="rId3">
            <a:alphaModFix/>
          </a:blip>
          <a:srcRect b="23336" l="23337" r="23336" t="23337"/>
          <a:stretch/>
        </p:blipFill>
        <p:spPr>
          <a:xfrm>
            <a:off x="6538173" y="3386559"/>
            <a:ext cx="3179654" cy="3179654"/>
          </a:xfrm>
          <a:prstGeom prst="ellipse">
            <a:avLst/>
          </a:prstGeom>
          <a:noFill/>
          <a:ln>
            <a:noFill/>
          </a:ln>
        </p:spPr>
      </p:pic>
      <p:sp>
        <p:nvSpPr>
          <p:cNvPr id="797" name="Google Shape;797;p6"/>
          <p:cNvSpPr/>
          <p:nvPr/>
        </p:nvSpPr>
        <p:spPr>
          <a:xfrm>
            <a:off x="10194936" y="3145707"/>
            <a:ext cx="5774851" cy="6463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Users have to parse the data manually</a:t>
            </a:r>
            <a:endParaRPr/>
          </a:p>
        </p:txBody>
      </p:sp>
      <p:sp>
        <p:nvSpPr>
          <p:cNvPr id="798" name="Google Shape;798;p6"/>
          <p:cNvSpPr/>
          <p:nvPr/>
        </p:nvSpPr>
        <p:spPr>
          <a:xfrm>
            <a:off x="10194936" y="4692147"/>
            <a:ext cx="2600392" cy="646331"/>
          </a:xfrm>
          <a:prstGeom prst="rect">
            <a:avLst/>
          </a:prstGeom>
          <a:noFill/>
          <a:ln>
            <a:noFill/>
          </a:ln>
        </p:spPr>
        <p:txBody>
          <a:bodyPr anchorCtr="0" anchor="t" bIns="45700" lIns="91425" spcFirstLastPara="1" rIns="91425" wrap="square" tIns="45700">
            <a:spAutoFit/>
          </a:bodyPr>
          <a:lstStyle/>
          <a:p>
            <a:pPr indent="-360947" lvl="0" marL="360947"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No data schema</a:t>
            </a:r>
            <a:endParaRPr/>
          </a:p>
        </p:txBody>
      </p:sp>
      <p:sp>
        <p:nvSpPr>
          <p:cNvPr id="799" name="Google Shape;799;p6"/>
          <p:cNvSpPr/>
          <p:nvPr/>
        </p:nvSpPr>
        <p:spPr>
          <a:xfrm>
            <a:off x="10194936" y="5553715"/>
            <a:ext cx="3091167" cy="646331"/>
          </a:xfrm>
          <a:prstGeom prst="rect">
            <a:avLst/>
          </a:prstGeom>
          <a:noFill/>
          <a:ln>
            <a:noFill/>
          </a:ln>
        </p:spPr>
        <p:txBody>
          <a:bodyPr anchorCtr="0" anchor="t" bIns="45700" lIns="91425" spcFirstLastPara="1" rIns="91425" wrap="square" tIns="45700">
            <a:spAutoFit/>
          </a:bodyPr>
          <a:lstStyle/>
          <a:p>
            <a:pPr indent="-360947" lvl="0" marL="360947" marR="0" rtl="0" algn="l">
              <a:lnSpc>
                <a:spcPct val="150000"/>
              </a:lnSpc>
              <a:spcBef>
                <a:spcPts val="0"/>
              </a:spcBef>
              <a:spcAft>
                <a:spcPts val="0"/>
              </a:spcAft>
              <a:buNone/>
            </a:pPr>
            <a:r>
              <a:rPr lang="en-US" sz="2400">
                <a:solidFill>
                  <a:srgbClr val="3F3F3F"/>
                </a:solidFill>
                <a:latin typeface="Open Sans"/>
                <a:ea typeface="Open Sans"/>
                <a:cs typeface="Open Sans"/>
                <a:sym typeface="Open Sans"/>
              </a:rPr>
              <a:t>Lower performance </a:t>
            </a:r>
            <a:endParaRPr/>
          </a:p>
        </p:txBody>
      </p:sp>
      <p:sp>
        <p:nvSpPr>
          <p:cNvPr id="800" name="Google Shape;800;p6"/>
          <p:cNvSpPr/>
          <p:nvPr/>
        </p:nvSpPr>
        <p:spPr>
          <a:xfrm>
            <a:off x="368197" y="3121260"/>
            <a:ext cx="5692867" cy="1200329"/>
          </a:xfrm>
          <a:prstGeom prst="rect">
            <a:avLst/>
          </a:prstGeom>
          <a:noFill/>
          <a:ln>
            <a:noFill/>
          </a:ln>
        </p:spPr>
        <p:txBody>
          <a:bodyPr anchorCtr="0" anchor="t" bIns="45700" lIns="91425" spcFirstLastPara="1" rIns="91425" wrap="square" tIns="45700">
            <a:spAutoFit/>
          </a:bodyPr>
          <a:lstStyle/>
          <a:p>
            <a:pPr indent="-360947" lvl="0" marL="360947" marR="0" rtl="0" algn="r">
              <a:lnSpc>
                <a:spcPct val="150000"/>
              </a:lnSpc>
              <a:spcBef>
                <a:spcPts val="0"/>
              </a:spcBef>
              <a:spcAft>
                <a:spcPts val="0"/>
              </a:spcAft>
              <a:buNone/>
            </a:pPr>
            <a:r>
              <a:rPr lang="en-US" sz="2400">
                <a:solidFill>
                  <a:srgbClr val="3F3F3F"/>
                </a:solidFill>
                <a:latin typeface="Open Sans"/>
                <a:ea typeface="Open Sans"/>
                <a:cs typeface="Open Sans"/>
                <a:sym typeface="Open Sans"/>
              </a:rPr>
              <a:t>RDDs are slower as they need serialization</a:t>
            </a:r>
            <a:endParaRPr/>
          </a:p>
        </p:txBody>
      </p:sp>
      <p:sp>
        <p:nvSpPr>
          <p:cNvPr id="801" name="Google Shape;801;p6"/>
          <p:cNvSpPr/>
          <p:nvPr/>
        </p:nvSpPr>
        <p:spPr>
          <a:xfrm>
            <a:off x="1847539" y="4653220"/>
            <a:ext cx="4213525" cy="646331"/>
          </a:xfrm>
          <a:prstGeom prst="rect">
            <a:avLst/>
          </a:prstGeom>
          <a:noFill/>
          <a:ln>
            <a:noFill/>
          </a:ln>
        </p:spPr>
        <p:txBody>
          <a:bodyPr anchorCtr="0" anchor="t" bIns="45700" lIns="91425" spcFirstLastPara="1" rIns="91425" wrap="square" tIns="45700">
            <a:spAutoFit/>
          </a:bodyPr>
          <a:lstStyle/>
          <a:p>
            <a:pPr indent="-360947" lvl="0" marL="360947" marR="0" rtl="0" algn="r">
              <a:lnSpc>
                <a:spcPct val="150000"/>
              </a:lnSpc>
              <a:spcBef>
                <a:spcPts val="0"/>
              </a:spcBef>
              <a:spcAft>
                <a:spcPts val="0"/>
              </a:spcAft>
              <a:buNone/>
            </a:pPr>
            <a:r>
              <a:rPr lang="en-US" sz="2400">
                <a:solidFill>
                  <a:srgbClr val="3F3F3F"/>
                </a:solidFill>
                <a:latin typeface="Open Sans"/>
                <a:ea typeface="Open Sans"/>
                <a:cs typeface="Open Sans"/>
                <a:sym typeface="Open Sans"/>
              </a:rPr>
              <a:t>Low-level for business users</a:t>
            </a:r>
            <a:endParaRPr/>
          </a:p>
        </p:txBody>
      </p:sp>
      <p:sp>
        <p:nvSpPr>
          <p:cNvPr id="802" name="Google Shape;802;p6"/>
          <p:cNvSpPr/>
          <p:nvPr/>
        </p:nvSpPr>
        <p:spPr>
          <a:xfrm>
            <a:off x="6807576" y="1113588"/>
            <a:ext cx="2640852"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WHY SPARK SQL?</a:t>
            </a:r>
            <a:endParaRPr sz="2200">
              <a:solidFill>
                <a:srgbClr val="3F3F3F"/>
              </a:solidFill>
              <a:latin typeface="Calibri"/>
              <a:ea typeface="Calibri"/>
              <a:cs typeface="Calibri"/>
              <a:sym typeface="Calibri"/>
            </a:endParaRPr>
          </a:p>
        </p:txBody>
      </p:sp>
      <p:sp>
        <p:nvSpPr>
          <p:cNvPr id="803" name="Google Shape;803;p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SQL Overview (Contd.)</a:t>
            </a:r>
            <a:endParaRPr/>
          </a:p>
        </p:txBody>
      </p:sp>
      <p:pic>
        <p:nvPicPr>
          <p:cNvPr id="804" name="Google Shape;804;p6"/>
          <p:cNvPicPr preferRelativeResize="0"/>
          <p:nvPr/>
        </p:nvPicPr>
        <p:blipFill rotWithShape="1">
          <a:blip r:embed="rId4">
            <a:alphaModFix/>
          </a:blip>
          <a:srcRect b="0" l="0" r="0" t="0"/>
          <a:stretch/>
        </p:blipFill>
        <p:spPr>
          <a:xfrm>
            <a:off x="5172075" y="870793"/>
            <a:ext cx="5898302" cy="2743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
          <p:cNvSpPr/>
          <p:nvPr/>
        </p:nvSpPr>
        <p:spPr>
          <a:xfrm flipH="1">
            <a:off x="391320" y="4042281"/>
            <a:ext cx="7533480" cy="759194"/>
          </a:xfrm>
          <a:prstGeom prst="chevron">
            <a:avLst>
              <a:gd fmla="val 50000" name="adj"/>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Open Sans SemiBold"/>
                <a:ea typeface="Open Sans SemiBold"/>
                <a:cs typeface="Open Sans SemiBold"/>
                <a:sym typeface="Open Sans SemiBold"/>
              </a:rPr>
              <a:t>Dataset</a:t>
            </a:r>
            <a:endParaRPr sz="2800">
              <a:solidFill>
                <a:schemeClr val="lt1"/>
              </a:solidFill>
              <a:latin typeface="Calibri"/>
              <a:ea typeface="Calibri"/>
              <a:cs typeface="Calibri"/>
              <a:sym typeface="Calibri"/>
            </a:endParaRPr>
          </a:p>
        </p:txBody>
      </p:sp>
      <p:sp>
        <p:nvSpPr>
          <p:cNvPr id="810" name="Google Shape;810;p7"/>
          <p:cNvSpPr/>
          <p:nvPr/>
        </p:nvSpPr>
        <p:spPr>
          <a:xfrm>
            <a:off x="8458200" y="4040048"/>
            <a:ext cx="7296150" cy="759194"/>
          </a:xfrm>
          <a:prstGeom prst="homePlate">
            <a:avLst>
              <a:gd fmla="val 50000" name="adj"/>
            </a:avLst>
          </a:prstGeom>
          <a:solidFill>
            <a:srgbClr val="1E4E7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Open Sans SemiBold"/>
                <a:ea typeface="Open Sans SemiBold"/>
                <a:cs typeface="Open Sans SemiBold"/>
                <a:sym typeface="Open Sans SemiBold"/>
              </a:rPr>
              <a:t>DataFrame</a:t>
            </a:r>
            <a:endParaRPr/>
          </a:p>
        </p:txBody>
      </p:sp>
      <p:grpSp>
        <p:nvGrpSpPr>
          <p:cNvPr id="811" name="Google Shape;811;p7"/>
          <p:cNvGrpSpPr/>
          <p:nvPr/>
        </p:nvGrpSpPr>
        <p:grpSpPr>
          <a:xfrm>
            <a:off x="6096726" y="2211247"/>
            <a:ext cx="4062548" cy="4035972"/>
            <a:chOff x="5813948" y="2211247"/>
            <a:chExt cx="4062548" cy="4035972"/>
          </a:xfrm>
        </p:grpSpPr>
        <p:sp>
          <p:nvSpPr>
            <p:cNvPr id="812" name="Google Shape;812;p7"/>
            <p:cNvSpPr/>
            <p:nvPr/>
          </p:nvSpPr>
          <p:spPr>
            <a:xfrm>
              <a:off x="5827236" y="2211247"/>
              <a:ext cx="4035972" cy="4035972"/>
            </a:xfrm>
            <a:prstGeom prst="ellipse">
              <a:avLst/>
            </a:prstGeom>
            <a:solidFill>
              <a:srgbClr val="29679F"/>
            </a:solidFill>
            <a:ln cap="flat" cmpd="sng" w="12700">
              <a:solidFill>
                <a:srgbClr val="42719B"/>
              </a:solidFill>
              <a:prstDash val="solid"/>
              <a:miter lim="800000"/>
              <a:headEnd len="sm" w="sm" type="none"/>
              <a:tailEnd len="sm" w="sm" type="none"/>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7"/>
            <p:cNvSpPr/>
            <p:nvPr/>
          </p:nvSpPr>
          <p:spPr>
            <a:xfrm>
              <a:off x="5813948" y="3776716"/>
              <a:ext cx="4062548" cy="830997"/>
            </a:xfrm>
            <a:prstGeom prst="rect">
              <a:avLst/>
            </a:prstGeom>
            <a:noFill/>
            <a:ln>
              <a:noFill/>
            </a:ln>
            <a:effectLst>
              <a:outerShdw blurRad="63500" sx="102000" rotWithShape="0" algn="ctr" sy="1020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Open Sans SemiBold"/>
                  <a:ea typeface="Open Sans SemiBold"/>
                  <a:cs typeface="Open Sans SemiBold"/>
                  <a:sym typeface="Open Sans SemiBold"/>
                </a:rPr>
                <a:t>Spark SQL provides output in the form of :</a:t>
              </a:r>
              <a:endParaRPr/>
            </a:p>
          </p:txBody>
        </p:sp>
      </p:grpSp>
      <p:sp>
        <p:nvSpPr>
          <p:cNvPr id="814" name="Google Shape;814;p7"/>
          <p:cNvSpPr/>
          <p:nvPr/>
        </p:nvSpPr>
        <p:spPr>
          <a:xfrm>
            <a:off x="5869403" y="1113588"/>
            <a:ext cx="4517199"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MOVING TO STRUCTURED APIS</a:t>
            </a:r>
            <a:endParaRPr sz="2200">
              <a:solidFill>
                <a:srgbClr val="3F3F3F"/>
              </a:solidFill>
              <a:latin typeface="Calibri"/>
              <a:ea typeface="Calibri"/>
              <a:cs typeface="Calibri"/>
              <a:sym typeface="Calibri"/>
            </a:endParaRPr>
          </a:p>
        </p:txBody>
      </p:sp>
      <p:sp>
        <p:nvSpPr>
          <p:cNvPr id="815" name="Google Shape;815;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SQL Overview (Contd.)</a:t>
            </a:r>
            <a:endParaRPr/>
          </a:p>
        </p:txBody>
      </p:sp>
      <p:pic>
        <p:nvPicPr>
          <p:cNvPr id="816" name="Google Shape;816;p7"/>
          <p:cNvPicPr preferRelativeResize="0"/>
          <p:nvPr/>
        </p:nvPicPr>
        <p:blipFill rotWithShape="1">
          <a:blip r:embed="rId3">
            <a:alphaModFix/>
          </a:blip>
          <a:srcRect b="0" l="0" r="0" t="0"/>
          <a:stretch/>
        </p:blipFill>
        <p:spPr>
          <a:xfrm>
            <a:off x="5172075" y="870793"/>
            <a:ext cx="5898302" cy="274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
          <p:cNvSpPr txBox="1"/>
          <p:nvPr>
            <p:ph idx="4294967295" type="body"/>
          </p:nvPr>
        </p:nvSpPr>
        <p:spPr>
          <a:xfrm>
            <a:off x="1473007" y="1859180"/>
            <a:ext cx="13296437" cy="3846438"/>
          </a:xfrm>
          <a:prstGeom prst="rect">
            <a:avLst/>
          </a:prstGeom>
          <a:noFill/>
          <a:ln>
            <a:noFill/>
          </a:ln>
        </p:spPr>
        <p:txBody>
          <a:bodyPr anchorCtr="0" anchor="t" bIns="45700" lIns="91425" spcFirstLastPara="1" rIns="91425" wrap="square" tIns="45700">
            <a:noAutofit/>
          </a:bodyPr>
          <a:lstStyle/>
          <a:p>
            <a:pPr indent="-88231" lvl="0" marL="240631" rtl="0" algn="l">
              <a:lnSpc>
                <a:spcPct val="160000"/>
              </a:lnSpc>
              <a:spcBef>
                <a:spcPts val="0"/>
              </a:spcBef>
              <a:spcAft>
                <a:spcPts val="0"/>
              </a:spcAft>
              <a:buClr>
                <a:srgbClr val="353833"/>
              </a:buClr>
              <a:buSzPts val="2400"/>
              <a:buFont typeface="Trebuchet MS"/>
              <a:buNone/>
            </a:pPr>
            <a:r>
              <a:t/>
            </a:r>
            <a:endParaRPr sz="2400">
              <a:solidFill>
                <a:srgbClr val="3F3F3F"/>
              </a:solidFill>
              <a:latin typeface="Open Sans"/>
              <a:ea typeface="Open Sans"/>
              <a:cs typeface="Open Sans"/>
              <a:sym typeface="Open Sans"/>
            </a:endParaRPr>
          </a:p>
          <a:p>
            <a:pPr indent="0" lvl="0" marL="0" rtl="0" algn="l">
              <a:lnSpc>
                <a:spcPct val="16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A Dataset has two distinct characteristics:</a:t>
            </a:r>
            <a:endParaRPr sz="2400">
              <a:solidFill>
                <a:srgbClr val="3F3F3F"/>
              </a:solidFill>
              <a:latin typeface="Open Sans"/>
              <a:ea typeface="Open Sans"/>
              <a:cs typeface="Open Sans"/>
              <a:sym typeface="Open Sans"/>
            </a:endParaRPr>
          </a:p>
          <a:p>
            <a:pPr indent="-457200" lvl="0" marL="457200" rtl="0" algn="l">
              <a:lnSpc>
                <a:spcPct val="160000"/>
              </a:lnSpc>
              <a:spcBef>
                <a:spcPts val="0"/>
              </a:spcBef>
              <a:spcAft>
                <a:spcPts val="0"/>
              </a:spcAft>
              <a:buClr>
                <a:srgbClr val="3F3F3F"/>
              </a:buClr>
              <a:buSzPts val="2400"/>
              <a:buFont typeface="Calibri"/>
              <a:buAutoNum type="arabicPeriod"/>
            </a:pPr>
            <a:r>
              <a:rPr lang="en-US" sz="2400">
                <a:solidFill>
                  <a:srgbClr val="3F3F3F"/>
                </a:solidFill>
                <a:latin typeface="Open Sans"/>
                <a:ea typeface="Open Sans"/>
                <a:cs typeface="Open Sans"/>
                <a:sym typeface="Open Sans"/>
              </a:rPr>
              <a:t>Strongly typed API (map, filter, and groupByKey)</a:t>
            </a:r>
            <a:endParaRPr/>
          </a:p>
          <a:p>
            <a:pPr indent="-457200" lvl="0" marL="457200" rtl="0" algn="l">
              <a:lnSpc>
                <a:spcPct val="160000"/>
              </a:lnSpc>
              <a:spcBef>
                <a:spcPts val="0"/>
              </a:spcBef>
              <a:spcAft>
                <a:spcPts val="0"/>
              </a:spcAft>
              <a:buClr>
                <a:srgbClr val="3F3F3F"/>
              </a:buClr>
              <a:buSzPts val="2400"/>
              <a:buFont typeface="Calibri"/>
              <a:buAutoNum type="arabicPeriod"/>
            </a:pPr>
            <a:r>
              <a:rPr lang="en-US" sz="2400">
                <a:solidFill>
                  <a:srgbClr val="3F3F3F"/>
                </a:solidFill>
                <a:latin typeface="Open Sans"/>
                <a:ea typeface="Open Sans"/>
                <a:cs typeface="Open Sans"/>
                <a:sym typeface="Open Sans"/>
              </a:rPr>
              <a:t>Untyped API (example, select and groupBy)</a:t>
            </a:r>
            <a:endParaRPr/>
          </a:p>
        </p:txBody>
      </p:sp>
      <p:grpSp>
        <p:nvGrpSpPr>
          <p:cNvPr id="822" name="Google Shape;822;p8"/>
          <p:cNvGrpSpPr/>
          <p:nvPr/>
        </p:nvGrpSpPr>
        <p:grpSpPr>
          <a:xfrm>
            <a:off x="528626" y="7325368"/>
            <a:ext cx="15392405" cy="1079797"/>
            <a:chOff x="-1" y="-2"/>
            <a:chExt cx="15392403" cy="1079796"/>
          </a:xfrm>
        </p:grpSpPr>
        <p:grpSp>
          <p:nvGrpSpPr>
            <p:cNvPr id="823" name="Google Shape;823;p8"/>
            <p:cNvGrpSpPr/>
            <p:nvPr/>
          </p:nvGrpSpPr>
          <p:grpSpPr>
            <a:xfrm>
              <a:off x="563837" y="53666"/>
              <a:ext cx="14828565" cy="959506"/>
              <a:chOff x="0" y="0"/>
              <a:chExt cx="14828564" cy="959504"/>
            </a:xfrm>
          </p:grpSpPr>
          <p:sp>
            <p:nvSpPr>
              <p:cNvPr id="824" name="Google Shape;824;p8"/>
              <p:cNvSpPr/>
              <p:nvPr/>
            </p:nvSpPr>
            <p:spPr>
              <a:xfrm>
                <a:off x="0" y="0"/>
                <a:ext cx="14828564" cy="959504"/>
              </a:xfrm>
              <a:prstGeom prst="roundRect">
                <a:avLst>
                  <a:gd fmla="val 16667" name="adj"/>
                </a:avLst>
              </a:prstGeom>
              <a:noFill/>
              <a:ln cap="flat" cmpd="sng" w="19050">
                <a:solidFill>
                  <a:srgbClr val="5B5B5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8"/>
              <p:cNvSpPr/>
              <p:nvPr/>
            </p:nvSpPr>
            <p:spPr>
              <a:xfrm>
                <a:off x="783206" y="264310"/>
                <a:ext cx="13998519" cy="430884"/>
              </a:xfrm>
              <a:prstGeom prst="rect">
                <a:avLst/>
              </a:prstGeom>
              <a:noFill/>
              <a:ln>
                <a:noFill/>
              </a:ln>
            </p:spPr>
            <p:txBody>
              <a:bodyPr anchorCtr="0" anchor="ctr" bIns="45700" lIns="45700" spcFirstLastPara="1" rIns="45700" wrap="square" tIns="45700">
                <a:spAutoFit/>
              </a:bodyPr>
              <a:lstStyle/>
              <a:p>
                <a:pPr indent="0" lvl="0" marL="0" marR="0" rtl="0" algn="l">
                  <a:spcBef>
                    <a:spcPts val="0"/>
                  </a:spcBef>
                  <a:spcAft>
                    <a:spcPts val="0"/>
                  </a:spcAft>
                  <a:buNone/>
                </a:pPr>
                <a:r>
                  <a:rPr lang="en-US" sz="2200">
                    <a:solidFill>
                      <a:srgbClr val="3F3F3F"/>
                    </a:solidFill>
                    <a:latin typeface="Open Sans"/>
                    <a:ea typeface="Open Sans"/>
                    <a:cs typeface="Open Sans"/>
                    <a:sym typeface="Open Sans"/>
                  </a:rPr>
                  <a:t>From Spark 2.0, Dataset is the new single abstraction replacing RDD from earlier versions of Spark.</a:t>
                </a:r>
                <a:endParaRPr/>
              </a:p>
            </p:txBody>
          </p:sp>
        </p:grpSp>
        <p:grpSp>
          <p:nvGrpSpPr>
            <p:cNvPr id="826" name="Google Shape;826;p8"/>
            <p:cNvGrpSpPr/>
            <p:nvPr/>
          </p:nvGrpSpPr>
          <p:grpSpPr>
            <a:xfrm>
              <a:off x="-1" y="-2"/>
              <a:ext cx="1127676" cy="1079796"/>
              <a:chOff x="0" y="-1"/>
              <a:chExt cx="1127674" cy="1079794"/>
            </a:xfrm>
          </p:grpSpPr>
          <p:sp>
            <p:nvSpPr>
              <p:cNvPr id="827" name="Google Shape;827;p8"/>
              <p:cNvSpPr/>
              <p:nvPr/>
            </p:nvSpPr>
            <p:spPr>
              <a:xfrm>
                <a:off x="0" y="-1"/>
                <a:ext cx="1127674" cy="1079794"/>
              </a:xfrm>
              <a:prstGeom prst="ellipse">
                <a:avLst/>
              </a:prstGeom>
              <a:solidFill>
                <a:srgbClr val="F29282"/>
              </a:solidFill>
              <a:ln>
                <a:noFill/>
              </a:ln>
            </p:spPr>
            <p:txBody>
              <a:bodyPr anchorCtr="0" anchor="ctr" bIns="45700" lIns="45700" spcFirstLastPara="1" rIns="45700"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828" name="Google Shape;828;p8"/>
              <p:cNvSpPr/>
              <p:nvPr/>
            </p:nvSpPr>
            <p:spPr>
              <a:xfrm>
                <a:off x="165143" y="68726"/>
                <a:ext cx="797388" cy="942341"/>
              </a:xfrm>
              <a:prstGeom prst="rect">
                <a:avLst/>
              </a:prstGeom>
              <a:noFill/>
              <a:ln>
                <a:noFill/>
              </a:ln>
            </p:spPr>
            <p:txBody>
              <a:bodyPr anchorCtr="0" anchor="ctr" bIns="45700" lIns="45700" spcFirstLastPara="1" rIns="45700" wrap="square" tIns="45700">
                <a:spAutoFit/>
              </a:bodyPr>
              <a:lstStyle/>
              <a:p>
                <a:pPr indent="0" lvl="0" marL="0" marR="0" rtl="0" algn="ctr">
                  <a:spcBef>
                    <a:spcPts val="0"/>
                  </a:spcBef>
                  <a:spcAft>
                    <a:spcPts val="0"/>
                  </a:spcAft>
                  <a:buNone/>
                </a:pPr>
                <a:r>
                  <a:rPr lang="en-US" sz="5700">
                    <a:solidFill>
                      <a:srgbClr val="FFFFFF"/>
                    </a:solidFill>
                    <a:latin typeface="Calibri"/>
                    <a:ea typeface="Calibri"/>
                    <a:cs typeface="Calibri"/>
                    <a:sym typeface="Calibri"/>
                  </a:rPr>
                  <a:t>!</a:t>
                </a:r>
                <a:endParaRPr/>
              </a:p>
            </p:txBody>
          </p:sp>
        </p:grpSp>
      </p:grpSp>
      <p:grpSp>
        <p:nvGrpSpPr>
          <p:cNvPr id="829" name="Google Shape;829;p8"/>
          <p:cNvGrpSpPr/>
          <p:nvPr/>
        </p:nvGrpSpPr>
        <p:grpSpPr>
          <a:xfrm>
            <a:off x="10058388" y="2818531"/>
            <a:ext cx="5618786" cy="3657198"/>
            <a:chOff x="9911337" y="2467423"/>
            <a:chExt cx="5444960" cy="3481655"/>
          </a:xfrm>
        </p:grpSpPr>
        <p:sp>
          <p:nvSpPr>
            <p:cNvPr id="830" name="Google Shape;830;p8"/>
            <p:cNvSpPr/>
            <p:nvPr/>
          </p:nvSpPr>
          <p:spPr>
            <a:xfrm>
              <a:off x="9911337" y="2467423"/>
              <a:ext cx="1924050" cy="3352800"/>
            </a:xfrm>
            <a:prstGeom prst="roundRect">
              <a:avLst>
                <a:gd fmla="val 16667"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1" name="Google Shape;831;p8"/>
            <p:cNvSpPr/>
            <p:nvPr/>
          </p:nvSpPr>
          <p:spPr>
            <a:xfrm>
              <a:off x="11488887" y="2708859"/>
              <a:ext cx="2270549" cy="731538"/>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2" name="Google Shape;832;p8"/>
            <p:cNvSpPr/>
            <p:nvPr/>
          </p:nvSpPr>
          <p:spPr>
            <a:xfrm>
              <a:off x="11488887" y="4771736"/>
              <a:ext cx="2270549" cy="731538"/>
            </a:xfrm>
            <a:prstGeom prst="roundRect">
              <a:avLst>
                <a:gd fmla="val 16667"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833" name="Google Shape;833;p8"/>
            <p:cNvSpPr txBox="1"/>
            <p:nvPr/>
          </p:nvSpPr>
          <p:spPr>
            <a:xfrm>
              <a:off x="10366652" y="3689319"/>
              <a:ext cx="101341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Dataset</a:t>
              </a:r>
              <a:br>
                <a:rPr lang="en-US" sz="1800">
                  <a:solidFill>
                    <a:schemeClr val="lt1"/>
                  </a:solidFill>
                  <a:latin typeface="Open Sans"/>
                  <a:ea typeface="Open Sans"/>
                  <a:cs typeface="Open Sans"/>
                  <a:sym typeface="Open Sans"/>
                </a:rPr>
              </a:br>
              <a:r>
                <a:rPr lang="en-US" sz="1800">
                  <a:solidFill>
                    <a:schemeClr val="lt1"/>
                  </a:solidFill>
                  <a:latin typeface="Open Sans"/>
                  <a:ea typeface="Open Sans"/>
                  <a:cs typeface="Open Sans"/>
                  <a:sym typeface="Open Sans"/>
                </a:rPr>
                <a:t>(2016)</a:t>
              </a:r>
              <a:endParaRPr/>
            </a:p>
          </p:txBody>
        </p:sp>
        <p:sp>
          <p:nvSpPr>
            <p:cNvPr id="834" name="Google Shape;834;p8"/>
            <p:cNvSpPr txBox="1"/>
            <p:nvPr/>
          </p:nvSpPr>
          <p:spPr>
            <a:xfrm>
              <a:off x="11867382" y="2835551"/>
              <a:ext cx="1513555"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Untyped API</a:t>
              </a:r>
              <a:endParaRPr/>
            </a:p>
          </p:txBody>
        </p:sp>
        <p:sp>
          <p:nvSpPr>
            <p:cNvPr id="835" name="Google Shape;835;p8"/>
            <p:cNvSpPr txBox="1"/>
            <p:nvPr/>
          </p:nvSpPr>
          <p:spPr>
            <a:xfrm>
              <a:off x="12057646" y="4890255"/>
              <a:ext cx="1246047"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Typed API</a:t>
              </a:r>
              <a:endParaRPr/>
            </a:p>
          </p:txBody>
        </p:sp>
        <p:sp>
          <p:nvSpPr>
            <p:cNvPr id="836" name="Google Shape;836;p8"/>
            <p:cNvSpPr txBox="1"/>
            <p:nvPr/>
          </p:nvSpPr>
          <p:spPr>
            <a:xfrm>
              <a:off x="11891502" y="3485075"/>
              <a:ext cx="3464795" cy="369332"/>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DataFrame = Dataset [Row]</a:t>
              </a:r>
              <a:endParaRPr/>
            </a:p>
          </p:txBody>
        </p:sp>
        <p:sp>
          <p:nvSpPr>
            <p:cNvPr id="837" name="Google Shape;837;p8"/>
            <p:cNvSpPr txBox="1"/>
            <p:nvPr/>
          </p:nvSpPr>
          <p:spPr>
            <a:xfrm>
              <a:off x="11965889" y="3922248"/>
              <a:ext cx="1031051" cy="369332"/>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Alias</a:t>
              </a:r>
              <a:endParaRPr/>
            </a:p>
          </p:txBody>
        </p:sp>
        <p:sp>
          <p:nvSpPr>
            <p:cNvPr id="838" name="Google Shape;838;p8"/>
            <p:cNvSpPr txBox="1"/>
            <p:nvPr/>
          </p:nvSpPr>
          <p:spPr>
            <a:xfrm>
              <a:off x="12038826" y="5579746"/>
              <a:ext cx="1697901" cy="369332"/>
            </a:xfrm>
            <a:prstGeom prst="rect">
              <a:avLst/>
            </a:prstGeom>
            <a:noFill/>
            <a:ln>
              <a:noFill/>
            </a:ln>
          </p:spPr>
          <p:txBody>
            <a:bodyPr anchorCtr="0" anchor="t" bIns="45700" lIns="91425" spcFirstLastPara="1" rIns="91425" wrap="square" tIns="45700">
              <a:spAutoFit/>
            </a:bodyPr>
            <a:lstStyle/>
            <a:p>
              <a:pPr indent="-342900" lvl="0" marL="342900" marR="0" rtl="0" algn="ctr">
                <a:spcBef>
                  <a:spcPts val="0"/>
                </a:spcBef>
                <a:spcAft>
                  <a:spcPts val="0"/>
                </a:spcAft>
                <a:buClr>
                  <a:srgbClr val="3F3F3F"/>
                </a:buClr>
                <a:buSzPts val="1800"/>
                <a:buFont typeface="Arial"/>
                <a:buChar char="•"/>
              </a:pPr>
              <a:r>
                <a:rPr lang="en-US" sz="1800">
                  <a:solidFill>
                    <a:srgbClr val="3F3F3F"/>
                  </a:solidFill>
                  <a:latin typeface="Open Sans"/>
                  <a:ea typeface="Open Sans"/>
                  <a:cs typeface="Open Sans"/>
                  <a:sym typeface="Open Sans"/>
                </a:rPr>
                <a:t>Dataset [T]</a:t>
              </a:r>
              <a:endParaRPr/>
            </a:p>
          </p:txBody>
        </p:sp>
      </p:grpSp>
      <p:sp>
        <p:nvSpPr>
          <p:cNvPr id="839" name="Google Shape;839;p8"/>
          <p:cNvSpPr/>
          <p:nvPr/>
        </p:nvSpPr>
        <p:spPr>
          <a:xfrm>
            <a:off x="943173" y="267494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0" name="Google Shape;840;p8"/>
          <p:cNvSpPr/>
          <p:nvPr/>
        </p:nvSpPr>
        <p:spPr>
          <a:xfrm>
            <a:off x="4565649" y="1113588"/>
            <a:ext cx="7124707"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200">
                <a:solidFill>
                  <a:srgbClr val="3F3F3F"/>
                </a:solidFill>
                <a:latin typeface="Open Sans ExtraBold"/>
                <a:ea typeface="Open Sans ExtraBold"/>
                <a:cs typeface="Open Sans ExtraBold"/>
                <a:sym typeface="Open Sans ExtraBold"/>
              </a:rPr>
              <a:t>DATASET API AS HIGHER LEVEL ABSTRACTION API</a:t>
            </a:r>
            <a:endParaRPr sz="2200">
              <a:solidFill>
                <a:srgbClr val="3F3F3F"/>
              </a:solidFill>
              <a:latin typeface="Calibri"/>
              <a:ea typeface="Calibri"/>
              <a:cs typeface="Calibri"/>
              <a:sym typeface="Calibri"/>
            </a:endParaRPr>
          </a:p>
        </p:txBody>
      </p:sp>
      <p:sp>
        <p:nvSpPr>
          <p:cNvPr id="841" name="Google Shape;841;p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SQL Overview (Contd.)</a:t>
            </a:r>
            <a:endParaRPr/>
          </a:p>
        </p:txBody>
      </p:sp>
      <p:pic>
        <p:nvPicPr>
          <p:cNvPr id="842" name="Google Shape;842;p8"/>
          <p:cNvPicPr preferRelativeResize="0"/>
          <p:nvPr/>
        </p:nvPicPr>
        <p:blipFill rotWithShape="1">
          <a:blip r:embed="rId3">
            <a:alphaModFix/>
          </a:blip>
          <a:srcRect b="0" l="0" r="0" t="0"/>
          <a:stretch/>
        </p:blipFill>
        <p:spPr>
          <a:xfrm>
            <a:off x="5172075" y="870793"/>
            <a:ext cx="5898302" cy="274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chemeClr val="lt1"/>
              </a:buClr>
              <a:buSzPts val="3200"/>
              <a:buFont typeface="Arial"/>
              <a:buNone/>
            </a:pPr>
            <a:r>
              <a:rPr lang="en-US">
                <a:solidFill>
                  <a:schemeClr val="lt1"/>
                </a:solidFill>
                <a:latin typeface="Open Sans ExtraBold"/>
                <a:ea typeface="Open Sans ExtraBold"/>
                <a:cs typeface="Open Sans ExtraBold"/>
                <a:sym typeface="Open Sans ExtraBold"/>
              </a:rPr>
              <a:t>Running SQL Queries Using Spark SQL</a:t>
            </a:r>
            <a:endParaRPr/>
          </a:p>
        </p:txBody>
      </p:sp>
      <p:sp>
        <p:nvSpPr>
          <p:cNvPr id="848" name="Google Shape;848;p9"/>
          <p:cNvSpPr txBox="1"/>
          <p:nvPr>
            <p:ph idx="2" type="body"/>
          </p:nvPr>
        </p:nvSpPr>
        <p:spPr>
          <a:xfrm>
            <a:off x="926743" y="2380588"/>
            <a:ext cx="12378949" cy="480131"/>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F547B"/>
              </a:buClr>
              <a:buSzPts val="2800"/>
              <a:buFont typeface="Arial"/>
              <a:buNone/>
            </a:pPr>
            <a:r>
              <a:rPr lang="en-US"/>
              <a:t>Topic 2: Working with SparkSession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2016-09-03T17:46:52Z</dcterms:created>
  <dc:creator>Suma Tandi</dc:creator>
</cp:coreProperties>
</file>