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97" r:id="rId4"/>
    <p:sldId id="2032" r:id="rId5"/>
    <p:sldId id="2039" r:id="rId6"/>
    <p:sldId id="2040" r:id="rId7"/>
    <p:sldId id="2041" r:id="rId8"/>
    <p:sldId id="2042" r:id="rId9"/>
    <p:sldId id="2043" r:id="rId10"/>
    <p:sldId id="2044" r:id="rId11"/>
    <p:sldId id="2037" r:id="rId12"/>
  </p:sldIdLst>
  <p:sldSz cx="16256000" cy="9144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5120">
          <p15:clr>
            <a:srgbClr val="A4A3A4"/>
          </p15:clr>
        </p15:guide>
        <p15:guide id="8" orient="horz" pos="975" userDrawn="1">
          <p15:clr>
            <a:srgbClr val="A4A3A4"/>
          </p15:clr>
        </p15:guide>
        <p15:guide id="9" orient="horz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7E2"/>
    <a:srgbClr val="024F93"/>
    <a:srgbClr val="3D9CD8"/>
    <a:srgbClr val="A8D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88" y="66"/>
      </p:cViewPr>
      <p:guideLst>
        <p:guide pos="5120"/>
        <p:guide orient="horz" pos="975"/>
        <p:guide orient="horz"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5D013D-6E07-064A-1815-4581E21B12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F948-D94C-CB89-3B09-EB3D818FB8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8B075-2039-40F5-B5AC-0550F4E804A4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354E-4044-6C54-70C5-CAB781A1F9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C8E3-970B-FF3D-4F89-736527E7F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2810-8F6B-4143-BE49-048E9147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3128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1794-B535-4C48-BBE8-52657888854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00C1-7326-4B4D-9C4E-22E7230B6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;p22">
            <a:extLst>
              <a:ext uri="{FF2B5EF4-FFF2-40B4-BE49-F238E27FC236}">
                <a16:creationId xmlns:a16="http://schemas.microsoft.com/office/drawing/2014/main" id="{7B4145C4-EE9A-4056-4B60-0881CACD0193}"/>
              </a:ext>
            </a:extLst>
          </p:cNvPr>
          <p:cNvPicPr preferRelativeResize="0"/>
          <p:nvPr userDrawn="1"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;p23">
            <a:extLst>
              <a:ext uri="{FF2B5EF4-FFF2-40B4-BE49-F238E27FC236}">
                <a16:creationId xmlns:a16="http://schemas.microsoft.com/office/drawing/2014/main" id="{CE57947D-DBAC-21DB-73BE-F78F1726973A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162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 preserve="1" userDrawn="1">
  <p:cSld name="Content Slid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9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9DE67C09-DDD5-F518-3695-E699DFE5C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342900" lvl="0" indent="-342900" algn="ctr">
              <a:lnSpc>
                <a:spcPct val="115000"/>
              </a:lnSpc>
            </a:pPr>
            <a:endParaRPr/>
          </a:p>
        </p:txBody>
      </p:sp>
      <p:sp>
        <p:nvSpPr>
          <p:cNvPr id="3" name="Google Shape;73;p29">
            <a:extLst>
              <a:ext uri="{FF2B5EF4-FFF2-40B4-BE49-F238E27FC236}">
                <a16:creationId xmlns:a16="http://schemas.microsoft.com/office/drawing/2014/main" id="{38354FE8-D9C0-5D1E-6102-5F329424ACA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" name="Picture 3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E2A3B44F-361D-277C-1049-456D319756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913238"/>
            <a:ext cx="1219478" cy="7291461"/>
          </a:xfrm>
          <a:prstGeom prst="rect">
            <a:avLst/>
          </a:prstGeom>
        </p:spPr>
      </p:pic>
      <p:sp>
        <p:nvSpPr>
          <p:cNvPr id="5" name="Google Shape;62;p29">
            <a:extLst>
              <a:ext uri="{FF2B5EF4-FFF2-40B4-BE49-F238E27FC236}">
                <a16:creationId xmlns:a16="http://schemas.microsoft.com/office/drawing/2014/main" id="{AB337D6E-8449-CC57-E216-03FFF7FCA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63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;p29">
            <a:extLst>
              <a:ext uri="{FF2B5EF4-FFF2-40B4-BE49-F238E27FC236}">
                <a16:creationId xmlns:a16="http://schemas.microsoft.com/office/drawing/2014/main" id="{F32A8D92-D03F-CBD0-6218-23FF67B0B49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3;p29">
            <a:extLst>
              <a:ext uri="{FF2B5EF4-FFF2-40B4-BE49-F238E27FC236}">
                <a16:creationId xmlns:a16="http://schemas.microsoft.com/office/drawing/2014/main" id="{E6FEAC37-04A1-A80A-3380-E02111EDE62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pic>
        <p:nvPicPr>
          <p:cNvPr id="2" name="Picture 1" descr="A picture containing colorfulness, pattern, rectangle, screenshot&#10;&#10;Description automatically generated">
            <a:extLst>
              <a:ext uri="{FF2B5EF4-FFF2-40B4-BE49-F238E27FC236}">
                <a16:creationId xmlns:a16="http://schemas.microsoft.com/office/drawing/2014/main" id="{CE904573-2F71-0E73-120D-C3CFB365EE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6008" y="897196"/>
            <a:ext cx="1219478" cy="729146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3E84CA6-4EC8-7CAF-7B14-1E891A95D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612636"/>
            <a:ext cx="13697000" cy="551790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Google Shape;62;p29">
            <a:extLst>
              <a:ext uri="{FF2B5EF4-FFF2-40B4-BE49-F238E27FC236}">
                <a16:creationId xmlns:a16="http://schemas.microsoft.com/office/drawing/2014/main" id="{AC975B08-1151-8CCE-4012-72257845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63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 preserve="1">
  <p:cSld name="Knowledge Check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5;p30">
            <a:extLst>
              <a:ext uri="{FF2B5EF4-FFF2-40B4-BE49-F238E27FC236}">
                <a16:creationId xmlns:a16="http://schemas.microsoft.com/office/drawing/2014/main" id="{DBF002C0-AEB4-C534-B92D-91D67E6C1306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arrow&#10;&#10;Description automatically generated">
            <a:extLst>
              <a:ext uri="{FF2B5EF4-FFF2-40B4-BE49-F238E27FC236}">
                <a16:creationId xmlns:a16="http://schemas.microsoft.com/office/drawing/2014/main" id="{72D68FFF-4E46-2E6B-67FA-3692374CF0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Google Shape;77;p30">
            <a:extLst>
              <a:ext uri="{FF2B5EF4-FFF2-40B4-BE49-F238E27FC236}">
                <a16:creationId xmlns:a16="http://schemas.microsoft.com/office/drawing/2014/main" id="{6A084776-D363-88F2-5A8F-FF2A63DFFD9D}"/>
              </a:ext>
            </a:extLst>
          </p:cNvPr>
          <p:cNvSpPr/>
          <p:nvPr userDrawn="1"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80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CCF119B-BE71-CB96-2E2D-4D70E3379D0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Box">
            <a:extLst>
              <a:ext uri="{FF2B5EF4-FFF2-40B4-BE49-F238E27FC236}">
                <a16:creationId xmlns:a16="http://schemas.microsoft.com/office/drawing/2014/main" id="{E7B51B66-9EEF-5EF8-EAC3-1AA2FA35C688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KT_Text">
            <a:extLst>
              <a:ext uri="{FF2B5EF4-FFF2-40B4-BE49-F238E27FC236}">
                <a16:creationId xmlns:a16="http://schemas.microsoft.com/office/drawing/2014/main" id="{9E09D2CD-8815-6873-76A0-750613A9B008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Rec_Box">
            <a:extLst>
              <a:ext uri="{FF2B5EF4-FFF2-40B4-BE49-F238E27FC236}">
                <a16:creationId xmlns:a16="http://schemas.microsoft.com/office/drawing/2014/main" id="{0E9A9157-9B5D-B020-50FD-5C124440F36A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">
            <a:extLst>
              <a:ext uri="{FF2B5EF4-FFF2-40B4-BE49-F238E27FC236}">
                <a16:creationId xmlns:a16="http://schemas.microsoft.com/office/drawing/2014/main" id="{FDF40B25-39B3-30ED-29BE-9F1AD527FCE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8" name="Opt_A">
            <a:extLst>
              <a:ext uri="{FF2B5EF4-FFF2-40B4-BE49-F238E27FC236}">
                <a16:creationId xmlns:a16="http://schemas.microsoft.com/office/drawing/2014/main" id="{2FFD20E1-904E-7B1C-E7A2-1A99877EE0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">
            <a:extLst>
              <a:ext uri="{FF2B5EF4-FFF2-40B4-BE49-F238E27FC236}">
                <a16:creationId xmlns:a16="http://schemas.microsoft.com/office/drawing/2014/main" id="{DB253624-90B8-4C2B-CA21-11904E51AA4D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0" name="Opt_B">
            <a:extLst>
              <a:ext uri="{FF2B5EF4-FFF2-40B4-BE49-F238E27FC236}">
                <a16:creationId xmlns:a16="http://schemas.microsoft.com/office/drawing/2014/main" id="{497E5D63-1C02-9A8F-6921-B4CF2B94E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1" name="C">
            <a:extLst>
              <a:ext uri="{FF2B5EF4-FFF2-40B4-BE49-F238E27FC236}">
                <a16:creationId xmlns:a16="http://schemas.microsoft.com/office/drawing/2014/main" id="{92E01BA2-8854-8B22-5E3B-BD48CB6419FD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2" name="Opt_C">
            <a:extLst>
              <a:ext uri="{FF2B5EF4-FFF2-40B4-BE49-F238E27FC236}">
                <a16:creationId xmlns:a16="http://schemas.microsoft.com/office/drawing/2014/main" id="{231483CE-CEF9-6644-5D62-34D212C6AC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D">
            <a:extLst>
              <a:ext uri="{FF2B5EF4-FFF2-40B4-BE49-F238E27FC236}">
                <a16:creationId xmlns:a16="http://schemas.microsoft.com/office/drawing/2014/main" id="{29F7EC89-820C-671D-8F62-46D0543D5E13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4" name="Opt_D">
            <a:extLst>
              <a:ext uri="{FF2B5EF4-FFF2-40B4-BE49-F238E27FC236}">
                <a16:creationId xmlns:a16="http://schemas.microsoft.com/office/drawing/2014/main" id="{D10DFBE0-864B-7031-13FD-BF42F6452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Q">
            <a:extLst>
              <a:ext uri="{FF2B5EF4-FFF2-40B4-BE49-F238E27FC236}">
                <a16:creationId xmlns:a16="http://schemas.microsoft.com/office/drawing/2014/main" id="{48CDC350-FF9D-82C7-1731-756BBBD2CE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" name="Q_No">
            <a:extLst>
              <a:ext uri="{FF2B5EF4-FFF2-40B4-BE49-F238E27FC236}">
                <a16:creationId xmlns:a16="http://schemas.microsoft.com/office/drawing/2014/main" id="{60E48CF6-ADFB-CA4C-5E8B-AE3CD5F217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508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EF08981F-95F3-6867-209A-E2A49BEB7AC3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C5585E79-E8D7-0597-1980-9449B5FE0292}"/>
              </a:ext>
            </a:extLst>
          </p:cNvPr>
          <p:cNvSpPr txBox="1"/>
          <p:nvPr userDrawn="1"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55D1669A-D9BB-F86C-6916-C74581CEC093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25B26E89-236B-925D-2F8A-FDAD4518B1D0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FE57084E-D5CD-4D1D-AD6B-B0A29FBA4D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1201" y="7277661"/>
            <a:ext cx="8834438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7CBBC3EA-7B88-E6C6-BE6B-D41D2C647A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CDEDD483-9F61-36CD-8536-63FB8C1D1DC9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BA405B45-EFAB-0D57-ADA9-DD1F4FD2F9B7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C6D60610-3ED0-B3DE-F0C6-1E2E0C6FC1CE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C6A04807-31DA-6E4E-AAB1-C5EB073355C4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19EED400-005F-8BFC-0381-17F5410E8424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21CD75C6-F639-739D-B089-020EF5CBFA3A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76DB4DA8-CC10-506C-D27B-9B1CE227D9B0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F320B7DB-043B-B1AC-2976-FCB6609BE2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DF544E43-096D-AD15-9CFA-70A320AE02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969321A-3DCC-F52F-8C1B-6E04397531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5A890064-C69C-0664-8FC1-9D4423FC9A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0" name="Q">
            <a:extLst>
              <a:ext uri="{FF2B5EF4-FFF2-40B4-BE49-F238E27FC236}">
                <a16:creationId xmlns:a16="http://schemas.microsoft.com/office/drawing/2014/main" id="{F963B27F-8F18-67BB-B561-399E9B718B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56C84790-83B0-039F-DB11-90A54FCA4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1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_Ans_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">
            <a:extLst>
              <a:ext uri="{FF2B5EF4-FFF2-40B4-BE49-F238E27FC236}">
                <a16:creationId xmlns:a16="http://schemas.microsoft.com/office/drawing/2014/main" id="{2F8347C9-CC7D-0DF8-C02A-47B5723D857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_Ans">
            <a:extLst>
              <a:ext uri="{FF2B5EF4-FFF2-40B4-BE49-F238E27FC236}">
                <a16:creationId xmlns:a16="http://schemas.microsoft.com/office/drawing/2014/main" id="{06DF12F7-7FC3-A6A0-1F9D-2B31AAB76C62}"/>
              </a:ext>
            </a:extLst>
          </p:cNvPr>
          <p:cNvSpPr txBox="1"/>
          <p:nvPr userDrawn="1"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Ans_Line_2">
            <a:extLst>
              <a:ext uri="{FF2B5EF4-FFF2-40B4-BE49-F238E27FC236}">
                <a16:creationId xmlns:a16="http://schemas.microsoft.com/office/drawing/2014/main" id="{B75A6E75-5672-578C-B075-BA07AABDEC08}"/>
              </a:ext>
            </a:extLst>
          </p:cNvPr>
          <p:cNvCxnSpPr/>
          <p:nvPr userDrawn="1"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Ans_Line">
            <a:extLst>
              <a:ext uri="{FF2B5EF4-FFF2-40B4-BE49-F238E27FC236}">
                <a16:creationId xmlns:a16="http://schemas.microsoft.com/office/drawing/2014/main" id="{B67B1844-0936-2346-DC2D-072812F8FF82}"/>
              </a:ext>
            </a:extLst>
          </p:cNvPr>
          <p:cNvCxnSpPr/>
          <p:nvPr userDrawn="1"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Ans_text">
            <a:extLst>
              <a:ext uri="{FF2B5EF4-FFF2-40B4-BE49-F238E27FC236}">
                <a16:creationId xmlns:a16="http://schemas.microsoft.com/office/drawing/2014/main" id="{505D6B31-CF67-8AE8-6D6C-1AE10E434F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4605" y="7277661"/>
            <a:ext cx="8601033" cy="5842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024F9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8" name="Ans_Desc_Text_Box">
            <a:extLst>
              <a:ext uri="{FF2B5EF4-FFF2-40B4-BE49-F238E27FC236}">
                <a16:creationId xmlns:a16="http://schemas.microsoft.com/office/drawing/2014/main" id="{2AA669A4-854E-BC52-A6EB-CEC258CCD1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9925" y="7935913"/>
            <a:ext cx="13095288" cy="100488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9" name="Box">
            <a:extLst>
              <a:ext uri="{FF2B5EF4-FFF2-40B4-BE49-F238E27FC236}">
                <a16:creationId xmlns:a16="http://schemas.microsoft.com/office/drawing/2014/main" id="{4ADF7E3A-81A0-2B00-A3DE-320BBA3EAADC}"/>
              </a:ext>
            </a:extLst>
          </p:cNvPr>
          <p:cNvSpPr/>
          <p:nvPr userDrawn="1"/>
        </p:nvSpPr>
        <p:spPr>
          <a:xfrm>
            <a:off x="1281113" y="584654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KT_Text">
            <a:extLst>
              <a:ext uri="{FF2B5EF4-FFF2-40B4-BE49-F238E27FC236}">
                <a16:creationId xmlns:a16="http://schemas.microsoft.com/office/drawing/2014/main" id="{65E260BD-9AEB-3002-A10D-0ED784F237CC}"/>
              </a:ext>
            </a:extLst>
          </p:cNvPr>
          <p:cNvSpPr txBox="1"/>
          <p:nvPr userDrawn="1"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Rec_Box">
            <a:extLst>
              <a:ext uri="{FF2B5EF4-FFF2-40B4-BE49-F238E27FC236}">
                <a16:creationId xmlns:a16="http://schemas.microsoft.com/office/drawing/2014/main" id="{667E1C0D-1A8F-3FEE-62D2-1CF59B597F36}"/>
              </a:ext>
            </a:extLst>
          </p:cNvPr>
          <p:cNvSpPr/>
          <p:nvPr userDrawn="1"/>
        </p:nvSpPr>
        <p:spPr>
          <a:xfrm>
            <a:off x="1275907" y="580480"/>
            <a:ext cx="14093455" cy="1446622"/>
          </a:xfrm>
          <a:prstGeom prst="rect">
            <a:avLst/>
          </a:prstGeom>
          <a:noFill/>
          <a:ln w="12700">
            <a:solidFill>
              <a:srgbClr val="3D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">
            <a:extLst>
              <a:ext uri="{FF2B5EF4-FFF2-40B4-BE49-F238E27FC236}">
                <a16:creationId xmlns:a16="http://schemas.microsoft.com/office/drawing/2014/main" id="{A40B7AF7-3696-C4FB-D945-5436FC8398CE}"/>
              </a:ext>
            </a:extLst>
          </p:cNvPr>
          <p:cNvSpPr txBox="1"/>
          <p:nvPr userDrawn="1"/>
        </p:nvSpPr>
        <p:spPr>
          <a:xfrm>
            <a:off x="1708922" y="2698180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A.</a:t>
            </a:r>
          </a:p>
        </p:txBody>
      </p:sp>
      <p:sp>
        <p:nvSpPr>
          <p:cNvPr id="13" name="Opt_A">
            <a:extLst>
              <a:ext uri="{FF2B5EF4-FFF2-40B4-BE49-F238E27FC236}">
                <a16:creationId xmlns:a16="http://schemas.microsoft.com/office/drawing/2014/main" id="{1494EC36-DEF5-5104-F8EA-E3D4B2BBD8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0450" y="2698180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4" name="B">
            <a:extLst>
              <a:ext uri="{FF2B5EF4-FFF2-40B4-BE49-F238E27FC236}">
                <a16:creationId xmlns:a16="http://schemas.microsoft.com/office/drawing/2014/main" id="{9AFF282F-7CD2-660E-F6FB-6A6841171D6F}"/>
              </a:ext>
            </a:extLst>
          </p:cNvPr>
          <p:cNvSpPr txBox="1"/>
          <p:nvPr userDrawn="1"/>
        </p:nvSpPr>
        <p:spPr>
          <a:xfrm>
            <a:off x="1713038" y="3629064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B.</a:t>
            </a:r>
          </a:p>
        </p:txBody>
      </p:sp>
      <p:sp>
        <p:nvSpPr>
          <p:cNvPr id="15" name="Opt_B">
            <a:extLst>
              <a:ext uri="{FF2B5EF4-FFF2-40B4-BE49-F238E27FC236}">
                <a16:creationId xmlns:a16="http://schemas.microsoft.com/office/drawing/2014/main" id="{01ADAF17-D7DF-669F-96A4-A5A66652F7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4566" y="3629064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6" name="C">
            <a:extLst>
              <a:ext uri="{FF2B5EF4-FFF2-40B4-BE49-F238E27FC236}">
                <a16:creationId xmlns:a16="http://schemas.microsoft.com/office/drawing/2014/main" id="{E0054334-AE0D-D3F5-C186-9EAB001CEBAA}"/>
              </a:ext>
            </a:extLst>
          </p:cNvPr>
          <p:cNvSpPr txBox="1"/>
          <p:nvPr userDrawn="1"/>
        </p:nvSpPr>
        <p:spPr>
          <a:xfrm>
            <a:off x="1713038" y="4568181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C.</a:t>
            </a:r>
          </a:p>
        </p:txBody>
      </p:sp>
      <p:sp>
        <p:nvSpPr>
          <p:cNvPr id="17" name="Opt_C">
            <a:extLst>
              <a:ext uri="{FF2B5EF4-FFF2-40B4-BE49-F238E27FC236}">
                <a16:creationId xmlns:a16="http://schemas.microsoft.com/office/drawing/2014/main" id="{98DDCBFB-B945-8ADF-F3B2-02F8E9E10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4566" y="4568181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18" name="D">
            <a:extLst>
              <a:ext uri="{FF2B5EF4-FFF2-40B4-BE49-F238E27FC236}">
                <a16:creationId xmlns:a16="http://schemas.microsoft.com/office/drawing/2014/main" id="{A5C29CAE-D65C-162C-E28E-5C00B6BF49E6}"/>
              </a:ext>
            </a:extLst>
          </p:cNvPr>
          <p:cNvSpPr txBox="1"/>
          <p:nvPr userDrawn="1"/>
        </p:nvSpPr>
        <p:spPr>
          <a:xfrm>
            <a:off x="1717154" y="5511422"/>
            <a:ext cx="465463" cy="421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defTabSz="91440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 defTabSz="914400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GB"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D.</a:t>
            </a:r>
          </a:p>
        </p:txBody>
      </p:sp>
      <p:sp>
        <p:nvSpPr>
          <p:cNvPr id="19" name="Opt_D">
            <a:extLst>
              <a:ext uri="{FF2B5EF4-FFF2-40B4-BE49-F238E27FC236}">
                <a16:creationId xmlns:a16="http://schemas.microsoft.com/office/drawing/2014/main" id="{787DB315-5654-6FF4-4775-BE435BA1CC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38682" y="5511422"/>
            <a:ext cx="11250613" cy="836613"/>
          </a:xfrm>
        </p:spPr>
        <p:txBody>
          <a:bodyPr anchor="t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1" name="Q">
            <a:extLst>
              <a:ext uri="{FF2B5EF4-FFF2-40B4-BE49-F238E27FC236}">
                <a16:creationId xmlns:a16="http://schemas.microsoft.com/office/drawing/2014/main" id="{32B26A31-7ADA-92C4-0EC9-7FBCC4B0F2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67015" y="580287"/>
            <a:ext cx="12401573" cy="1447009"/>
          </a:xfrm>
        </p:spPr>
        <p:txBody>
          <a:bodyPr anchor="ctr"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US"/>
          </a:p>
        </p:txBody>
      </p:sp>
      <p:sp>
        <p:nvSpPr>
          <p:cNvPr id="22" name="Q_No">
            <a:extLst>
              <a:ext uri="{FF2B5EF4-FFF2-40B4-BE49-F238E27FC236}">
                <a16:creationId xmlns:a16="http://schemas.microsoft.com/office/drawing/2014/main" id="{6AEFDC33-934D-D32C-A2F5-91C510E8C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2390" y="1193800"/>
            <a:ext cx="1135063" cy="83026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61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 preserve="1" userDrawn="1">
  <p:cSld name="Key Takeaway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3"/>
          <p:cNvPicPr preferRelativeResize="0"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;p27">
            <a:extLst>
              <a:ext uri="{FF2B5EF4-FFF2-40B4-BE49-F238E27FC236}">
                <a16:creationId xmlns:a16="http://schemas.microsoft.com/office/drawing/2014/main" id="{DFADBA2E-0E91-C8B8-3A16-37E16A8024BC}"/>
              </a:ext>
            </a:extLst>
          </p:cNvPr>
          <p:cNvSpPr/>
          <p:nvPr userDrawn="1"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lang="en-US"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Brandline_LVC">
            <a:extLst>
              <a:ext uri="{FF2B5EF4-FFF2-40B4-BE49-F238E27FC236}">
                <a16:creationId xmlns:a16="http://schemas.microsoft.com/office/drawing/2014/main" id="{F274DB65-9471-8FF1-5F67-3A8B02FBF3BD}"/>
              </a:ext>
            </a:extLst>
          </p:cNvPr>
          <p:cNvSpPr/>
          <p:nvPr userDrawn="1"/>
        </p:nvSpPr>
        <p:spPr>
          <a:xfrm>
            <a:off x="3559993" y="837660"/>
            <a:ext cx="3377485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 hidden="1">
            <a:extLst>
              <a:ext uri="{FF2B5EF4-FFF2-40B4-BE49-F238E27FC236}">
                <a16:creationId xmlns:a16="http://schemas.microsoft.com/office/drawing/2014/main" id="{7D3CB7FC-1EE6-F753-459E-16D565CC72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239953" y="642551"/>
            <a:ext cx="4011669" cy="4670397"/>
            <a:chOff x="1239953" y="642551"/>
            <a:chExt cx="4011669" cy="467039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38B2B5-F7D2-93C4-4B9B-2A8705CFBB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967652" y="642551"/>
              <a:ext cx="2283970" cy="14951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0516D-1A86-E05D-CDB5-234F5B19042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39953" y="2290530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049D24-171C-A4CE-5C84-362BCAE9D2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094469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B4E1D9-0180-437B-334A-07F7823362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3903123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CFBF9F-0A86-F779-0E1B-EE62890972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332872" y="4718948"/>
              <a:ext cx="594000" cy="59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492A74C-FFC4-19BA-F307-AB065AC385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4790" y="1980938"/>
            <a:ext cx="9632528" cy="968855"/>
          </a:xfrm>
        </p:spPr>
        <p:txBody>
          <a:bodyPr wrap="square">
            <a:spAutoFit/>
          </a:bodyPr>
          <a:lstStyle>
            <a:lvl1pPr marL="342000" indent="-342000">
              <a:lnSpc>
                <a:spcPct val="114000"/>
              </a:lnSpc>
              <a:spcBef>
                <a:spcPts val="1000"/>
              </a:spcBef>
              <a:buFontTx/>
              <a:buBlip>
                <a:blip r:embed="rId3"/>
              </a:buBlip>
              <a:defRPr/>
            </a:lvl1pPr>
            <a:lvl2pPr marL="342000" indent="-342000">
              <a:lnSpc>
                <a:spcPct val="114000"/>
              </a:lnSpc>
              <a:spcBef>
                <a:spcPts val="1000"/>
              </a:spcBef>
              <a:defRPr/>
            </a:lvl2pPr>
            <a:lvl3pPr marL="342000" indent="-342000">
              <a:lnSpc>
                <a:spcPct val="114000"/>
              </a:lnSpc>
              <a:spcBef>
                <a:spcPts val="1000"/>
              </a:spcBef>
              <a:defRPr/>
            </a:lvl3pPr>
            <a:lvl4pPr marL="342000" indent="-342000">
              <a:lnSpc>
                <a:spcPct val="114000"/>
              </a:lnSpc>
              <a:spcBef>
                <a:spcPts val="1000"/>
              </a:spcBef>
              <a:defRPr/>
            </a:lvl4pPr>
            <a:lvl5pPr marL="342000" indent="-342000">
              <a:lnSpc>
                <a:spcPct val="114000"/>
              </a:lnSpc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3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st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5;p35">
            <a:extLst>
              <a:ext uri="{FF2B5EF4-FFF2-40B4-BE49-F238E27FC236}">
                <a16:creationId xmlns:a16="http://schemas.microsoft.com/office/drawing/2014/main" id="{3DE6C980-51B8-EAB6-D92E-2C853D6EBC40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3;p27">
            <a:extLst>
              <a:ext uri="{FF2B5EF4-FFF2-40B4-BE49-F238E27FC236}">
                <a16:creationId xmlns:a16="http://schemas.microsoft.com/office/drawing/2014/main" id="{734849E0-7011-DCAE-0132-1322B2CB68DB}"/>
              </a:ext>
            </a:extLst>
          </p:cNvPr>
          <p:cNvPicPr preferRelativeResize="0"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9;p35">
            <a:extLst>
              <a:ext uri="{FF2B5EF4-FFF2-40B4-BE49-F238E27FC236}">
                <a16:creationId xmlns:a16="http://schemas.microsoft.com/office/drawing/2014/main" id="{7948A9B8-596D-80F3-DBBD-D7EDD89AB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6E140C6-C70A-C947-7711-0BA4214D3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5683BC-C8F7-FCBC-E768-137F5B5152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FF36DDB-E354-C0DA-A8AF-8180814348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2012930" y="1793876"/>
            <a:ext cx="1560195" cy="5715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Duration: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05E634-AC03-8349-BFAF-2D48DA6C965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3803630" y="1791495"/>
            <a:ext cx="1469708" cy="5715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minutes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3CAA900-E55C-B3DE-AB20-706B140339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13416914" y="1793560"/>
            <a:ext cx="565786" cy="5746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r>
              <a:rPr lang="en-US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51512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 preserve="1" userDrawn="1">
  <p:cSld name="Unassisted Practic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4DC99CB9-B9F0-7414-1AF5-045EF855FD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F61395D-ECD0-5341-1B2E-8C1937098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35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act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D1405CDE-CE1A-9CEE-B0C9-004F72CAF344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659D141-D5AB-CB0E-32C4-D683A6B3D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5825" y="2872126"/>
            <a:ext cx="13697000" cy="540669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4125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preserve="1" userDrawn="1">
  <p:cSld name="Lesson Nam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;p23">
            <a:extLst>
              <a:ext uri="{FF2B5EF4-FFF2-40B4-BE49-F238E27FC236}">
                <a16:creationId xmlns:a16="http://schemas.microsoft.com/office/drawing/2014/main" id="{0FE0BEE1-B2B3-D8AE-8B21-7B4BAC91C142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918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 preserve="1" userDrawn="1">
  <p:cSld name="Section-End Pro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3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29">
            <a:extLst>
              <a:ext uri="{FF2B5EF4-FFF2-40B4-BE49-F238E27FC236}">
                <a16:creationId xmlns:a16="http://schemas.microsoft.com/office/drawing/2014/main" id="{C8B862E1-9541-C73F-B4E1-7205F5F0B5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35605C-2EDD-0BD1-F3BC-5BCA7F763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3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 preserve="1" userDrawn="1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3E86479C-5EE1-09E2-3000-A2B690B93C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12C144F-B154-93C1-CFA0-EFC58EC80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 preserve="1" userDrawn="1">
  <p:cSld name="Phase-End Pro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52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29CD2D-82CE-C005-D724-CC0A72319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09861E1-DB64-D3D1-CB74-AB30BEF48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437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for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5D05C5A-9735-BDF2-45FB-ECA0E61F3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34890" y="1377162"/>
            <a:ext cx="10314607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01244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136CAA0F-DD7B-0995-4200-59792701A9ED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FAA6052-B67C-D403-9614-DC0C0FDBA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  <p:pic>
        <p:nvPicPr>
          <p:cNvPr id="4" name="Picture 3" descr="A picture containing child art, table, illustration, design&#10;&#10;Description automatically generated">
            <a:extLst>
              <a:ext uri="{FF2B5EF4-FFF2-40B4-BE49-F238E27FC236}">
                <a16:creationId xmlns:a16="http://schemas.microsoft.com/office/drawing/2014/main" id="{46A1F55C-8226-40C3-1D94-8C75609932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6" y="2171113"/>
            <a:ext cx="4823955" cy="45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 preserve="1" userDrawn="1">
  <p:cSld name="Discuss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AA18AE-0804-BDBB-3D58-9BEC7C395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38432-77B6-A0DB-E9D4-05C1ED62A6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457200" lvl="0" indent="-457200" algn="ctr"/>
            <a:r>
              <a:rPr lang="en-US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145667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 preserve="1" userDrawn="1">
  <p:cSld name="Discussion-Conten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7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9" name="Google Shape;18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190EDBE-42C7-8577-2262-B01D52029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9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le-Play Activ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9;p16">
            <a:extLst>
              <a:ext uri="{FF2B5EF4-FFF2-40B4-BE49-F238E27FC236}">
                <a16:creationId xmlns:a16="http://schemas.microsoft.com/office/drawing/2014/main" id="{2444B81E-A7F2-DD03-1F7C-99ED49FAF882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C918EE9-73C7-114C-7405-846E29EB7A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/>
            <a:r>
              <a:rPr lang="en-US"/>
              <a:t>Topic Name</a:t>
            </a:r>
          </a:p>
        </p:txBody>
      </p:sp>
      <p:pic>
        <p:nvPicPr>
          <p:cNvPr id="9" name="Picture 8" descr="A group of people reading books&#10;&#10;Description automatically generated with low confidence">
            <a:extLst>
              <a:ext uri="{FF2B5EF4-FFF2-40B4-BE49-F238E27FC236}">
                <a16:creationId xmlns:a16="http://schemas.microsoft.com/office/drawing/2014/main" id="{F1D10771-AD41-E153-2D96-91B7FA5508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29" y="2323120"/>
            <a:ext cx="5664389" cy="44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 preserve="1" userDrawn="1">
  <p:cSld name="Course-end Projec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>
          <a:blip r:embed="rId2"/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7;p17">
            <a:extLst>
              <a:ext uri="{FF2B5EF4-FFF2-40B4-BE49-F238E27FC236}">
                <a16:creationId xmlns:a16="http://schemas.microsoft.com/office/drawing/2014/main" id="{662DC3C5-12CB-1B7D-A0D6-88DA0A6525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575C20-C035-6B61-875E-DFDF9C395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8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 preserve="1" userDrawn="1">
  <p:cSld name="Before the Next Clas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0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 userDrawn="1"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A8AA2E1-D889-F5D4-9C7E-C1EBB4324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 preserve="1" userDrawn="1">
  <p:cSld name="You Already Know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4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;p24">
            <a:extLst>
              <a:ext uri="{FF2B5EF4-FFF2-40B4-BE49-F238E27FC236}">
                <a16:creationId xmlns:a16="http://schemas.microsoft.com/office/drawing/2014/main" id="{45805213-5148-C374-0B6A-FBC7DF66B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</a:pPr>
            <a:endParaRPr/>
          </a:p>
        </p:txBody>
      </p:sp>
      <p:sp>
        <p:nvSpPr>
          <p:cNvPr id="5" name="Google Shape;73;p29">
            <a:extLst>
              <a:ext uri="{FF2B5EF4-FFF2-40B4-BE49-F238E27FC236}">
                <a16:creationId xmlns:a16="http://schemas.microsoft.com/office/drawing/2014/main" id="{A329659F-8931-D1BF-F644-B58CEC7A819F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0" lvl="0" indent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9249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0">
          <p15:clr>
            <a:srgbClr val="00000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 preserve="1" userDrawn="1">
  <p:cSld name="What Next?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41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ctr">
              <a:buSzPts val="2800"/>
              <a:buNone/>
            </a:pPr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Open Sans"/>
              <a:ea typeface="Open Sans"/>
              <a:cs typeface="Open Sans"/>
              <a:sym typeface="Arial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DB387E-1A29-1EE9-8E02-0C57BA6B6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457200" indent="0">
              <a:lnSpc>
                <a:spcPct val="114000"/>
              </a:lnSpc>
              <a:spcBef>
                <a:spcPts val="1000"/>
              </a:spcBef>
              <a:buFontTx/>
              <a:buNone/>
              <a:defRPr sz="220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630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whatnext_next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FEACA45-46CE-3149-F1F8-368C0B35F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0649" y="1377162"/>
            <a:ext cx="8439490" cy="681516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27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You_already_kn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6;p24">
            <a:extLst>
              <a:ext uri="{FF2B5EF4-FFF2-40B4-BE49-F238E27FC236}">
                <a16:creationId xmlns:a16="http://schemas.microsoft.com/office/drawing/2014/main" id="{6F1C32AD-6E65-45D9-86A4-DCDE0D32768F}"/>
              </a:ext>
            </a:extLst>
          </p:cNvPr>
          <p:cNvPicPr preferRelativeResize="0"/>
          <p:nvPr userDrawn="1"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0;p24">
            <a:extLst>
              <a:ext uri="{FF2B5EF4-FFF2-40B4-BE49-F238E27FC236}">
                <a16:creationId xmlns:a16="http://schemas.microsoft.com/office/drawing/2014/main" id="{26A301A2-0292-1A51-1C40-16AB99F30AB7}"/>
              </a:ext>
            </a:extLst>
          </p:cNvPr>
          <p:cNvSpPr/>
          <p:nvPr userDrawn="1"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0BBD519-6780-E29A-51F9-BC84AACEC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0783" y="1512887"/>
            <a:ext cx="13732042" cy="6618287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43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 preserve="1" userDrawn="1">
  <p:cSld name="Reca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6" name="Google Shape;36;p25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3;p29">
            <a:extLst>
              <a:ext uri="{FF2B5EF4-FFF2-40B4-BE49-F238E27FC236}">
                <a16:creationId xmlns:a16="http://schemas.microsoft.com/office/drawing/2014/main" id="{BA8E9C16-575E-F214-D660-349F8CD58800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13" name="Google Shape;29;p24">
            <a:extLst>
              <a:ext uri="{FF2B5EF4-FFF2-40B4-BE49-F238E27FC236}">
                <a16:creationId xmlns:a16="http://schemas.microsoft.com/office/drawing/2014/main" id="{A8352C58-E1B7-7AF5-20DA-4A18ECBF310C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430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 preserve="1" userDrawn="1">
  <p:cSld name="A day in the lif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379F-6615-3946-F3DC-84DD58EC0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</p:spPr>
      </p:pic>
      <p:sp>
        <p:nvSpPr>
          <p:cNvPr id="6" name="Google Shape;73;p29">
            <a:extLst>
              <a:ext uri="{FF2B5EF4-FFF2-40B4-BE49-F238E27FC236}">
                <a16:creationId xmlns:a16="http://schemas.microsoft.com/office/drawing/2014/main" id="{47D8B3EC-6FC1-1D8C-89C7-6C535510F2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7" name="Google Shape;29;p24">
            <a:extLst>
              <a:ext uri="{FF2B5EF4-FFF2-40B4-BE49-F238E27FC236}">
                <a16:creationId xmlns:a16="http://schemas.microsoft.com/office/drawing/2014/main" id="{1D6B2300-6D1F-B115-8FF6-63B469079D0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91425" bIns="0" rtlCol="0" anchor="t" anchorCtr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</a:defRPr>
            </a:lvl1pPr>
          </a:lstStyle>
          <a:p>
            <a:pPr marL="2286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endParaRPr/>
          </a:p>
        </p:txBody>
      </p:sp>
      <p:sp>
        <p:nvSpPr>
          <p:cNvPr id="2" name="Google Shape;62;p29">
            <a:extLst>
              <a:ext uri="{FF2B5EF4-FFF2-40B4-BE49-F238E27FC236}">
                <a16:creationId xmlns:a16="http://schemas.microsoft.com/office/drawing/2014/main" id="{A8ED1C70-09C3-3416-0187-C1611F801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 panose="020B0604020202020204" pitchFamily="34" charset="0"/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810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_for_Aday_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3;p29">
            <a:extLst>
              <a:ext uri="{FF2B5EF4-FFF2-40B4-BE49-F238E27FC236}">
                <a16:creationId xmlns:a16="http://schemas.microsoft.com/office/drawing/2014/main" id="{B3939B18-51C6-B760-9847-DBF969067996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B5EF1-B91C-9C3A-2571-75C7A1B0B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603500"/>
            <a:ext cx="10807700" cy="553846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18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 preserve="1" userDrawn="1">
  <p:cSld name="Learning Objective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7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</p:spPr>
      </p:pic>
      <p:sp>
        <p:nvSpPr>
          <p:cNvPr id="47" name="Google Shape;47;p27"/>
          <p:cNvSpPr>
            <a:spLocks/>
          </p:cNvSpPr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>
            <a:spLocks/>
          </p:cNvSpPr>
          <p:nvPr/>
        </p:nvSpPr>
        <p:spPr>
          <a:xfrm>
            <a:off x="731301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Brandline_LVC">
            <a:extLst>
              <a:ext uri="{FF2B5EF4-FFF2-40B4-BE49-F238E27FC236}">
                <a16:creationId xmlns:a16="http://schemas.microsoft.com/office/drawing/2014/main" id="{78567AD7-7BF8-45E8-DB3F-F2D6FE361A2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2967652" y="837660"/>
            <a:ext cx="4391501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CD23271C-E310-21EC-18BC-0344952404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7147" y="2695575"/>
            <a:ext cx="9533671" cy="1483035"/>
          </a:xfrm>
        </p:spPr>
        <p:txBody>
          <a:bodyPr>
            <a:spAutoFit/>
          </a:bodyPr>
          <a:lstStyle>
            <a:lvl1pPr marL="342000" indent="-342000">
              <a:lnSpc>
                <a:spcPct val="114000"/>
              </a:lnSpc>
              <a:spcBef>
                <a:spcPts val="1000"/>
              </a:spcBef>
              <a:buFontTx/>
              <a:buBlip>
                <a:blip r:embed="rId3"/>
              </a:buBlip>
              <a:defRPr/>
            </a:lvl1pPr>
            <a:lvl2pPr marL="342000" indent="-342000">
              <a:lnSpc>
                <a:spcPct val="114000"/>
              </a:lnSpc>
              <a:spcBef>
                <a:spcPts val="1000"/>
              </a:spcBef>
              <a:defRPr/>
            </a:lvl2pPr>
            <a:lvl3pPr marL="342000" indent="-342000">
              <a:lnSpc>
                <a:spcPct val="114000"/>
              </a:lnSpc>
              <a:spcBef>
                <a:spcPts val="1000"/>
              </a:spcBef>
              <a:defRPr/>
            </a:lvl3pPr>
            <a:lvl4pPr marL="342000" indent="-342000">
              <a:lnSpc>
                <a:spcPct val="114000"/>
              </a:lnSpc>
              <a:spcBef>
                <a:spcPts val="1000"/>
              </a:spcBef>
              <a:defRPr/>
            </a:lvl4pPr>
            <a:lvl5pPr marL="342000" indent="-342000">
              <a:lnSpc>
                <a:spcPct val="114000"/>
              </a:lnSpc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 preserve="1" userDrawn="1">
  <p:cSld name="Topic Nam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7;p28">
            <a:extLst>
              <a:ext uri="{FF2B5EF4-FFF2-40B4-BE49-F238E27FC236}">
                <a16:creationId xmlns:a16="http://schemas.microsoft.com/office/drawing/2014/main" id="{B82D352B-96E6-AAAA-F1D6-C3BB62225E8B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73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8547DCB-0B93-88B9-E345-AFD101D6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</a:pP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140D4C3-76A5-7AB4-F1FA-F4CE290D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lnSpc>
                <a:spcPct val="114000"/>
              </a:lnSpc>
              <a:buNone/>
            </a:pPr>
            <a:r>
              <a:rPr lang="en-GB"/>
              <a:t>Click to edit Master text styles</a:t>
            </a:r>
          </a:p>
          <a:p>
            <a:pPr lvl="1">
              <a:lnSpc>
                <a:spcPct val="114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lvl="2">
              <a:lnSpc>
                <a:spcPct val="114000"/>
              </a:lnSpc>
              <a:spcBef>
                <a:spcPts val="1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GB"/>
              <a:t>Third level</a:t>
            </a:r>
          </a:p>
        </p:txBody>
      </p:sp>
      <p:pic>
        <p:nvPicPr>
          <p:cNvPr id="3" name="Picture 2" descr="A picture containing black, darkness&#10;&#10;Description automatically generated" hidden="1">
            <a:extLst>
              <a:ext uri="{FF2B5EF4-FFF2-40B4-BE49-F238E27FC236}">
                <a16:creationId xmlns:a16="http://schemas.microsoft.com/office/drawing/2014/main" id="{D0996812-ACEF-2708-D65E-97AE86E32B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4" name="Picture 3" descr="A picture containing screenshot, black" hidden="1">
            <a:extLst>
              <a:ext uri="{FF2B5EF4-FFF2-40B4-BE49-F238E27FC236}">
                <a16:creationId xmlns:a16="http://schemas.microsoft.com/office/drawing/2014/main" id="{712B286F-481C-B9B0-34AE-7EEBE053DE33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6" name="Picture 5" descr="A picture containing screenshot, black, darkness" hidden="1">
            <a:extLst>
              <a:ext uri="{FF2B5EF4-FFF2-40B4-BE49-F238E27FC236}">
                <a16:creationId xmlns:a16="http://schemas.microsoft.com/office/drawing/2014/main" id="{985A74AA-1EDE-C159-3D26-B856937B9D55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custDataLst>
      <p:tags r:id="rId33"/>
    </p:custDataLst>
    <p:extLst>
      <p:ext uri="{BB962C8B-B14F-4D97-AF65-F5344CB8AC3E}">
        <p14:creationId xmlns:p14="http://schemas.microsoft.com/office/powerpoint/2010/main" val="336859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06" r:id="rId13"/>
    <p:sldLayoutId id="2147483707" r:id="rId14"/>
    <p:sldLayoutId id="2147483708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lang="en-US" sz="2200" kern="1200" dirty="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lang="en-GB" sz="2200" kern="1200">
          <a:solidFill>
            <a:schemeClr val="tx1">
              <a:lumMod val="75000"/>
              <a:lumOff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1" userDrawn="1">
          <p15:clr>
            <a:srgbClr val="5ACBF0"/>
          </p15:clr>
        </p15:guide>
        <p15:guide id="2" pos="5120" userDrawn="1">
          <p15:clr>
            <a:srgbClr val="000000"/>
          </p15:clr>
        </p15:guide>
        <p15:guide id="3" orient="horz" pos="2880" userDrawn="1">
          <p15:clr>
            <a:srgbClr val="000000"/>
          </p15:clr>
        </p15:guide>
        <p15:guide id="4" orient="horz" pos="5184" userDrawn="1">
          <p15:clr>
            <a:srgbClr val="5ACBF0"/>
          </p15:clr>
        </p15:guide>
        <p15:guide id="5" pos="1016" userDrawn="1">
          <p15:clr>
            <a:srgbClr val="5ACBF0"/>
          </p15:clr>
        </p15:guide>
        <p15:guide id="6" pos="512" userDrawn="1">
          <p15:clr>
            <a:srgbClr val="F26B43"/>
          </p15:clr>
        </p15:guide>
        <p15:guide id="7" pos="9224" userDrawn="1">
          <p15:clr>
            <a:srgbClr val="5ACBF0"/>
          </p15:clr>
        </p15:guide>
        <p15:guide id="8" pos="9728" userDrawn="1">
          <p15:clr>
            <a:srgbClr val="F26B43"/>
          </p15:clr>
        </p15:guide>
        <p15:guide id="9" orient="horz" pos="249" userDrawn="1">
          <p15:clr>
            <a:srgbClr val="F26B43"/>
          </p15:clr>
        </p15:guide>
        <p15:guide id="10" orient="horz" pos="5472" userDrawn="1">
          <p15:clr>
            <a:srgbClr val="F26B43"/>
          </p15:clr>
        </p15:guide>
        <p15:guide id="11" pos="8576" userDrawn="1">
          <p15:clr>
            <a:srgbClr val="5ACBF0"/>
          </p15:clr>
        </p15:guide>
        <p15:guide id="12" pos="8192" userDrawn="1">
          <p15:clr>
            <a:srgbClr val="5ACBF0"/>
          </p15:clr>
        </p15:guide>
        <p15:guide id="13" pos="1664" userDrawn="1">
          <p15:clr>
            <a:srgbClr val="5ACBF0"/>
          </p15:clr>
        </p15:guide>
        <p15:guide id="14" pos="20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B54D1-32CF-713F-E3B5-384EC0AAEBC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Introduction to Cloud-based Spark Services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82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FC364-F6D6-B17A-81E5-00C5C0E7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BEE6E0-9E15-E782-F12A-D01AFB2A6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858" y="1669263"/>
            <a:ext cx="13696998" cy="5527418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Extract Phase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extract phase involves gathering data from various sources, including databases, files, and APIs for further processing.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Transform Phase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During the transform phase, the extracted data is cleaned, enriched, and transformed to meet specific business requirements.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Load Phase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load phase involves loading the transformed data into a target system, making it available for analysis and reporting.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E3211-D59E-5F5E-CF0A-2B065EE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ETL Process​​</a:t>
            </a:r>
            <a:endParaRPr lang="en-IN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5FF95FA9-8423-891A-7F79-4CE3C76AE909}"/>
              </a:ext>
            </a:extLst>
          </p:cNvPr>
          <p:cNvSpPr/>
          <p:nvPr/>
        </p:nvSpPr>
        <p:spPr>
          <a:xfrm>
            <a:off x="6096000" y="816324"/>
            <a:ext cx="406011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23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24BE8-0AE5-A82C-4499-0BD72870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07DB9-DE61-3C76-0092-A1E99C48DD9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12800" y="2673394"/>
            <a:ext cx="10839622" cy="5527418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Step 1: 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Set up your Azure environment for Spark.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Step 2: 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Create a Spark cluster in Azure HDInsight.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Step 3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: Write Spark applications to define ETL tasks.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Step 4: 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Execute ETL jobs using Azure management tools.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Step 5: 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Monitor job performance and optimize as needed.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B1B5EA-B894-084D-054C-11F834FE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</p:spPr>
        <p:txBody>
          <a:bodyPr/>
          <a:lstStyle/>
          <a:p>
            <a:r>
              <a:rPr lang="en-US" dirty="0"/>
              <a:t>Assisted Practice: Spark ETL Jobs​</a:t>
            </a:r>
          </a:p>
        </p:txBody>
      </p:sp>
      <p:sp>
        <p:nvSpPr>
          <p:cNvPr id="8" name="Brandline_LVC">
            <a:extLst>
              <a:ext uri="{FF2B5EF4-FFF2-40B4-BE49-F238E27FC236}">
                <a16:creationId xmlns:a16="http://schemas.microsoft.com/office/drawing/2014/main" id="{74691738-E571-2297-4568-CCF821926028}"/>
              </a:ext>
            </a:extLst>
          </p:cNvPr>
          <p:cNvSpPr/>
          <p:nvPr/>
        </p:nvSpPr>
        <p:spPr>
          <a:xfrm>
            <a:off x="4965700" y="816324"/>
            <a:ext cx="634015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16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444DE4-8149-9090-04D8-6F4B5B8A16A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12800" y="1778449"/>
            <a:ext cx="10839622" cy="5527418"/>
          </a:xfrm>
        </p:spPr>
        <p:txBody>
          <a:bodyPr/>
          <a:lstStyle/>
          <a:p>
            <a:pPr algn="l" rtl="0" fontAlgn="base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Introduction to Cloud-based Spark Services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overview of Cloud-based Spark Services, highlighting its features and capabilities.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Benefits of Cloud-based Spark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Advantages of using cloud-based Spark, including scalability, cost-effectiveness, and ease of access.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Implementing Spark ETL Jobs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Steps for implementing Spark ETL jobs on cloud infrastructure, addressing challenges and best practices.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2ECC32-D26C-35AB-41AA-3D9FFBF2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</p:spPr>
        <p:txBody>
          <a:bodyPr/>
          <a:lstStyle/>
          <a:p>
            <a:r>
              <a:rPr lang="en-US" dirty="0"/>
              <a:t>Agenda​</a:t>
            </a:r>
          </a:p>
        </p:txBody>
      </p:sp>
      <p:sp>
        <p:nvSpPr>
          <p:cNvPr id="8" name="Brandline_LVC">
            <a:extLst>
              <a:ext uri="{FF2B5EF4-FFF2-40B4-BE49-F238E27FC236}">
                <a16:creationId xmlns:a16="http://schemas.microsoft.com/office/drawing/2014/main" id="{6A757167-F7A2-317E-0BC5-931A86CD1BFB}"/>
              </a:ext>
            </a:extLst>
          </p:cNvPr>
          <p:cNvSpPr/>
          <p:nvPr/>
        </p:nvSpPr>
        <p:spPr>
          <a:xfrm>
            <a:off x="4965700" y="816324"/>
            <a:ext cx="6340158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9940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B1F1EB-BC84-86D4-A672-78678309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858" y="2058374"/>
            <a:ext cx="13696998" cy="55274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Scalability and Flexibility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Cloud-based Spark Services provide organizations with the ability to scale their resources as needed, ensuring flexibility in data processing.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000" b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Azure HDInsight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20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Azure HDInsight is a fully managed cloud service that simplifies big data processing using Spark, making it accessible to organizations.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Big Data Processing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These services enable efficient processing of large datasets, empowering organizations to gain insights and make data-driven decisions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5C5B88-FB70-D720-F1B7-B382840E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Cloud-based Spark Services​</a:t>
            </a:r>
          </a:p>
        </p:txBody>
      </p:sp>
    </p:spTree>
    <p:extLst>
      <p:ext uri="{BB962C8B-B14F-4D97-AF65-F5344CB8AC3E}">
        <p14:creationId xmlns:p14="http://schemas.microsoft.com/office/powerpoint/2010/main" val="15040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02444A-5241-A89C-933C-EE78178DB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Cloud-Based Service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Azure HDInsight is a cloud-based solution that facilitates big data processing and management in a scalable environment.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Multiple Frameworks Supported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platform supports various big data frameworks like Spark, Hadoop, and Hive for diverse processing needs.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Big Data Applications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Users can build and manage big data applications efficiently using Azure HDInsight's flexible and powerful features.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6CFF-5B5E-1CDF-1C26-3CB7118E486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endParaRPr lang="en-US" sz="1800" b="0" i="0" u="none" strike="noStrike" dirty="0">
              <a:solidFill>
                <a:srgbClr val="40404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What is Azure HDInsight?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IN" sz="2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F03E2A-B5BE-51C3-5340-C21D52ED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Cloud-based Spark Services</a:t>
            </a:r>
            <a:endParaRPr lang="en-IN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5BE2EE64-B90B-8E80-FD4F-BAE5A426C259}"/>
              </a:ext>
            </a:extLst>
          </p:cNvPr>
          <p:cNvSpPr/>
          <p:nvPr/>
        </p:nvSpPr>
        <p:spPr>
          <a:xfrm>
            <a:off x="6096000" y="816324"/>
            <a:ext cx="406011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64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F28E0-6CA9-073D-6A13-60817B3C4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7948E6-2B56-459E-D784-C7F854DD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858" y="1902729"/>
            <a:ext cx="13696998" cy="5527418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Easy Scalability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Azure HDInsight allows users to scale their big data solutions easily according to workload demands, enhancing performance and efficiency.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Integration with Azure Ecosystem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HDInsight integrates seamlessly with various Azure services, providing a comprehensive platform for big data processing and analytics.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Multi-Language Support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platform supports multiple programming languages, allowing developers to use their preferred tools for big data processing.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Built-In Security Features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Azure HDInsight includes built-in security measures, ensuring that big data solutions are protected and compliant with industry standards.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endParaRPr lang="en-IN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849ABA-7771-F15C-CF43-11377FA4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Azure HDInsight</a:t>
            </a:r>
            <a:endParaRPr lang="en-IN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0C123FF5-2612-DDEF-2C82-9AC49F006D02}"/>
              </a:ext>
            </a:extLst>
          </p:cNvPr>
          <p:cNvSpPr/>
          <p:nvPr/>
        </p:nvSpPr>
        <p:spPr>
          <a:xfrm>
            <a:off x="6096000" y="816324"/>
            <a:ext cx="406011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48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D4F0B-16D5-B501-7BC4-3CC70E861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D6E7A5-2AA8-08DB-E363-318881CDF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858" y="1902729"/>
            <a:ext cx="13696998" cy="5527418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Cloud-Based Scalability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Cloud-based Spark offers exceptional scalability, allowing users to increase or decrease resources based on needs.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Dynamic Resource Adjustment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Users can dynamically adjust the number of nodes in their cluster to handle varying workloads efficiently.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Optimal Performance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Scalability ensures optimal performance for larger datasets and workloads, enhancing user experience.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25A99F-151F-177A-4CF8-CDAE3AED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in the Cloud​​</a:t>
            </a:r>
            <a:endParaRPr lang="en-IN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9F8323A6-C211-C4AD-A1DA-A071753773F2}"/>
              </a:ext>
            </a:extLst>
          </p:cNvPr>
          <p:cNvSpPr/>
          <p:nvPr/>
        </p:nvSpPr>
        <p:spPr>
          <a:xfrm>
            <a:off x="6096000" y="816324"/>
            <a:ext cx="406011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15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912DD-66AC-1813-93C4-025604210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24C0A3-2C4B-D02E-2ED7-177D1CAD3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858" y="1902729"/>
            <a:ext cx="13696998" cy="5527418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Scalability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Cloud-based Spark allows organizations to scale resources efficiently based on fluctuating demand, enhancing operational agility.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Cost-Effectiveness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Organizations can optimize costs with cloud-based Spark by only paying for the resources they use, reducing financial waste.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Flexibility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Cloud-based Spark offers the flexibility to adapt resources to meet varying business needs, promoting innovation and responsiveness.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DB4539-6DC2-8409-F098-2A9D23DE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Cloud-based Spark ​​</a:t>
            </a:r>
            <a:endParaRPr lang="en-IN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F4738884-D33F-AD36-334E-C2D01FE9988B}"/>
              </a:ext>
            </a:extLst>
          </p:cNvPr>
          <p:cNvSpPr/>
          <p:nvPr/>
        </p:nvSpPr>
        <p:spPr>
          <a:xfrm>
            <a:off x="6096000" y="816324"/>
            <a:ext cx="406011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1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7F638-B646-92DD-953B-47104F7D0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3A68C3-D080-A015-F18B-486BAADA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858" y="2817129"/>
            <a:ext cx="13696998" cy="5527418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Cloud-Based Scalability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Cloud-based Spark offers exceptional scalability, allowing users to increase or decrease resources based on needs.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Dynamic Resource Adjustment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Users can dynamically adjust the number of nodes in their cluster to handle varying workloads efficiently.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Optimal Performance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Scalability ensures optimal performance for larger datasets and workloads, enhancing user experience.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7219BD-3D8F-9787-C071-4E36C057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Cloud-based Spark ​​</a:t>
            </a:r>
            <a:endParaRPr lang="en-IN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AB8767F9-F437-0BAE-3B5C-8B7D9CA779B1}"/>
              </a:ext>
            </a:extLst>
          </p:cNvPr>
          <p:cNvSpPr/>
          <p:nvPr/>
        </p:nvSpPr>
        <p:spPr>
          <a:xfrm>
            <a:off x="6096000" y="816324"/>
            <a:ext cx="406011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51B7-C023-5D5A-E435-2D7F6EAE520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</p:spPr>
        <p:txBody>
          <a:bodyPr>
            <a:normAutofit/>
          </a:bodyPr>
          <a:lstStyle/>
          <a:p>
            <a:endParaRPr lang="en-US" sz="1800" b="0" i="0" u="none" strike="noStrike" dirty="0">
              <a:solidFill>
                <a:srgbClr val="40404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2000" b="1" i="0" u="none" strike="noStrike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Scalability in the Cloud</a:t>
            </a:r>
            <a:endParaRPr lang="en-IN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54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A77BC-1D3B-89C8-67A3-1D5608DB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6127CF-8B89-40FA-2C41-C2F7BE1ED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858" y="2817129"/>
            <a:ext cx="13696998" cy="5527418"/>
          </a:xfrm>
        </p:spPr>
        <p:txBody>
          <a:bodyPr>
            <a:normAutofit/>
          </a:bodyPr>
          <a:lstStyle/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Reduced Upfront Costs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 solutions eliminate significant upfront investments in hardware, making them financially accessible for businesses.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Pay-as-You-Go Model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Users can pay for cloud resources based on usage, optimizing budget management and reducing waste.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Budget Optimization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20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Cloud solutions help organizations optimize their budgets by providing flexible resource allocation according to needs.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​</a:t>
            </a: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3F8156-C364-789A-FE0A-16FA152E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Cloud-based Spark ​​</a:t>
            </a:r>
            <a:endParaRPr lang="en-IN" dirty="0"/>
          </a:p>
        </p:txBody>
      </p:sp>
      <p:sp>
        <p:nvSpPr>
          <p:cNvPr id="6" name="Brandline_LVC">
            <a:extLst>
              <a:ext uri="{FF2B5EF4-FFF2-40B4-BE49-F238E27FC236}">
                <a16:creationId xmlns:a16="http://schemas.microsoft.com/office/drawing/2014/main" id="{93DF6398-6DD4-F598-B839-B2264515AD9D}"/>
              </a:ext>
            </a:extLst>
          </p:cNvPr>
          <p:cNvSpPr/>
          <p:nvPr/>
        </p:nvSpPr>
        <p:spPr>
          <a:xfrm>
            <a:off x="6096000" y="816324"/>
            <a:ext cx="4060110" cy="38100"/>
          </a:xfrm>
          <a:prstGeom prst="ellipse">
            <a:avLst/>
          </a:prstGeom>
          <a:gradFill flip="none" rotWithShape="1">
            <a:gsLst>
              <a:gs pos="50000">
                <a:srgbClr val="3645A9"/>
              </a:gs>
              <a:gs pos="0">
                <a:srgbClr val="3645A9">
                  <a:tint val="0"/>
                  <a:alpha val="0"/>
                </a:srgbClr>
              </a:gs>
              <a:gs pos="100000">
                <a:srgbClr val="3645A9">
                  <a:tint val="0"/>
                  <a:alpha val="0"/>
                </a:srgbClr>
              </a:gs>
              <a:gs pos="25000">
                <a:srgbClr val="3645A9"/>
              </a:gs>
              <a:gs pos="75000">
                <a:srgbClr val="3645A9"/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F32AD-CE67-CD13-9ED1-CCEDFA0A0E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91857" y="1512833"/>
            <a:ext cx="13696999" cy="903776"/>
          </a:xfrm>
        </p:spPr>
        <p:txBody>
          <a:bodyPr>
            <a:normAutofit/>
          </a:bodyPr>
          <a:lstStyle/>
          <a:p>
            <a:endParaRPr lang="en-US" sz="1800" b="0" i="0" u="none" strike="noStrike" dirty="0">
              <a:solidFill>
                <a:srgbClr val="40404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2000" b="1" dirty="0">
                <a:solidFill>
                  <a:srgbClr val="404040"/>
                </a:solidFill>
                <a:latin typeface="Open Sans" panose="020B0606030504020204" pitchFamily="34" charset="0"/>
              </a:rPr>
              <a:t>Cost-effectiveness of Cloud Solutions</a:t>
            </a:r>
            <a:endParaRPr lang="en-IN" sz="2000" b="1" dirty="0">
              <a:solidFill>
                <a:srgbClr val="404040"/>
              </a:solidFill>
              <a:latin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521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1"/>
  <p:tag name="ARTICULATE_DESIGN_ID_2023_LVC" val="AhyyJCxm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2023_LV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implilearn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753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Open Sans</vt:lpstr>
      <vt:lpstr>Segoe UI</vt:lpstr>
      <vt:lpstr>2023_LVC</vt:lpstr>
      <vt:lpstr>PowerPoint Presentation</vt:lpstr>
      <vt:lpstr>Agenda​</vt:lpstr>
      <vt:lpstr>Overview of Cloud-based Spark Services​</vt:lpstr>
      <vt:lpstr>Overview of Cloud-based Spark Services</vt:lpstr>
      <vt:lpstr>Key Features of Azure HDInsight</vt:lpstr>
      <vt:lpstr>Scalability in the Cloud​​</vt:lpstr>
      <vt:lpstr>Benefits of Cloud-based Spark ​​</vt:lpstr>
      <vt:lpstr>Benefits of Cloud-based Spark ​​</vt:lpstr>
      <vt:lpstr>Benefits of Cloud-based Spark ​​</vt:lpstr>
      <vt:lpstr>Overview of ETL Process​​</vt:lpstr>
      <vt:lpstr>Assisted Practice: Spark ETL Jobs​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Bhavin Kumar S</cp:lastModifiedBy>
  <cp:revision>14</cp:revision>
  <dcterms:created xsi:type="dcterms:W3CDTF">2023-05-19T12:36:11Z</dcterms:created>
  <dcterms:modified xsi:type="dcterms:W3CDTF">2025-01-29T06:27:14Z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B652525E-EED5-4C91-8592-5DBEF40DB197</vt:lpwstr>
  </property>
  <property fmtid="{D5CDD505-2E9C-101B-9397-08002B2CF9AE}" pid="3" name="ArticulatePath">
    <vt:lpwstr>https://simplilearnsolution-my.sharepoint.com/personal/pistorage_simplilearn_com/Documents/Simplilearn Project Backup/Templates/01_Simplilearn Templates/LVC/2023_LVC/AIML_DS_LVC_Template_2023</vt:lpwstr>
  </property>
</Properties>
</file>