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a38f2aa4d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a38f2aa4d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a38f2aa4d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a38f2aa4d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ca38f2aa4d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ca38f2aa4d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a38f2aa4d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ca38f2aa4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a38f2aa4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a38f2aa4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a38f2aa4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a38f2aa4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a38f2aa4d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a38f2aa4d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a38f2aa4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a38f2aa4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a38f2aa4d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a38f2aa4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a38f2aa4d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ca38f2aa4d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a38f2aa4d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a38f2aa4d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a38f2aa4d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a38f2aa4d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206650"/>
            <a:ext cx="8520600" cy="730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2400"/>
              <a:t>Spring Boot Hibernate ManyToMany Mapping</a:t>
            </a:r>
            <a:endParaRPr sz="2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311700" y="445025"/>
            <a:ext cx="8520600" cy="770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400"/>
              <a:t>Hands On: Customize the join table name and column names and insert data in the join table and write join query to view data</a:t>
            </a:r>
            <a:endParaRPr sz="2400"/>
          </a:p>
        </p:txBody>
      </p:sp>
      <p:sp>
        <p:nvSpPr>
          <p:cNvPr id="108" name="Google Shape;108;p22"/>
          <p:cNvSpPr txBox="1">
            <a:spLocks noGrp="1"/>
          </p:cNvSpPr>
          <p:nvPr>
            <p:ph type="body" idx="1"/>
          </p:nvPr>
        </p:nvSpPr>
        <p:spPr>
          <a:xfrm>
            <a:off x="311700" y="12681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View the default generated table name and column names when Student is the owning side of the unidirectional relationship.</a:t>
            </a:r>
            <a:endParaRPr/>
          </a:p>
          <a:p>
            <a:pPr marL="457200" lvl="0" indent="-342900" algn="l" rtl="0">
              <a:spcBef>
                <a:spcPts val="0"/>
              </a:spcBef>
              <a:spcAft>
                <a:spcPts val="0"/>
              </a:spcAft>
              <a:buSzPts val="1800"/>
              <a:buChar char="●"/>
            </a:pPr>
            <a:r>
              <a:rPr lang="en-GB"/>
              <a:t>Customize the join table name and column names by using @JoinTable and @JoinColumn annotations.</a:t>
            </a:r>
            <a:endParaRPr/>
          </a:p>
          <a:p>
            <a:pPr marL="457200" lvl="0" indent="-342900" algn="l" rtl="0">
              <a:spcBef>
                <a:spcPts val="0"/>
              </a:spcBef>
              <a:spcAft>
                <a:spcPts val="0"/>
              </a:spcAft>
              <a:buSzPts val="1800"/>
              <a:buChar char="●"/>
            </a:pPr>
            <a:r>
              <a:rPr lang="en-GB"/>
              <a:t>Insert data in join table with Data.sql file.</a:t>
            </a:r>
            <a:endParaRPr/>
          </a:p>
          <a:p>
            <a:pPr marL="457200" lvl="0" indent="-342900" algn="l" rtl="0">
              <a:spcBef>
                <a:spcPts val="0"/>
              </a:spcBef>
              <a:spcAft>
                <a:spcPts val="0"/>
              </a:spcAft>
              <a:buSzPts val="1800"/>
              <a:buChar char="●"/>
            </a:pPr>
            <a:r>
              <a:rPr lang="en-GB"/>
              <a:t>Write join query to view combined data of Student and Course table.</a:t>
            </a:r>
            <a:endParaRPr/>
          </a:p>
          <a:p>
            <a:pPr marL="45720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3200400" lvl="0" indent="457200" algn="l" rtl="0">
              <a:spcBef>
                <a:spcPts val="0"/>
              </a:spcBef>
              <a:spcAft>
                <a:spcPts val="0"/>
              </a:spcAft>
              <a:buNone/>
            </a:pPr>
            <a:r>
              <a:rPr lang="en-GB" sz="2400"/>
              <a:t>Summary</a:t>
            </a:r>
            <a:endParaRPr sz="2400"/>
          </a:p>
        </p:txBody>
      </p:sp>
      <p:sp>
        <p:nvSpPr>
          <p:cNvPr id="114" name="Google Shape;11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None/>
            </a:pPr>
            <a:r>
              <a:rPr lang="en-GB"/>
              <a:t>In this session we have seen the default generated join table name and it column names and then we have customized the join table name and its column names by using @JoinTable and @JoinColumn annotations. Then we have inserted data in the join table by using Data.sql file and we have written an join query to view the combined data of both tables.</a:t>
            </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469475" y="255700"/>
            <a:ext cx="8520600" cy="770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400"/>
              <a:t>Hands On: Implement bidirectional Relationship make Student the owning side of the relationship</a:t>
            </a:r>
            <a:endParaRPr sz="2400"/>
          </a:p>
        </p:txBody>
      </p:sp>
      <p:sp>
        <p:nvSpPr>
          <p:cNvPr id="120" name="Google Shape;120;p24"/>
          <p:cNvSpPr txBox="1">
            <a:spLocks noGrp="1"/>
          </p:cNvSpPr>
          <p:nvPr>
            <p:ph type="body" idx="1"/>
          </p:nvPr>
        </p:nvSpPr>
        <p:spPr>
          <a:xfrm>
            <a:off x="311700" y="102580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Implement Bidirectional relationship.</a:t>
            </a:r>
            <a:endParaRPr/>
          </a:p>
          <a:p>
            <a:pPr marL="457200" lvl="0" indent="-342900" algn="l" rtl="0">
              <a:spcBef>
                <a:spcPts val="0"/>
              </a:spcBef>
              <a:spcAft>
                <a:spcPts val="0"/>
              </a:spcAft>
              <a:buSzPts val="1800"/>
              <a:buChar char="●"/>
            </a:pPr>
            <a:r>
              <a:rPr lang="en-GB"/>
              <a:t>Problem of two join tables.</a:t>
            </a:r>
            <a:endParaRPr/>
          </a:p>
          <a:p>
            <a:pPr marL="457200" lvl="0" indent="-342900" algn="l" rtl="0">
              <a:spcBef>
                <a:spcPts val="0"/>
              </a:spcBef>
              <a:spcAft>
                <a:spcPts val="0"/>
              </a:spcAft>
              <a:buSzPts val="1800"/>
              <a:buChar char="●"/>
            </a:pPr>
            <a:r>
              <a:rPr lang="en-GB"/>
              <a:t>Implement bad database design and show how it looks like on H2 console UI and it’s disadvantage.</a:t>
            </a:r>
            <a:endParaRPr/>
          </a:p>
          <a:p>
            <a:pPr marL="457200" lvl="0" indent="-342900" algn="l" rtl="0">
              <a:spcBef>
                <a:spcPts val="0"/>
              </a:spcBef>
              <a:spcAft>
                <a:spcPts val="0"/>
              </a:spcAft>
              <a:buSzPts val="1800"/>
              <a:buChar char="●"/>
            </a:pPr>
            <a:r>
              <a:rPr lang="en-GB"/>
              <a:t>Fix the bad design make Student the owning side of the relationship.</a:t>
            </a:r>
            <a:endParaRPr/>
          </a:p>
          <a:p>
            <a:pPr marL="457200" lvl="0" indent="-342900" algn="l" rtl="0">
              <a:spcBef>
                <a:spcPts val="0"/>
              </a:spcBef>
              <a:spcAft>
                <a:spcPts val="0"/>
              </a:spcAft>
              <a:buSzPts val="1800"/>
              <a:buChar char="●"/>
            </a:pPr>
            <a:r>
              <a:rPr lang="en-GB"/>
              <a:t>Insert or remove all data with Data.sql file as needed.</a:t>
            </a:r>
            <a:endParaRPr/>
          </a:p>
          <a:p>
            <a:pPr marL="457200" lvl="0" indent="-342900" algn="l" rtl="0">
              <a:spcBef>
                <a:spcPts val="0"/>
              </a:spcBef>
              <a:spcAft>
                <a:spcPts val="0"/>
              </a:spcAft>
              <a:buSzPts val="1800"/>
              <a:buChar char="●"/>
            </a:pPr>
            <a:r>
              <a:rPr lang="en-GB"/>
              <a:t>Fetch student details from course and fetch courses enrolled by student by using entity manager.</a:t>
            </a:r>
            <a:endParaRPr/>
          </a:p>
          <a:p>
            <a:pPr marL="45720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3200400" lvl="0" indent="457200" algn="l" rtl="0">
              <a:spcBef>
                <a:spcPts val="0"/>
              </a:spcBef>
              <a:spcAft>
                <a:spcPts val="0"/>
              </a:spcAft>
              <a:buNone/>
            </a:pPr>
            <a:r>
              <a:rPr lang="en-GB" sz="2400"/>
              <a:t>Summary</a:t>
            </a:r>
            <a:endParaRPr sz="2400"/>
          </a:p>
        </p:txBody>
      </p:sp>
      <p:sp>
        <p:nvSpPr>
          <p:cNvPr id="126" name="Google Shape;126;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None/>
            </a:pPr>
            <a:r>
              <a:rPr lang="en-GB"/>
              <a:t>In this session we have implemented bidirectional relationship and also seen the problem of two join tables, before fixing the two join table problem we have implemented the bad database design and seen how it looks like on H2 Console UI and its disadvantage. Then we have fixed the bad database design and we have made Student the owning side of the relationship. We have inserted all our required data with help of Data.sql file. Fetch required data with help of entity manager.</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a:t>Hands On: Walkthrough of the Provided Spring Boot Project</a:t>
            </a:r>
            <a:endParaRPr sz="2400"/>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Code Walkthrough.</a:t>
            </a:r>
            <a:endParaRPr/>
          </a:p>
          <a:p>
            <a:pPr marL="457200" lvl="0" indent="-342900" algn="l" rtl="0">
              <a:spcBef>
                <a:spcPts val="0"/>
              </a:spcBef>
              <a:spcAft>
                <a:spcPts val="0"/>
              </a:spcAft>
              <a:buSzPts val="1800"/>
              <a:buChar char="●"/>
            </a:pPr>
            <a:r>
              <a:rPr lang="en-GB"/>
              <a:t>Functionality Walkthrough.</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3200400" lvl="0" indent="457200" algn="l" rtl="0">
              <a:spcBef>
                <a:spcPts val="0"/>
              </a:spcBef>
              <a:spcAft>
                <a:spcPts val="0"/>
              </a:spcAft>
              <a:buNone/>
            </a:pPr>
            <a:r>
              <a:rPr lang="en-GB" sz="2400"/>
              <a:t>Summary</a:t>
            </a:r>
            <a:endParaRPr sz="2400"/>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lvl="0" indent="0" algn="l" rtl="0">
              <a:lnSpc>
                <a:spcPct val="115000"/>
              </a:lnSpc>
              <a:spcBef>
                <a:spcPts val="0"/>
              </a:spcBef>
              <a:spcAft>
                <a:spcPts val="0"/>
              </a:spcAft>
              <a:buClr>
                <a:schemeClr val="dk1"/>
              </a:buClr>
              <a:buSzPts val="1100"/>
              <a:buFont typeface="Arial"/>
              <a:buNone/>
            </a:pPr>
            <a:r>
              <a:rPr lang="en-GB"/>
              <a:t>In this session you have understood the code structure and functionality of the provided spring boot project.</a:t>
            </a:r>
            <a:endParaRPr/>
          </a:p>
          <a:p>
            <a:pPr marL="0" lvl="0" indent="0" algn="l" rtl="0">
              <a:spcBef>
                <a:spcPts val="0"/>
              </a:spcBef>
              <a:spcAft>
                <a:spcPts val="120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770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400"/>
              <a:t>Hands On: Implement unidirectional relationship, Make Course the owning side of relationship</a:t>
            </a:r>
            <a:endParaRPr sz="2400"/>
          </a:p>
        </p:txBody>
      </p:sp>
      <p:sp>
        <p:nvSpPr>
          <p:cNvPr id="72" name="Google Shape;72;p16"/>
          <p:cNvSpPr txBox="1">
            <a:spLocks noGrp="1"/>
          </p:cNvSpPr>
          <p:nvPr>
            <p:ph type="body" idx="1"/>
          </p:nvPr>
        </p:nvSpPr>
        <p:spPr>
          <a:xfrm>
            <a:off x="311700" y="12681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Understand and implement unidirectional relationship.</a:t>
            </a:r>
            <a:endParaRPr/>
          </a:p>
          <a:p>
            <a:pPr marL="457200" lvl="0" indent="-342900" algn="l" rtl="0">
              <a:spcBef>
                <a:spcPts val="0"/>
              </a:spcBef>
              <a:spcAft>
                <a:spcPts val="0"/>
              </a:spcAft>
              <a:buSzPts val="1800"/>
              <a:buChar char="●"/>
            </a:pPr>
            <a:r>
              <a:rPr lang="en-GB"/>
              <a:t>Use of @ManyToMany mapping annotation.</a:t>
            </a:r>
            <a:endParaRPr/>
          </a:p>
          <a:p>
            <a:pPr marL="457200" lvl="0" indent="-342900" algn="l" rtl="0">
              <a:spcBef>
                <a:spcPts val="0"/>
              </a:spcBef>
              <a:spcAft>
                <a:spcPts val="0"/>
              </a:spcAft>
              <a:buSzPts val="1800"/>
              <a:buChar char="●"/>
            </a:pPr>
            <a:r>
              <a:rPr lang="en-GB"/>
              <a:t>Make Course the owning side of the relationship.</a:t>
            </a:r>
            <a:endParaRPr/>
          </a:p>
          <a:p>
            <a:pPr marL="457200" lvl="0" indent="-342900" algn="l" rtl="0">
              <a:spcBef>
                <a:spcPts val="0"/>
              </a:spcBef>
              <a:spcAft>
                <a:spcPts val="0"/>
              </a:spcAft>
              <a:buSzPts val="1800"/>
              <a:buChar char="●"/>
            </a:pPr>
            <a:r>
              <a:rPr lang="en-GB"/>
              <a:t>View the Join table that is created when Course is the owning side of the relationship.</a:t>
            </a:r>
            <a:endParaRPr/>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3200400" lvl="0" indent="457200" algn="l" rtl="0">
              <a:spcBef>
                <a:spcPts val="0"/>
              </a:spcBef>
              <a:spcAft>
                <a:spcPts val="0"/>
              </a:spcAft>
              <a:buNone/>
            </a:pPr>
            <a:r>
              <a:rPr lang="en-GB" sz="2400"/>
              <a:t>Summary</a:t>
            </a:r>
            <a:endParaRPr sz="2400"/>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Clr>
                <a:schemeClr val="dk1"/>
              </a:buClr>
              <a:buSzPts val="1100"/>
              <a:buFont typeface="Arial"/>
              <a:buNone/>
            </a:pPr>
            <a:r>
              <a:rPr lang="en-GB"/>
              <a:t>In this session we have learned about the use @ManyToMany mapping annotation by creating unidirectional relationship between Course and Student Entity classes and then we have made Course the owning side of the relationship. Then we have even seen the join table that is created by hibernate by logging in our H2 console UI when course is the owning side of the relationship.</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770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400"/>
              <a:t>Hands On: Customize the join table name and column names and insert data in the join table and write join query to view data</a:t>
            </a:r>
            <a:endParaRPr sz="2400"/>
          </a:p>
        </p:txBody>
      </p:sp>
      <p:sp>
        <p:nvSpPr>
          <p:cNvPr id="84" name="Google Shape;84;p18"/>
          <p:cNvSpPr txBox="1">
            <a:spLocks noGrp="1"/>
          </p:cNvSpPr>
          <p:nvPr>
            <p:ph type="body" idx="1"/>
          </p:nvPr>
        </p:nvSpPr>
        <p:spPr>
          <a:xfrm>
            <a:off x="311700" y="12681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View the default generated table name and column names when Course is the owning side of the unidirectional relationship.</a:t>
            </a:r>
            <a:endParaRPr dirty="0"/>
          </a:p>
          <a:p>
            <a:pPr marL="457200" lvl="0" indent="-342900" algn="l" rtl="0">
              <a:spcBef>
                <a:spcPts val="0"/>
              </a:spcBef>
              <a:spcAft>
                <a:spcPts val="0"/>
              </a:spcAft>
              <a:buSzPts val="1800"/>
              <a:buChar char="●"/>
            </a:pPr>
            <a:r>
              <a:rPr lang="en-GB" dirty="0"/>
              <a:t>Customize the join table name and column names by using @</a:t>
            </a:r>
            <a:r>
              <a:rPr lang="en-GB" dirty="0" err="1"/>
              <a:t>JoinTable</a:t>
            </a:r>
            <a:r>
              <a:rPr lang="en-GB" dirty="0"/>
              <a:t> and @</a:t>
            </a:r>
            <a:r>
              <a:rPr lang="en-GB" dirty="0" err="1"/>
              <a:t>JoinColumn</a:t>
            </a:r>
            <a:r>
              <a:rPr lang="en-GB" dirty="0"/>
              <a:t> annotations.</a:t>
            </a:r>
            <a:endParaRPr dirty="0"/>
          </a:p>
          <a:p>
            <a:pPr marL="457200" lvl="0" indent="-342900" algn="l" rtl="0">
              <a:spcBef>
                <a:spcPts val="0"/>
              </a:spcBef>
              <a:spcAft>
                <a:spcPts val="0"/>
              </a:spcAft>
              <a:buSzPts val="1800"/>
              <a:buChar char="●"/>
            </a:pPr>
            <a:r>
              <a:rPr lang="en-GB" dirty="0"/>
              <a:t>Insert data in join table with </a:t>
            </a:r>
            <a:r>
              <a:rPr lang="en-GB" dirty="0" err="1"/>
              <a:t>Data.sql</a:t>
            </a:r>
            <a:r>
              <a:rPr lang="en-GB" dirty="0"/>
              <a:t> file.</a:t>
            </a:r>
            <a:endParaRPr dirty="0"/>
          </a:p>
          <a:p>
            <a:pPr marL="457200" lvl="0" indent="-342900" algn="l" rtl="0">
              <a:spcBef>
                <a:spcPts val="0"/>
              </a:spcBef>
              <a:spcAft>
                <a:spcPts val="0"/>
              </a:spcAft>
              <a:buSzPts val="1800"/>
              <a:buChar char="●"/>
            </a:pPr>
            <a:r>
              <a:rPr lang="en-GB" dirty="0"/>
              <a:t>Write join query to view combined data of Course and Student table.</a:t>
            </a:r>
            <a:endParaRPr dirty="0"/>
          </a:p>
          <a:p>
            <a:pPr marL="457200" lvl="0" indent="-342900" algn="l" rtl="0">
              <a:spcBef>
                <a:spcPts val="0"/>
              </a:spcBef>
              <a:spcAft>
                <a:spcPts val="0"/>
              </a:spcAft>
              <a:buSzPts val="1800"/>
              <a:buChar char="●"/>
            </a:pPr>
            <a:r>
              <a:rPr lang="en-GB" dirty="0"/>
              <a:t>Also fetch Course and its Student details by using entity manager</a:t>
            </a:r>
            <a:endParaRPr dirty="0"/>
          </a:p>
          <a:p>
            <a:pPr marL="45720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3200400" lvl="0" indent="457200" algn="l" rtl="0">
              <a:spcBef>
                <a:spcPts val="0"/>
              </a:spcBef>
              <a:spcAft>
                <a:spcPts val="0"/>
              </a:spcAft>
              <a:buNone/>
            </a:pPr>
            <a:r>
              <a:rPr lang="en-GB" sz="2400"/>
              <a:t>Summary</a:t>
            </a:r>
            <a:endParaRPr sz="2400"/>
          </a:p>
        </p:txBody>
      </p:sp>
      <p:sp>
        <p:nvSpPr>
          <p:cNvPr id="90" name="Google Shape;9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None/>
            </a:pPr>
            <a:r>
              <a:rPr lang="en-GB"/>
              <a:t>In this session we have seen the default generated join table name and it column names and then we have customized the join table name and its column names by using @JoinTable and @JoinColumn annotations. Then we have inserted data in the join table by using Data.sql file and we have written an join query to view the combined data of both tables.</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11700" y="445025"/>
            <a:ext cx="8520600" cy="770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400"/>
              <a:t>Hands On: Implement unidirectional relationship, Make Student the owning side of relationship</a:t>
            </a:r>
            <a:endParaRPr sz="2400"/>
          </a:p>
        </p:txBody>
      </p:sp>
      <p:sp>
        <p:nvSpPr>
          <p:cNvPr id="96" name="Google Shape;96;p20"/>
          <p:cNvSpPr txBox="1">
            <a:spLocks noGrp="1"/>
          </p:cNvSpPr>
          <p:nvPr>
            <p:ph type="body" idx="1"/>
          </p:nvPr>
        </p:nvSpPr>
        <p:spPr>
          <a:xfrm>
            <a:off x="311700" y="12681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Understand and implement </a:t>
            </a:r>
            <a:r>
              <a:rPr lang="en-GB" dirty="0" smtClean="0"/>
              <a:t>unidirectional relationship</a:t>
            </a:r>
            <a:r>
              <a:rPr lang="en-GB" dirty="0"/>
              <a:t>.</a:t>
            </a:r>
            <a:endParaRPr dirty="0"/>
          </a:p>
          <a:p>
            <a:pPr marL="457200" lvl="0" indent="-342900" algn="l" rtl="0">
              <a:spcBef>
                <a:spcPts val="0"/>
              </a:spcBef>
              <a:spcAft>
                <a:spcPts val="0"/>
              </a:spcAft>
              <a:buSzPts val="1800"/>
              <a:buChar char="●"/>
            </a:pPr>
            <a:r>
              <a:rPr lang="en-GB" dirty="0"/>
              <a:t>Use of @</a:t>
            </a:r>
            <a:r>
              <a:rPr lang="en-GB" dirty="0" err="1"/>
              <a:t>ManyToMany</a:t>
            </a:r>
            <a:r>
              <a:rPr lang="en-GB" dirty="0"/>
              <a:t> mapping </a:t>
            </a:r>
            <a:r>
              <a:rPr lang="en-GB" dirty="0" smtClean="0"/>
              <a:t>annotation</a:t>
            </a:r>
            <a:r>
              <a:rPr lang="en-GB" dirty="0"/>
              <a:t>.</a:t>
            </a:r>
            <a:endParaRPr dirty="0"/>
          </a:p>
          <a:p>
            <a:pPr marL="457200" lvl="0" indent="-342900" algn="l" rtl="0">
              <a:spcBef>
                <a:spcPts val="0"/>
              </a:spcBef>
              <a:spcAft>
                <a:spcPts val="0"/>
              </a:spcAft>
              <a:buSzPts val="1800"/>
              <a:buChar char="●"/>
            </a:pPr>
            <a:r>
              <a:rPr lang="en-GB" dirty="0"/>
              <a:t>Make Student the owning side of the relationship.</a:t>
            </a:r>
            <a:endParaRPr dirty="0"/>
          </a:p>
          <a:p>
            <a:pPr marL="457200" lvl="0" indent="-342900" algn="l" rtl="0">
              <a:spcBef>
                <a:spcPts val="0"/>
              </a:spcBef>
              <a:spcAft>
                <a:spcPts val="0"/>
              </a:spcAft>
              <a:buSzPts val="1800"/>
              <a:buChar char="●"/>
            </a:pPr>
            <a:r>
              <a:rPr lang="en-GB" dirty="0"/>
              <a:t>View the Join table that is created when Student is the owning side of the relationship.</a:t>
            </a:r>
            <a:endParaRPr dirty="0"/>
          </a:p>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3200400" lvl="0" indent="457200" algn="l" rtl="0">
              <a:spcBef>
                <a:spcPts val="0"/>
              </a:spcBef>
              <a:spcAft>
                <a:spcPts val="0"/>
              </a:spcAft>
              <a:buNone/>
            </a:pPr>
            <a:r>
              <a:rPr lang="en-GB" sz="2400"/>
              <a:t>Summary</a:t>
            </a:r>
            <a:endParaRPr sz="2400"/>
          </a:p>
        </p:txBody>
      </p:sp>
      <p:sp>
        <p:nvSpPr>
          <p:cNvPr id="102" name="Google Shape;10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None/>
            </a:pPr>
            <a:r>
              <a:rPr lang="en-GB"/>
              <a:t>In this session we have learned about the use @ManyToMany mapping annotation by creating unidirectional relationship between Student and Course Entity classes and then we have made Student the owning side of the relationship. Then we have even seen the join table that is created by hibernate by logging in our H2 console UI when Student is the owning side of the relationship.</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766</Words>
  <Application>Microsoft Office PowerPoint</Application>
  <PresentationFormat>On-screen Show (16:9)</PresentationFormat>
  <Paragraphs>44</Paragraphs>
  <Slides>13</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Simple Light</vt:lpstr>
      <vt:lpstr>Spring Boot Hibernate ManyToMany Mapping</vt:lpstr>
      <vt:lpstr>Hands On: Walkthrough of the Provided Spring Boot Project</vt:lpstr>
      <vt:lpstr>Summary</vt:lpstr>
      <vt:lpstr>Hands On: Implement unidirectional relationship, Make Course the owning side of relationship</vt:lpstr>
      <vt:lpstr>Summary</vt:lpstr>
      <vt:lpstr>Hands On: Customize the join table name and column names and insert data in the join table and write join query to view data</vt:lpstr>
      <vt:lpstr>Summary</vt:lpstr>
      <vt:lpstr>Hands On: Implement unidirectional relationship, Make Student the owning side of relationship</vt:lpstr>
      <vt:lpstr>Summary</vt:lpstr>
      <vt:lpstr>Hands On: Customize the join table name and column names and insert data in the join table and write join query to view data</vt:lpstr>
      <vt:lpstr>Summary</vt:lpstr>
      <vt:lpstr>Hands On: Implement bidirectional Relationship make Student the owning side of the relationship</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 Hibernate ManyToMany Mapping</dc:title>
  <cp:lastModifiedBy>Samrth Narula</cp:lastModifiedBy>
  <cp:revision>1</cp:revision>
  <dcterms:modified xsi:type="dcterms:W3CDTF">2021-03-26T20:26:17Z</dcterms:modified>
</cp:coreProperties>
</file>