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AF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A_group_of_friends_celebrating_over_dinner_with_drinks.jpg">    </p:cNvPr>
          <p:cNvPicPr>
            <a:picLocks noChangeAspect="1"/>
          </p:cNvPicPr>
          <p:nvPr/>
        </p:nvPicPr>
        <p:blipFill>
          <a:blip r:embed="rId1"/>
          <a:srcRect l="0" r="0" t="15000" b="43333"/>
          <a:stretch/>
        </p:blipFill>
        <p:spPr>
          <a:xfrm>
            <a:off x="0" y="2571750"/>
            <a:ext cx="10287000" cy="4286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028700"/>
            <a:ext cx="10287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000" b="1" dirty="0">
                <a:solidFill>
                  <a:srgbClr val="E41B2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Celebrating a job promotion</a:t>
            </a:r>
            <a:endParaRPr lang="en-US" sz="5000" dirty="0"/>
          </a:p>
        </p:txBody>
      </p:sp>
      <p:sp>
        <p:nvSpPr>
          <p:cNvPr id="4" name="Shape 1"/>
          <p:cNvSpPr/>
          <p:nvPr/>
        </p:nvSpPr>
        <p:spPr>
          <a:xfrm>
            <a:off x="0" y="6858000"/>
            <a:ext cx="10287000" cy="3429000"/>
          </a:xfrm>
          <a:prstGeom prst="rect">
            <a:avLst/>
          </a:prstGeom>
          <a:solidFill>
            <a:srgbClr val="008572"/>
          </a:solidFill>
          <a:ln/>
        </p:spPr>
      </p:sp>
      <p:sp>
        <p:nvSpPr>
          <p:cNvPr id="5" name="Text 2"/>
          <p:cNvSpPr/>
          <p:nvPr/>
        </p:nvSpPr>
        <p:spPr>
          <a:xfrm>
            <a:off x="1028700" y="6858000"/>
            <a:ext cx="82296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Give your MINDEF Group Term Life Insurance a promotion.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2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your Core Scheme to a Voluntary Scheme too, at only S$0.83/day for up to S$1 million cover.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AF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A_group_of_friends_on_a_overseas_holiday_ski_trip_on_mountain.jpg">    </p:cNvPr>
          <p:cNvPicPr>
            <a:picLocks noChangeAspect="1"/>
          </p:cNvPicPr>
          <p:nvPr/>
        </p:nvPicPr>
        <p:blipFill>
          <a:blip r:embed="rId1"/>
          <a:srcRect l="0" r="0" t="15000" b="43333"/>
          <a:stretch/>
        </p:blipFill>
        <p:spPr>
          <a:xfrm>
            <a:off x="0" y="2571750"/>
            <a:ext cx="10287000" cy="4286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028700"/>
            <a:ext cx="10287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000" b="1" dirty="0">
                <a:solidFill>
                  <a:srgbClr val="E41B2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Venturing overseas for a reunion</a:t>
            </a:r>
            <a:endParaRPr lang="en-US" sz="5000" dirty="0"/>
          </a:p>
        </p:txBody>
      </p:sp>
      <p:sp>
        <p:nvSpPr>
          <p:cNvPr id="4" name="Shape 1"/>
          <p:cNvSpPr/>
          <p:nvPr/>
        </p:nvSpPr>
        <p:spPr>
          <a:xfrm>
            <a:off x="0" y="6858000"/>
            <a:ext cx="10287000" cy="3429000"/>
          </a:xfrm>
          <a:prstGeom prst="rect">
            <a:avLst/>
          </a:prstGeom>
          <a:solidFill>
            <a:srgbClr val="008572"/>
          </a:solidFill>
          <a:ln/>
        </p:spPr>
      </p:sp>
      <p:sp>
        <p:nvSpPr>
          <p:cNvPr id="5" name="Text 2"/>
          <p:cNvSpPr/>
          <p:nvPr/>
        </p:nvSpPr>
        <p:spPr>
          <a:xfrm>
            <a:off x="1028700" y="6858000"/>
            <a:ext cx="82296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more injury cover for less.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2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Fly with ease knowing you can upsize your Group Personal Injury coverage. It's only S$0.17/day for up to S$1 million for 24/7 worldwide protection against mishaps.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AFEC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A_group_of_friends_celebrating_at_a_wedding_with_a_couple_in_the_middle.jpg">    </p:cNvPr>
          <p:cNvPicPr>
            <a:picLocks noChangeAspect="1"/>
          </p:cNvPicPr>
          <p:nvPr/>
        </p:nvPicPr>
        <p:blipFill>
          <a:blip r:embed="rId1"/>
          <a:srcRect l="0" r="0" t="15000" b="43333"/>
          <a:stretch/>
        </p:blipFill>
        <p:spPr>
          <a:xfrm>
            <a:off x="0" y="2571750"/>
            <a:ext cx="10287000" cy="4286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028700"/>
            <a:ext cx="10287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000" b="1" dirty="0">
                <a:solidFill>
                  <a:srgbClr val="E41B2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Getting married</a:t>
            </a:r>
            <a:endParaRPr lang="en-US" sz="5000" dirty="0"/>
          </a:p>
        </p:txBody>
      </p:sp>
      <p:sp>
        <p:nvSpPr>
          <p:cNvPr id="4" name="Shape 1"/>
          <p:cNvSpPr/>
          <p:nvPr/>
        </p:nvSpPr>
        <p:spPr>
          <a:xfrm>
            <a:off x="0" y="6858000"/>
            <a:ext cx="10287000" cy="3429000"/>
          </a:xfrm>
          <a:prstGeom prst="rect">
            <a:avLst/>
          </a:prstGeom>
          <a:solidFill>
            <a:srgbClr val="008572"/>
          </a:solidFill>
          <a:ln/>
        </p:spPr>
      </p:sp>
      <p:sp>
        <p:nvSpPr>
          <p:cNvPr id="5" name="Text 2"/>
          <p:cNvSpPr/>
          <p:nvPr/>
        </p:nvSpPr>
        <p:spPr>
          <a:xfrm>
            <a:off x="1028700" y="6858000"/>
            <a:ext cx="82296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Have your new family covered as well.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algn="l" indent="0" marL="0">
              <a:buNone/>
            </a:pPr>
            <a:r>
              <a:rPr lang="en-US" sz="260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We'll offer your spouse (and any children) the same coverage as you have at a matched cost.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2023-07-18T03:47:11Z</dcterms:created>
  <dcterms:modified xsi:type="dcterms:W3CDTF">2023-07-18T03:47:11Z</dcterms:modified>
</cp:coreProperties>
</file>