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287000" cy="10287000"/>
  <p:notesSz cx="10287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3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7715250"/>
            <a:ext cx="10287000" cy="257175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363636"/>
                </a:solidFill>
              </a:rPr>
              <a:t>Hello World from PptxGenJS...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0155B-9301-9C35-7A50-7A3A3AE5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4" y="2442210"/>
            <a:ext cx="8439150" cy="823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1B482-65C5-2243-440E-4C0B5A5244B5}"/>
              </a:ext>
            </a:extLst>
          </p:cNvPr>
          <p:cNvSpPr txBox="1"/>
          <p:nvPr/>
        </p:nvSpPr>
        <p:spPr>
          <a:xfrm>
            <a:off x="1388225" y="2933218"/>
            <a:ext cx="3394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Sagona" panose="020F0502020204030204" pitchFamily="2" charset="0"/>
                <a:ea typeface="Yu Gothic UI Semibold" panose="020B0700000000000000" pitchFamily="34" charset="-128"/>
                <a:cs typeface="Aharoni" panose="02010803020104030203" pitchFamily="2" charset="-79"/>
              </a:rPr>
              <a:t>Celebrating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21709-0AA3-5E19-A57C-CE3D06B08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55927" y="-132830"/>
            <a:ext cx="10799618" cy="105526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Sagona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SOH HONG YU</cp:lastModifiedBy>
  <cp:revision>3</cp:revision>
  <dcterms:created xsi:type="dcterms:W3CDTF">2023-07-09T16:05:09Z</dcterms:created>
  <dcterms:modified xsi:type="dcterms:W3CDTF">2023-07-09T16:58:25Z</dcterms:modified>
</cp:coreProperties>
</file>