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68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3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1C7C-9C08-234C-769F-A8DD0B171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651D1-6660-83F0-3DDF-6DACCCDA4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8E49-B16E-519E-E854-E843C9EF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2833-45C2-0EDC-EAFB-812939A1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F57E-1A1D-4525-5484-30EDCDF8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A7EF-E1D5-688D-296B-B670459D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8F83-8508-6A51-347A-0BB5E9CB2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A666-F90E-B47E-8665-6F4C7A2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32F5-2BF6-718B-3493-F4815198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9850-FE7F-1B12-F255-50FAE613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79556-D6FD-AABB-BC27-92A4FC10F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EBAC1-D235-3718-C133-7CEC35AD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3B5B-CFB9-169E-1CE4-BCF9CA1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52FC-FDE6-688C-B0DE-B3CBB563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060A-578F-C235-6BD8-72DE7062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A20B-111D-CAC2-B4F7-AF048197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ACEF-1D00-3E44-0625-3E29EBCE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5E1E-13DA-D763-F165-90E51942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59B9-8042-16AC-26BE-901207A6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0481-4BE7-DF26-B64F-FF71129A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1F9-6B65-C03D-6AA1-9C0F3C6E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28E8-56A9-2491-C476-CC1A4403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C3E5-C0A3-0B27-EAA0-A51D3E6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34CA-71AC-84BE-7D87-376E51D6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D235-7548-2866-B0C2-5C3587C0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89C8-458C-B705-EBFE-54BA67E4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C698-C96B-0A8E-1788-55FEE0A9E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A7C47-BAA7-2AFA-6D32-464918AD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CF70A-935C-C199-1F98-1D464C6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DD616-5B51-BA9D-915A-DC830203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741AF-CEE5-5319-1717-5F8C950C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015B-C0D0-4533-6233-94BE5857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6E89-A2D5-CB46-416E-51DD57CE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3BA9-1D5D-5138-ECFB-85BF697F2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7F729-3764-CA2B-1CC9-A79EFE896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9B59-3F00-2A2F-EE9C-716E2D0D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21F83-54AC-5BC2-0BCA-27500977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2E11C-F4BD-5ED9-8296-D1D0C628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9378A-C271-222C-9DCC-BA0A6EE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C084-E230-9A8B-618F-3612D227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E6AF5-67C0-7866-C48D-DB2257E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7B27-026D-DC27-F69C-BF7F0F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3762E-EE5A-ED2F-3097-BEBE4A4C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5020C-190F-288D-C2E8-8B4B4A2E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F7A41-3A87-EF50-699D-1E8205F7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D4943-1191-035E-424E-7A513314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3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1A73-B48D-9A10-2307-FA641E31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C3AB-8242-7E39-020C-0BF7430B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EFA9-6A31-A8BA-E80E-49A4B2AF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2A6E-FE4B-A58B-07E9-38738F5D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12FC-C175-6542-9E58-7C520C8B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AEA9-06FA-4094-2E58-E360D3AC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C0C-503C-872A-EB82-5D73CDC3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2E832-8398-581B-F924-74E9118AA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40771-77AE-20B6-0AA3-1EB805C6B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DDEF-3942-EC88-AD95-44A3B2A9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8BE0-8A69-0F4A-553F-18E9A414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3D10F-EE80-623B-9AAF-9B5551A1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AB250-04E2-3F50-2F33-A73BF41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70437-60F9-0B71-6824-ECEB8FFB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E139-12E0-3836-80CB-26BD39DC8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6088-6DC4-4D3C-AFE3-CB7D88EA51E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BD73-6B51-B074-EB7F-1865D1C5F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F88D-BBD6-35AC-A905-DE7041679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629E-CB79-4795-9723-D2317CA2D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49A9E-4CE1-4157-737F-027610C79D96}"/>
              </a:ext>
            </a:extLst>
          </p:cNvPr>
          <p:cNvSpPr/>
          <p:nvPr/>
        </p:nvSpPr>
        <p:spPr>
          <a:xfrm>
            <a:off x="4616388" y="2700291"/>
            <a:ext cx="2396970" cy="1136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29716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DEE351-2DA5-A855-FD90-D2B44D1E088A}"/>
              </a:ext>
            </a:extLst>
          </p:cNvPr>
          <p:cNvSpPr/>
          <p:nvPr/>
        </p:nvSpPr>
        <p:spPr>
          <a:xfrm>
            <a:off x="256672" y="529384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264695" y="443765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264695" y="5739076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D819-2619-3275-AB8A-88787E2DC584}"/>
              </a:ext>
            </a:extLst>
          </p:cNvPr>
          <p:cNvSpPr/>
          <p:nvPr/>
        </p:nvSpPr>
        <p:spPr>
          <a:xfrm>
            <a:off x="3356810" y="178868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Cookies and Biscuits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264695" y="1788689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47F0-C0D6-F6B9-27D4-8AEB5E17A4F0}"/>
              </a:ext>
            </a:extLst>
          </p:cNvPr>
          <p:cNvSpPr/>
          <p:nvPr/>
        </p:nvSpPr>
        <p:spPr>
          <a:xfrm>
            <a:off x="264695" y="313623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3368843" y="529381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3368843" y="313623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</p:spTree>
    <p:extLst>
      <p:ext uri="{BB962C8B-B14F-4D97-AF65-F5344CB8AC3E}">
        <p14:creationId xmlns:p14="http://schemas.microsoft.com/office/powerpoint/2010/main" val="187888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264695" y="443765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264695" y="5739076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264695" y="1788689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3368843" y="529381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3368843" y="313623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</p:spTree>
    <p:extLst>
      <p:ext uri="{BB962C8B-B14F-4D97-AF65-F5344CB8AC3E}">
        <p14:creationId xmlns:p14="http://schemas.microsoft.com/office/powerpoint/2010/main" val="57312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2164516" y="5218892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8526998" y="2723810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800937" y="254178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4292120" y="360705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6653580" y="489283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</p:spTree>
    <p:extLst>
      <p:ext uri="{BB962C8B-B14F-4D97-AF65-F5344CB8AC3E}">
        <p14:creationId xmlns:p14="http://schemas.microsoft.com/office/powerpoint/2010/main" val="112715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2164516" y="5218892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8526998" y="2723810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800937" y="254178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4292120" y="360705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6653580" y="489283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E1BB0CB-E943-70DE-E8EA-9DBE28BF7559}"/>
              </a:ext>
            </a:extLst>
          </p:cNvPr>
          <p:cNvSpPr/>
          <p:nvPr/>
        </p:nvSpPr>
        <p:spPr>
          <a:xfrm>
            <a:off x="7182035" y="71021"/>
            <a:ext cx="790113" cy="1686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7830728" y="604276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7DADFC0-B972-6531-0661-7E294756EAF4}"/>
              </a:ext>
            </a:extLst>
          </p:cNvPr>
          <p:cNvSpPr/>
          <p:nvPr/>
        </p:nvSpPr>
        <p:spPr>
          <a:xfrm>
            <a:off x="3671074" y="2194430"/>
            <a:ext cx="790113" cy="1686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C66C-EF3C-F58B-0288-8FDD1CA72E0F}"/>
              </a:ext>
            </a:extLst>
          </p:cNvPr>
          <p:cNvSpPr/>
          <p:nvPr/>
        </p:nvSpPr>
        <p:spPr>
          <a:xfrm>
            <a:off x="6481241" y="298511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DF3DA62-05DF-4F97-4015-A4A62E252EB1}"/>
              </a:ext>
            </a:extLst>
          </p:cNvPr>
          <p:cNvSpPr/>
          <p:nvPr/>
        </p:nvSpPr>
        <p:spPr>
          <a:xfrm>
            <a:off x="9495521" y="4663902"/>
            <a:ext cx="790113" cy="1686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0F89F-54D3-DCB2-C197-AB879A8DFB73}"/>
              </a:ext>
            </a:extLst>
          </p:cNvPr>
          <p:cNvSpPr/>
          <p:nvPr/>
        </p:nvSpPr>
        <p:spPr>
          <a:xfrm>
            <a:off x="10144214" y="5197157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B6832B5-5C71-94CE-FED6-69070B1A1604}"/>
              </a:ext>
            </a:extLst>
          </p:cNvPr>
          <p:cNvSpPr/>
          <p:nvPr/>
        </p:nvSpPr>
        <p:spPr>
          <a:xfrm rot="10800000">
            <a:off x="7809003" y="2422315"/>
            <a:ext cx="790113" cy="1686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4341657" y="2745421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C7B29-6139-DE1A-2BBA-D952FFCFFF17}"/>
              </a:ext>
            </a:extLst>
          </p:cNvPr>
          <p:cNvSpPr/>
          <p:nvPr/>
        </p:nvSpPr>
        <p:spPr>
          <a:xfrm>
            <a:off x="0" y="5436854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6CF66FA-32C5-1C67-F2E8-7A73DC35D4B1}"/>
              </a:ext>
            </a:extLst>
          </p:cNvPr>
          <p:cNvSpPr/>
          <p:nvPr/>
        </p:nvSpPr>
        <p:spPr>
          <a:xfrm rot="10800000">
            <a:off x="1327762" y="4874051"/>
            <a:ext cx="790113" cy="1686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1364365" y="630909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C66C-EF3C-F58B-0288-8FDD1CA72E0F}"/>
              </a:ext>
            </a:extLst>
          </p:cNvPr>
          <p:cNvSpPr/>
          <p:nvPr/>
        </p:nvSpPr>
        <p:spPr>
          <a:xfrm>
            <a:off x="3209818" y="1328081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0F89F-54D3-DCB2-C197-AB879A8DFB73}"/>
              </a:ext>
            </a:extLst>
          </p:cNvPr>
          <p:cNvSpPr/>
          <p:nvPr/>
        </p:nvSpPr>
        <p:spPr>
          <a:xfrm>
            <a:off x="3209817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3209819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C7B29-6139-DE1A-2BBA-D952FFCFFF17}"/>
              </a:ext>
            </a:extLst>
          </p:cNvPr>
          <p:cNvSpPr/>
          <p:nvPr/>
        </p:nvSpPr>
        <p:spPr>
          <a:xfrm>
            <a:off x="3209817" y="2722423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0B3F1-0B64-1FDB-5CC4-D03310E8109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988978" y="870606"/>
            <a:ext cx="220840" cy="69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A968B-4AD7-6E3F-A55B-525AF4FF020D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2988978" y="870606"/>
            <a:ext cx="220839" cy="139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4342E4-A5A8-168A-52ED-DB233A61F79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88977" y="870606"/>
            <a:ext cx="220840" cy="209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CE682F-B0C1-796C-ED3D-9A026E188DED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2988978" y="870606"/>
            <a:ext cx="220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7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1364365" y="630909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C66C-EF3C-F58B-0288-8FDD1CA72E0F}"/>
              </a:ext>
            </a:extLst>
          </p:cNvPr>
          <p:cNvSpPr/>
          <p:nvPr/>
        </p:nvSpPr>
        <p:spPr>
          <a:xfrm>
            <a:off x="3209818" y="1328081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0F89F-54D3-DCB2-C197-AB879A8DFB73}"/>
              </a:ext>
            </a:extLst>
          </p:cNvPr>
          <p:cNvSpPr/>
          <p:nvPr/>
        </p:nvSpPr>
        <p:spPr>
          <a:xfrm>
            <a:off x="3209817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3209819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C7B29-6139-DE1A-2BBA-D952FFCFFF17}"/>
              </a:ext>
            </a:extLst>
          </p:cNvPr>
          <p:cNvSpPr/>
          <p:nvPr/>
        </p:nvSpPr>
        <p:spPr>
          <a:xfrm>
            <a:off x="3209817" y="2722423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61A29-8153-E28A-1E21-6BD986D7F6A0}"/>
              </a:ext>
            </a:extLst>
          </p:cNvPr>
          <p:cNvSpPr/>
          <p:nvPr/>
        </p:nvSpPr>
        <p:spPr>
          <a:xfrm>
            <a:off x="1379324" y="1328081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67767-66B8-DBF8-137F-F46986385B85}"/>
              </a:ext>
            </a:extLst>
          </p:cNvPr>
          <p:cNvSpPr/>
          <p:nvPr/>
        </p:nvSpPr>
        <p:spPr>
          <a:xfrm>
            <a:off x="1364364" y="2025252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7B4B-6426-5F87-2CBB-A37CEF635F38}"/>
              </a:ext>
            </a:extLst>
          </p:cNvPr>
          <p:cNvSpPr/>
          <p:nvPr/>
        </p:nvSpPr>
        <p:spPr>
          <a:xfrm>
            <a:off x="1364364" y="2722423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396699" y="630909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C66C-EF3C-F58B-0288-8FDD1CA72E0F}"/>
              </a:ext>
            </a:extLst>
          </p:cNvPr>
          <p:cNvSpPr/>
          <p:nvPr/>
        </p:nvSpPr>
        <p:spPr>
          <a:xfrm>
            <a:off x="2242152" y="1328081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0F89F-54D3-DCB2-C197-AB879A8DFB73}"/>
              </a:ext>
            </a:extLst>
          </p:cNvPr>
          <p:cNvSpPr/>
          <p:nvPr/>
        </p:nvSpPr>
        <p:spPr>
          <a:xfrm>
            <a:off x="2242151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2242153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C7B29-6139-DE1A-2BBA-D952FFCFFF17}"/>
              </a:ext>
            </a:extLst>
          </p:cNvPr>
          <p:cNvSpPr/>
          <p:nvPr/>
        </p:nvSpPr>
        <p:spPr>
          <a:xfrm>
            <a:off x="2242151" y="2722423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61A29-8153-E28A-1E21-6BD986D7F6A0}"/>
              </a:ext>
            </a:extLst>
          </p:cNvPr>
          <p:cNvSpPr/>
          <p:nvPr/>
        </p:nvSpPr>
        <p:spPr>
          <a:xfrm>
            <a:off x="411658" y="1328081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67767-66B8-DBF8-137F-F46986385B85}"/>
              </a:ext>
            </a:extLst>
          </p:cNvPr>
          <p:cNvSpPr/>
          <p:nvPr/>
        </p:nvSpPr>
        <p:spPr>
          <a:xfrm>
            <a:off x="396698" y="2025252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7B4B-6426-5F87-2CBB-A37CEF635F38}"/>
              </a:ext>
            </a:extLst>
          </p:cNvPr>
          <p:cNvSpPr/>
          <p:nvPr/>
        </p:nvSpPr>
        <p:spPr>
          <a:xfrm>
            <a:off x="396698" y="2722423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00E7E-85F6-88BF-841C-30A26AB12E45}"/>
              </a:ext>
            </a:extLst>
          </p:cNvPr>
          <p:cNvSpPr/>
          <p:nvPr/>
        </p:nvSpPr>
        <p:spPr>
          <a:xfrm>
            <a:off x="396697" y="3419594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FD05DB-744C-F0EF-5102-0A8CD6EC3648}"/>
              </a:ext>
            </a:extLst>
          </p:cNvPr>
          <p:cNvSpPr/>
          <p:nvPr/>
        </p:nvSpPr>
        <p:spPr>
          <a:xfrm>
            <a:off x="2242150" y="3429000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F2604-0F81-5CDA-B5CF-98A875CFE3E8}"/>
              </a:ext>
            </a:extLst>
          </p:cNvPr>
          <p:cNvSpPr/>
          <p:nvPr/>
        </p:nvSpPr>
        <p:spPr>
          <a:xfrm>
            <a:off x="2242151" y="411365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EFF72-107C-8468-3C52-EC9F74936810}"/>
              </a:ext>
            </a:extLst>
          </p:cNvPr>
          <p:cNvSpPr/>
          <p:nvPr/>
        </p:nvSpPr>
        <p:spPr>
          <a:xfrm>
            <a:off x="2242150" y="4810829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BFFCC-C837-1B45-D974-11FA2ECE3910}"/>
              </a:ext>
            </a:extLst>
          </p:cNvPr>
          <p:cNvSpPr/>
          <p:nvPr/>
        </p:nvSpPr>
        <p:spPr>
          <a:xfrm>
            <a:off x="2242150" y="5508000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DA6A6-D9AA-E647-0635-C189FF585BED}"/>
              </a:ext>
            </a:extLst>
          </p:cNvPr>
          <p:cNvSpPr/>
          <p:nvPr/>
        </p:nvSpPr>
        <p:spPr>
          <a:xfrm>
            <a:off x="396697" y="4113658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52EB2-FBFB-F34F-40C4-6B742D84B3CD}"/>
              </a:ext>
            </a:extLst>
          </p:cNvPr>
          <p:cNvSpPr/>
          <p:nvPr/>
        </p:nvSpPr>
        <p:spPr>
          <a:xfrm>
            <a:off x="396697" y="4807722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E8684-373A-BF76-25D8-5787DDC52181}"/>
              </a:ext>
            </a:extLst>
          </p:cNvPr>
          <p:cNvSpPr/>
          <p:nvPr/>
        </p:nvSpPr>
        <p:spPr>
          <a:xfrm>
            <a:off x="396696" y="5501786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E52A03-8398-AEC8-CC41-7C661C6A9CFE}"/>
              </a:ext>
            </a:extLst>
          </p:cNvPr>
          <p:cNvSpPr/>
          <p:nvPr/>
        </p:nvSpPr>
        <p:spPr>
          <a:xfrm>
            <a:off x="6318479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5829C-22E8-284F-F6B8-FB14D2FCBE4F}"/>
              </a:ext>
            </a:extLst>
          </p:cNvPr>
          <p:cNvSpPr/>
          <p:nvPr/>
        </p:nvSpPr>
        <p:spPr>
          <a:xfrm>
            <a:off x="6318481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1149CC-386F-7993-A21C-7A81205374CB}"/>
              </a:ext>
            </a:extLst>
          </p:cNvPr>
          <p:cNvSpPr/>
          <p:nvPr/>
        </p:nvSpPr>
        <p:spPr>
          <a:xfrm>
            <a:off x="6318478" y="2698011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95EBB8-6379-1EED-FA15-ACAA4270E6B5}"/>
              </a:ext>
            </a:extLst>
          </p:cNvPr>
          <p:cNvSpPr/>
          <p:nvPr/>
        </p:nvSpPr>
        <p:spPr>
          <a:xfrm>
            <a:off x="6318478" y="3419594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3007B-CC0E-18EA-6B01-C3D4BFF8A704}"/>
              </a:ext>
            </a:extLst>
          </p:cNvPr>
          <p:cNvSpPr/>
          <p:nvPr/>
        </p:nvSpPr>
        <p:spPr>
          <a:xfrm>
            <a:off x="6318479" y="411365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0E7013-B6B6-510F-FA1B-D73A6CBFFDDA}"/>
              </a:ext>
            </a:extLst>
          </p:cNvPr>
          <p:cNvSpPr/>
          <p:nvPr/>
        </p:nvSpPr>
        <p:spPr>
          <a:xfrm>
            <a:off x="6318478" y="5508000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738B2-CD80-B9AF-9ADF-FB9E9B99BE64}"/>
              </a:ext>
            </a:extLst>
          </p:cNvPr>
          <p:cNvSpPr/>
          <p:nvPr/>
        </p:nvSpPr>
        <p:spPr>
          <a:xfrm>
            <a:off x="4473023" y="630909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08CB4-8E40-EC07-26E3-9087D92A9245}"/>
              </a:ext>
            </a:extLst>
          </p:cNvPr>
          <p:cNvSpPr/>
          <p:nvPr/>
        </p:nvSpPr>
        <p:spPr>
          <a:xfrm>
            <a:off x="4473023" y="1332742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CEDC00-E15D-94DF-DA2B-03CECDE459B5}"/>
              </a:ext>
            </a:extLst>
          </p:cNvPr>
          <p:cNvSpPr/>
          <p:nvPr/>
        </p:nvSpPr>
        <p:spPr>
          <a:xfrm>
            <a:off x="4473022" y="205027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EE1507-0B4F-98CB-E22A-E0053A470320}"/>
              </a:ext>
            </a:extLst>
          </p:cNvPr>
          <p:cNvSpPr/>
          <p:nvPr/>
        </p:nvSpPr>
        <p:spPr>
          <a:xfrm>
            <a:off x="4473022" y="2711464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4B3D15-0779-91A2-E70B-CBAA1D7EB079}"/>
              </a:ext>
            </a:extLst>
          </p:cNvPr>
          <p:cNvSpPr/>
          <p:nvPr/>
        </p:nvSpPr>
        <p:spPr>
          <a:xfrm>
            <a:off x="6303517" y="1335628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E00C21-CD79-BE58-60BD-F091151BB373}"/>
              </a:ext>
            </a:extLst>
          </p:cNvPr>
          <p:cNvSpPr/>
          <p:nvPr/>
        </p:nvSpPr>
        <p:spPr>
          <a:xfrm>
            <a:off x="4473021" y="3419594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077A6F-6F8C-4B6E-793F-39821EEAB1CA}"/>
              </a:ext>
            </a:extLst>
          </p:cNvPr>
          <p:cNvSpPr/>
          <p:nvPr/>
        </p:nvSpPr>
        <p:spPr>
          <a:xfrm>
            <a:off x="4473020" y="4080780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74889-EAC3-3F72-A680-2D5EA11A77B4}"/>
              </a:ext>
            </a:extLst>
          </p:cNvPr>
          <p:cNvSpPr/>
          <p:nvPr/>
        </p:nvSpPr>
        <p:spPr>
          <a:xfrm>
            <a:off x="4473019" y="4838963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57E42-7873-A8C4-0B70-5698FFF015FA}"/>
              </a:ext>
            </a:extLst>
          </p:cNvPr>
          <p:cNvSpPr/>
          <p:nvPr/>
        </p:nvSpPr>
        <p:spPr>
          <a:xfrm>
            <a:off x="4473018" y="5508000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71BDF3-B897-EB77-6E48-15648D527AEC}"/>
              </a:ext>
            </a:extLst>
          </p:cNvPr>
          <p:cNvSpPr/>
          <p:nvPr/>
        </p:nvSpPr>
        <p:spPr>
          <a:xfrm>
            <a:off x="6318478" y="4855302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CB6A2F-CE0D-ABFA-1A0D-368F1BCAE0D1}"/>
              </a:ext>
            </a:extLst>
          </p:cNvPr>
          <p:cNvSpPr/>
          <p:nvPr/>
        </p:nvSpPr>
        <p:spPr>
          <a:xfrm>
            <a:off x="10170693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65F854-1964-320D-1EDA-BFC7362DB5D0}"/>
              </a:ext>
            </a:extLst>
          </p:cNvPr>
          <p:cNvSpPr/>
          <p:nvPr/>
        </p:nvSpPr>
        <p:spPr>
          <a:xfrm>
            <a:off x="10170695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E9A49F-3847-CF60-528D-28225E6CCF14}"/>
              </a:ext>
            </a:extLst>
          </p:cNvPr>
          <p:cNvSpPr/>
          <p:nvPr/>
        </p:nvSpPr>
        <p:spPr>
          <a:xfrm>
            <a:off x="8325235" y="1291294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2462AD-F3E8-ED56-EF65-2B9F8C2BFB2A}"/>
              </a:ext>
            </a:extLst>
          </p:cNvPr>
          <p:cNvSpPr/>
          <p:nvPr/>
        </p:nvSpPr>
        <p:spPr>
          <a:xfrm>
            <a:off x="10170692" y="130366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2847E4-265C-AAA0-0ADF-E8B5E2112726}"/>
              </a:ext>
            </a:extLst>
          </p:cNvPr>
          <p:cNvSpPr/>
          <p:nvPr/>
        </p:nvSpPr>
        <p:spPr>
          <a:xfrm>
            <a:off x="10170692" y="2746836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45EEE0-54B2-39CA-D614-8C1911A60FCB}"/>
              </a:ext>
            </a:extLst>
          </p:cNvPr>
          <p:cNvSpPr/>
          <p:nvPr/>
        </p:nvSpPr>
        <p:spPr>
          <a:xfrm>
            <a:off x="8325236" y="630909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2224C3-36F7-E746-AF15-A00D10DA808C}"/>
              </a:ext>
            </a:extLst>
          </p:cNvPr>
          <p:cNvSpPr/>
          <p:nvPr/>
        </p:nvSpPr>
        <p:spPr>
          <a:xfrm>
            <a:off x="8325235" y="2050278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88E939-C58D-AAC4-C41C-FDA69661F610}"/>
              </a:ext>
            </a:extLst>
          </p:cNvPr>
          <p:cNvSpPr/>
          <p:nvPr/>
        </p:nvSpPr>
        <p:spPr>
          <a:xfrm>
            <a:off x="8325235" y="2746836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75A0350-D795-043A-B2CB-67E354F962B6}"/>
              </a:ext>
            </a:extLst>
          </p:cNvPr>
          <p:cNvSpPr/>
          <p:nvPr/>
        </p:nvSpPr>
        <p:spPr>
          <a:xfrm rot="5400000">
            <a:off x="5931763" y="-1035845"/>
            <a:ext cx="328474" cy="2725444"/>
          </a:xfrm>
          <a:prstGeom prst="leftBrace">
            <a:avLst>
              <a:gd name="adj1" fmla="val 2074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E114BA61-38F3-28FD-679A-75CCCAE4D934}"/>
              </a:ext>
            </a:extLst>
          </p:cNvPr>
          <p:cNvSpPr/>
          <p:nvPr/>
        </p:nvSpPr>
        <p:spPr>
          <a:xfrm rot="5400000">
            <a:off x="2077913" y="-1035845"/>
            <a:ext cx="328474" cy="2725444"/>
          </a:xfrm>
          <a:prstGeom prst="leftBrace">
            <a:avLst>
              <a:gd name="adj1" fmla="val 2074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848CBC8F-9D6F-9F8D-A19D-8B182BE036C1}"/>
              </a:ext>
            </a:extLst>
          </p:cNvPr>
          <p:cNvSpPr/>
          <p:nvPr/>
        </p:nvSpPr>
        <p:spPr>
          <a:xfrm rot="5400000">
            <a:off x="9785613" y="-1035845"/>
            <a:ext cx="328474" cy="2725444"/>
          </a:xfrm>
          <a:prstGeom prst="leftBrace">
            <a:avLst>
              <a:gd name="adj1" fmla="val 2074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359DDC-EDF7-E291-440C-4A2E3EBD9637}"/>
              </a:ext>
            </a:extLst>
          </p:cNvPr>
          <p:cNvSpPr/>
          <p:nvPr/>
        </p:nvSpPr>
        <p:spPr>
          <a:xfrm>
            <a:off x="8325234" y="3419594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D681A2-E44B-7346-97C1-1C516467B925}"/>
              </a:ext>
            </a:extLst>
          </p:cNvPr>
          <p:cNvSpPr/>
          <p:nvPr/>
        </p:nvSpPr>
        <p:spPr>
          <a:xfrm>
            <a:off x="10170690" y="3421813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08D999-F975-CD91-619C-38026FDC3FED}"/>
              </a:ext>
            </a:extLst>
          </p:cNvPr>
          <p:cNvSpPr/>
          <p:nvPr/>
        </p:nvSpPr>
        <p:spPr>
          <a:xfrm>
            <a:off x="8325234" y="4122951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011C04-0EF5-9770-E77B-003858ABDE04}"/>
              </a:ext>
            </a:extLst>
          </p:cNvPr>
          <p:cNvSpPr/>
          <p:nvPr/>
        </p:nvSpPr>
        <p:spPr>
          <a:xfrm>
            <a:off x="10170690" y="4126663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8FFEDA-4401-D00C-0E8A-F3640F3C5200}"/>
              </a:ext>
            </a:extLst>
          </p:cNvPr>
          <p:cNvSpPr/>
          <p:nvPr/>
        </p:nvSpPr>
        <p:spPr>
          <a:xfrm>
            <a:off x="8325233" y="4878987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AD3436-8CE9-37AB-618F-C4075C5F14A9}"/>
              </a:ext>
            </a:extLst>
          </p:cNvPr>
          <p:cNvSpPr/>
          <p:nvPr/>
        </p:nvSpPr>
        <p:spPr>
          <a:xfrm>
            <a:off x="10170690" y="4878987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0B260-3747-6033-21A0-04582F33131B}"/>
              </a:ext>
            </a:extLst>
          </p:cNvPr>
          <p:cNvSpPr/>
          <p:nvPr/>
        </p:nvSpPr>
        <p:spPr>
          <a:xfrm>
            <a:off x="8325233" y="5501786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F7A1134-EF60-F5E9-F62F-641828E2A383}"/>
              </a:ext>
            </a:extLst>
          </p:cNvPr>
          <p:cNvSpPr/>
          <p:nvPr/>
        </p:nvSpPr>
        <p:spPr>
          <a:xfrm>
            <a:off x="10170690" y="5499417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1EECF6-E9E5-0210-E791-9DD1DF499E5C}"/>
              </a:ext>
            </a:extLst>
          </p:cNvPr>
          <p:cNvSpPr/>
          <p:nvPr/>
        </p:nvSpPr>
        <p:spPr>
          <a:xfrm>
            <a:off x="8325232" y="6124585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12011A-71A6-941B-CBFC-2905F2562C43}"/>
              </a:ext>
            </a:extLst>
          </p:cNvPr>
          <p:cNvSpPr/>
          <p:nvPr/>
        </p:nvSpPr>
        <p:spPr>
          <a:xfrm>
            <a:off x="10170690" y="6124585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0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396699" y="630909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subyogurt</a:t>
            </a:r>
            <a:r>
              <a:rPr lang="en-US" sz="100" dirty="0"/>
              <a:t>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AC66C-EF3C-F58B-0288-8FDD1CA72E0F}"/>
              </a:ext>
            </a:extLst>
          </p:cNvPr>
          <p:cNvSpPr/>
          <p:nvPr/>
        </p:nvSpPr>
        <p:spPr>
          <a:xfrm>
            <a:off x="2242152" y="1328081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0F89F-54D3-DCB2-C197-AB879A8DFB73}"/>
              </a:ext>
            </a:extLst>
          </p:cNvPr>
          <p:cNvSpPr/>
          <p:nvPr/>
        </p:nvSpPr>
        <p:spPr>
          <a:xfrm>
            <a:off x="2242151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2242153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subchocolate</a:t>
            </a:r>
            <a:r>
              <a:rPr lang="en-US" sz="100" dirty="0"/>
              <a:t>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C7B29-6139-DE1A-2BBA-D952FFCFFF17}"/>
              </a:ext>
            </a:extLst>
          </p:cNvPr>
          <p:cNvSpPr/>
          <p:nvPr/>
        </p:nvSpPr>
        <p:spPr>
          <a:xfrm>
            <a:off x="2242151" y="2722423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61A29-8153-E28A-1E21-6BD986D7F6A0}"/>
              </a:ext>
            </a:extLst>
          </p:cNvPr>
          <p:cNvSpPr/>
          <p:nvPr/>
        </p:nvSpPr>
        <p:spPr>
          <a:xfrm>
            <a:off x="411658" y="1328081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67767-66B8-DBF8-137F-F46986385B85}"/>
              </a:ext>
            </a:extLst>
          </p:cNvPr>
          <p:cNvSpPr/>
          <p:nvPr/>
        </p:nvSpPr>
        <p:spPr>
          <a:xfrm>
            <a:off x="396698" y="2025252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F7B4B-6426-5F87-2CBB-A37CEF635F38}"/>
              </a:ext>
            </a:extLst>
          </p:cNvPr>
          <p:cNvSpPr/>
          <p:nvPr/>
        </p:nvSpPr>
        <p:spPr>
          <a:xfrm>
            <a:off x="396698" y="2722423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00E7E-85F6-88BF-841C-30A26AB12E45}"/>
              </a:ext>
            </a:extLst>
          </p:cNvPr>
          <p:cNvSpPr/>
          <p:nvPr/>
        </p:nvSpPr>
        <p:spPr>
          <a:xfrm>
            <a:off x="396697" y="3419594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FD05DB-744C-F0EF-5102-0A8CD6EC3648}"/>
              </a:ext>
            </a:extLst>
          </p:cNvPr>
          <p:cNvSpPr/>
          <p:nvPr/>
        </p:nvSpPr>
        <p:spPr>
          <a:xfrm>
            <a:off x="2242150" y="3429000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F2604-0F81-5CDA-B5CF-98A875CFE3E8}"/>
              </a:ext>
            </a:extLst>
          </p:cNvPr>
          <p:cNvSpPr/>
          <p:nvPr/>
        </p:nvSpPr>
        <p:spPr>
          <a:xfrm>
            <a:off x="2242151" y="411365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EFF72-107C-8468-3C52-EC9F74936810}"/>
              </a:ext>
            </a:extLst>
          </p:cNvPr>
          <p:cNvSpPr/>
          <p:nvPr/>
        </p:nvSpPr>
        <p:spPr>
          <a:xfrm>
            <a:off x="2242150" y="4810829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BFFCC-C837-1B45-D974-11FA2ECE3910}"/>
              </a:ext>
            </a:extLst>
          </p:cNvPr>
          <p:cNvSpPr/>
          <p:nvPr/>
        </p:nvSpPr>
        <p:spPr>
          <a:xfrm>
            <a:off x="2242150" y="5508000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DA6A6-D9AA-E647-0635-C189FF585BED}"/>
              </a:ext>
            </a:extLst>
          </p:cNvPr>
          <p:cNvSpPr/>
          <p:nvPr/>
        </p:nvSpPr>
        <p:spPr>
          <a:xfrm>
            <a:off x="396697" y="4113658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52EB2-FBFB-F34F-40C4-6B742D84B3CD}"/>
              </a:ext>
            </a:extLst>
          </p:cNvPr>
          <p:cNvSpPr/>
          <p:nvPr/>
        </p:nvSpPr>
        <p:spPr>
          <a:xfrm>
            <a:off x="396697" y="4807722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7E8684-373A-BF76-25D8-5787DDC52181}"/>
              </a:ext>
            </a:extLst>
          </p:cNvPr>
          <p:cNvSpPr/>
          <p:nvPr/>
        </p:nvSpPr>
        <p:spPr>
          <a:xfrm>
            <a:off x="396696" y="5501786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E52A03-8398-AEC8-CC41-7C661C6A9CFE}"/>
              </a:ext>
            </a:extLst>
          </p:cNvPr>
          <p:cNvSpPr/>
          <p:nvPr/>
        </p:nvSpPr>
        <p:spPr>
          <a:xfrm>
            <a:off x="6318479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5829C-22E8-284F-F6B8-FB14D2FCBE4F}"/>
              </a:ext>
            </a:extLst>
          </p:cNvPr>
          <p:cNvSpPr/>
          <p:nvPr/>
        </p:nvSpPr>
        <p:spPr>
          <a:xfrm>
            <a:off x="6318481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1149CC-386F-7993-A21C-7A81205374CB}"/>
              </a:ext>
            </a:extLst>
          </p:cNvPr>
          <p:cNvSpPr/>
          <p:nvPr/>
        </p:nvSpPr>
        <p:spPr>
          <a:xfrm>
            <a:off x="6318478" y="2698011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95EBB8-6379-1EED-FA15-ACAA4270E6B5}"/>
              </a:ext>
            </a:extLst>
          </p:cNvPr>
          <p:cNvSpPr/>
          <p:nvPr/>
        </p:nvSpPr>
        <p:spPr>
          <a:xfrm>
            <a:off x="6318478" y="3419594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53007B-CC0E-18EA-6B01-C3D4BFF8A704}"/>
              </a:ext>
            </a:extLst>
          </p:cNvPr>
          <p:cNvSpPr/>
          <p:nvPr/>
        </p:nvSpPr>
        <p:spPr>
          <a:xfrm>
            <a:off x="6318479" y="411365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0E7013-B6B6-510F-FA1B-D73A6CBFFDDA}"/>
              </a:ext>
            </a:extLst>
          </p:cNvPr>
          <p:cNvSpPr/>
          <p:nvPr/>
        </p:nvSpPr>
        <p:spPr>
          <a:xfrm>
            <a:off x="6318478" y="5508000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738B2-CD80-B9AF-9ADF-FB9E9B99BE64}"/>
              </a:ext>
            </a:extLst>
          </p:cNvPr>
          <p:cNvSpPr/>
          <p:nvPr/>
        </p:nvSpPr>
        <p:spPr>
          <a:xfrm>
            <a:off x="4473023" y="630909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08CB4-8E40-EC07-26E3-9087D92A9245}"/>
              </a:ext>
            </a:extLst>
          </p:cNvPr>
          <p:cNvSpPr/>
          <p:nvPr/>
        </p:nvSpPr>
        <p:spPr>
          <a:xfrm>
            <a:off x="4473023" y="1332742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CEDC00-E15D-94DF-DA2B-03CECDE459B5}"/>
              </a:ext>
            </a:extLst>
          </p:cNvPr>
          <p:cNvSpPr/>
          <p:nvPr/>
        </p:nvSpPr>
        <p:spPr>
          <a:xfrm>
            <a:off x="4473022" y="205027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EE1507-0B4F-98CB-E22A-E0053A470320}"/>
              </a:ext>
            </a:extLst>
          </p:cNvPr>
          <p:cNvSpPr/>
          <p:nvPr/>
        </p:nvSpPr>
        <p:spPr>
          <a:xfrm>
            <a:off x="4473022" y="2711464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4B3D15-0779-91A2-E70B-CBAA1D7EB079}"/>
              </a:ext>
            </a:extLst>
          </p:cNvPr>
          <p:cNvSpPr/>
          <p:nvPr/>
        </p:nvSpPr>
        <p:spPr>
          <a:xfrm>
            <a:off x="6303517" y="1335628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E00C21-CD79-BE58-60BD-F091151BB373}"/>
              </a:ext>
            </a:extLst>
          </p:cNvPr>
          <p:cNvSpPr/>
          <p:nvPr/>
        </p:nvSpPr>
        <p:spPr>
          <a:xfrm>
            <a:off x="4473021" y="3419594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077A6F-6F8C-4B6E-793F-39821EEAB1CA}"/>
              </a:ext>
            </a:extLst>
          </p:cNvPr>
          <p:cNvSpPr/>
          <p:nvPr/>
        </p:nvSpPr>
        <p:spPr>
          <a:xfrm>
            <a:off x="4473020" y="4080780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74889-EAC3-3F72-A680-2D5EA11A77B4}"/>
              </a:ext>
            </a:extLst>
          </p:cNvPr>
          <p:cNvSpPr/>
          <p:nvPr/>
        </p:nvSpPr>
        <p:spPr>
          <a:xfrm>
            <a:off x="4473019" y="4838963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57E42-7873-A8C4-0B70-5698FFF015FA}"/>
              </a:ext>
            </a:extLst>
          </p:cNvPr>
          <p:cNvSpPr/>
          <p:nvPr/>
        </p:nvSpPr>
        <p:spPr>
          <a:xfrm>
            <a:off x="4473018" y="5508000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71BDF3-B897-EB77-6E48-15648D527AEC}"/>
              </a:ext>
            </a:extLst>
          </p:cNvPr>
          <p:cNvSpPr/>
          <p:nvPr/>
        </p:nvSpPr>
        <p:spPr>
          <a:xfrm>
            <a:off x="6318478" y="4855302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CB6A2F-CE0D-ABFA-1A0D-368F1BCAE0D1}"/>
              </a:ext>
            </a:extLst>
          </p:cNvPr>
          <p:cNvSpPr/>
          <p:nvPr/>
        </p:nvSpPr>
        <p:spPr>
          <a:xfrm>
            <a:off x="10170693" y="2025252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65F854-1964-320D-1EDA-BFC7362DB5D0}"/>
              </a:ext>
            </a:extLst>
          </p:cNvPr>
          <p:cNvSpPr/>
          <p:nvPr/>
        </p:nvSpPr>
        <p:spPr>
          <a:xfrm>
            <a:off x="10170695" y="630909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E9A49F-3847-CF60-528D-28225E6CCF14}"/>
              </a:ext>
            </a:extLst>
          </p:cNvPr>
          <p:cNvSpPr/>
          <p:nvPr/>
        </p:nvSpPr>
        <p:spPr>
          <a:xfrm>
            <a:off x="8325235" y="1291294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2462AD-F3E8-ED56-EF65-2B9F8C2BFB2A}"/>
              </a:ext>
            </a:extLst>
          </p:cNvPr>
          <p:cNvSpPr/>
          <p:nvPr/>
        </p:nvSpPr>
        <p:spPr>
          <a:xfrm>
            <a:off x="10170692" y="1303668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2847E4-265C-AAA0-0ADF-E8B5E2112726}"/>
              </a:ext>
            </a:extLst>
          </p:cNvPr>
          <p:cNvSpPr/>
          <p:nvPr/>
        </p:nvSpPr>
        <p:spPr>
          <a:xfrm>
            <a:off x="10170692" y="2746836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45EEE0-54B2-39CA-D614-8C1911A60FCB}"/>
              </a:ext>
            </a:extLst>
          </p:cNvPr>
          <p:cNvSpPr/>
          <p:nvPr/>
        </p:nvSpPr>
        <p:spPr>
          <a:xfrm>
            <a:off x="8325236" y="630909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2224C3-36F7-E746-AF15-A00D10DA808C}"/>
              </a:ext>
            </a:extLst>
          </p:cNvPr>
          <p:cNvSpPr/>
          <p:nvPr/>
        </p:nvSpPr>
        <p:spPr>
          <a:xfrm>
            <a:off x="8325235" y="2050278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88E939-C58D-AAC4-C41C-FDA69661F610}"/>
              </a:ext>
            </a:extLst>
          </p:cNvPr>
          <p:cNvSpPr/>
          <p:nvPr/>
        </p:nvSpPr>
        <p:spPr>
          <a:xfrm>
            <a:off x="8325235" y="2746836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Subcheese</a:t>
            </a:r>
            <a:endParaRPr lang="en-US" dirty="0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75A0350-D795-043A-B2CB-67E354F962B6}"/>
              </a:ext>
            </a:extLst>
          </p:cNvPr>
          <p:cNvSpPr/>
          <p:nvPr/>
        </p:nvSpPr>
        <p:spPr>
          <a:xfrm rot="5400000">
            <a:off x="5931763" y="-1035845"/>
            <a:ext cx="328474" cy="2725444"/>
          </a:xfrm>
          <a:prstGeom prst="leftBrace">
            <a:avLst>
              <a:gd name="adj1" fmla="val 2074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E114BA61-38F3-28FD-679A-75CCCAE4D934}"/>
              </a:ext>
            </a:extLst>
          </p:cNvPr>
          <p:cNvSpPr/>
          <p:nvPr/>
        </p:nvSpPr>
        <p:spPr>
          <a:xfrm rot="5400000">
            <a:off x="2077913" y="-1035845"/>
            <a:ext cx="328474" cy="2725444"/>
          </a:xfrm>
          <a:prstGeom prst="leftBrace">
            <a:avLst>
              <a:gd name="adj1" fmla="val 2074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848CBC8F-9D6F-9F8D-A19D-8B182BE036C1}"/>
              </a:ext>
            </a:extLst>
          </p:cNvPr>
          <p:cNvSpPr/>
          <p:nvPr/>
        </p:nvSpPr>
        <p:spPr>
          <a:xfrm rot="5400000">
            <a:off x="9785613" y="-1035845"/>
            <a:ext cx="328474" cy="2725444"/>
          </a:xfrm>
          <a:prstGeom prst="leftBrace">
            <a:avLst>
              <a:gd name="adj1" fmla="val 2074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359DDC-EDF7-E291-440C-4A2E3EBD9637}"/>
              </a:ext>
            </a:extLst>
          </p:cNvPr>
          <p:cNvSpPr/>
          <p:nvPr/>
        </p:nvSpPr>
        <p:spPr>
          <a:xfrm>
            <a:off x="8325234" y="3419594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D681A2-E44B-7346-97C1-1C516467B925}"/>
              </a:ext>
            </a:extLst>
          </p:cNvPr>
          <p:cNvSpPr/>
          <p:nvPr/>
        </p:nvSpPr>
        <p:spPr>
          <a:xfrm>
            <a:off x="10170690" y="3421813"/>
            <a:ext cx="162461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subyogurt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08D999-F975-CD91-619C-38026FDC3FED}"/>
              </a:ext>
            </a:extLst>
          </p:cNvPr>
          <p:cNvSpPr/>
          <p:nvPr/>
        </p:nvSpPr>
        <p:spPr>
          <a:xfrm>
            <a:off x="8325234" y="4122951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011C04-0EF5-9770-E77B-003858ABDE04}"/>
              </a:ext>
            </a:extLst>
          </p:cNvPr>
          <p:cNvSpPr/>
          <p:nvPr/>
        </p:nvSpPr>
        <p:spPr>
          <a:xfrm>
            <a:off x="10170690" y="4126663"/>
            <a:ext cx="162461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subchocolate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8FFEDA-4401-D00C-0E8A-F3640F3C5200}"/>
              </a:ext>
            </a:extLst>
          </p:cNvPr>
          <p:cNvSpPr/>
          <p:nvPr/>
        </p:nvSpPr>
        <p:spPr>
          <a:xfrm>
            <a:off x="8325233" y="4878987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AD3436-8CE9-37AB-618F-C4075C5F14A9}"/>
              </a:ext>
            </a:extLst>
          </p:cNvPr>
          <p:cNvSpPr/>
          <p:nvPr/>
        </p:nvSpPr>
        <p:spPr>
          <a:xfrm>
            <a:off x="10170690" y="4878987"/>
            <a:ext cx="1624613" cy="479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subbread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0B260-3747-6033-21A0-04582F33131B}"/>
              </a:ext>
            </a:extLst>
          </p:cNvPr>
          <p:cNvSpPr/>
          <p:nvPr/>
        </p:nvSpPr>
        <p:spPr>
          <a:xfrm>
            <a:off x="8325233" y="5501786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F7A1134-EF60-F5E9-F62F-641828E2A383}"/>
              </a:ext>
            </a:extLst>
          </p:cNvPr>
          <p:cNvSpPr/>
          <p:nvPr/>
        </p:nvSpPr>
        <p:spPr>
          <a:xfrm>
            <a:off x="10170690" y="5499417"/>
            <a:ext cx="1624613" cy="479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subsoda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1EECF6-E9E5-0210-E791-9DD1DF499E5C}"/>
              </a:ext>
            </a:extLst>
          </p:cNvPr>
          <p:cNvSpPr/>
          <p:nvPr/>
        </p:nvSpPr>
        <p:spPr>
          <a:xfrm>
            <a:off x="8325232" y="6124585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Subcheese</a:t>
            </a:r>
            <a:r>
              <a:rPr lang="en-US" sz="100" dirty="0"/>
              <a:t>1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12011A-71A6-941B-CBFC-2905F2562C43}"/>
              </a:ext>
            </a:extLst>
          </p:cNvPr>
          <p:cNvSpPr/>
          <p:nvPr/>
        </p:nvSpPr>
        <p:spPr>
          <a:xfrm>
            <a:off x="10170690" y="6124585"/>
            <a:ext cx="1624613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Subcheese</a:t>
            </a:r>
            <a:r>
              <a:rPr lang="en-US" sz="100" dirty="0"/>
              <a:t>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2F086-C790-01F2-20FD-C17AC609A3D7}"/>
              </a:ext>
            </a:extLst>
          </p:cNvPr>
          <p:cNvSpPr/>
          <p:nvPr/>
        </p:nvSpPr>
        <p:spPr>
          <a:xfrm>
            <a:off x="8229600" y="3355759"/>
            <a:ext cx="3684233" cy="3339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396699" y="630909"/>
            <a:ext cx="5311643" cy="479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subyogurt</a:t>
            </a:r>
            <a:r>
              <a:rPr lang="en-US" sz="100" dirty="0"/>
              <a:t>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5708342" y="630909"/>
            <a:ext cx="5311643" cy="4793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subchocolate</a:t>
            </a:r>
            <a:r>
              <a:rPr lang="en-US" sz="100" dirty="0"/>
              <a:t>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53EACD-0721-90F8-CAAE-3164B50043AF}"/>
              </a:ext>
            </a:extLst>
          </p:cNvPr>
          <p:cNvSpPr/>
          <p:nvPr/>
        </p:nvSpPr>
        <p:spPr>
          <a:xfrm>
            <a:off x="398179" y="1182807"/>
            <a:ext cx="5311643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yoghurt1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207106-BB04-E73E-0926-5BD539EEFF77}"/>
              </a:ext>
            </a:extLst>
          </p:cNvPr>
          <p:cNvSpPr/>
          <p:nvPr/>
        </p:nvSpPr>
        <p:spPr>
          <a:xfrm>
            <a:off x="5708342" y="1182807"/>
            <a:ext cx="5311643" cy="479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chocolate1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3DB662-2DFD-06CE-CA31-5F6939434FA6}"/>
              </a:ext>
            </a:extLst>
          </p:cNvPr>
          <p:cNvSpPr/>
          <p:nvPr/>
        </p:nvSpPr>
        <p:spPr>
          <a:xfrm>
            <a:off x="396693" y="1669641"/>
            <a:ext cx="5311643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yoghurt1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CF390F-6785-A616-089A-70F0174297C0}"/>
              </a:ext>
            </a:extLst>
          </p:cNvPr>
          <p:cNvSpPr/>
          <p:nvPr/>
        </p:nvSpPr>
        <p:spPr>
          <a:xfrm>
            <a:off x="5708336" y="1669641"/>
            <a:ext cx="5311643" cy="479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chocolate2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392BEC-500B-1FB4-BC1A-14BB34E949ED}"/>
              </a:ext>
            </a:extLst>
          </p:cNvPr>
          <p:cNvSpPr/>
          <p:nvPr/>
        </p:nvSpPr>
        <p:spPr>
          <a:xfrm>
            <a:off x="396693" y="2149035"/>
            <a:ext cx="5311643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yoghurt2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5FE6CD-CD92-B2E7-D3D1-E4DA8EDFC8AC}"/>
              </a:ext>
            </a:extLst>
          </p:cNvPr>
          <p:cNvSpPr/>
          <p:nvPr/>
        </p:nvSpPr>
        <p:spPr>
          <a:xfrm>
            <a:off x="5708336" y="2149035"/>
            <a:ext cx="5311643" cy="479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chocolate1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C8CA78-5B0B-6B4C-22B9-6055F8047FFD}"/>
              </a:ext>
            </a:extLst>
          </p:cNvPr>
          <p:cNvSpPr/>
          <p:nvPr/>
        </p:nvSpPr>
        <p:spPr>
          <a:xfrm>
            <a:off x="396693" y="2628429"/>
            <a:ext cx="5311643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yoghurt2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E0F180-DF44-4738-AE57-8B03E8EF51D5}"/>
              </a:ext>
            </a:extLst>
          </p:cNvPr>
          <p:cNvSpPr/>
          <p:nvPr/>
        </p:nvSpPr>
        <p:spPr>
          <a:xfrm>
            <a:off x="5708336" y="2628429"/>
            <a:ext cx="5311643" cy="479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chocolate2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B9ADC-0120-A772-6462-63A78B560F80}"/>
              </a:ext>
            </a:extLst>
          </p:cNvPr>
          <p:cNvSpPr/>
          <p:nvPr/>
        </p:nvSpPr>
        <p:spPr>
          <a:xfrm>
            <a:off x="11141641" y="1182807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D9E8E6-BAD1-E29F-D805-A6DFCDFBC8FC}"/>
              </a:ext>
            </a:extLst>
          </p:cNvPr>
          <p:cNvSpPr/>
          <p:nvPr/>
        </p:nvSpPr>
        <p:spPr>
          <a:xfrm>
            <a:off x="11141641" y="166964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3C40F0-11A1-D06F-953A-F5C69A400AFF}"/>
              </a:ext>
            </a:extLst>
          </p:cNvPr>
          <p:cNvSpPr/>
          <p:nvPr/>
        </p:nvSpPr>
        <p:spPr>
          <a:xfrm>
            <a:off x="11141641" y="2156475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5E5044-0793-D00F-1273-4694ADC6EF3A}"/>
              </a:ext>
            </a:extLst>
          </p:cNvPr>
          <p:cNvSpPr/>
          <p:nvPr/>
        </p:nvSpPr>
        <p:spPr>
          <a:xfrm>
            <a:off x="11141641" y="264330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B504F3-ED0C-4860-C9A5-8D9052DB7A93}"/>
              </a:ext>
            </a:extLst>
          </p:cNvPr>
          <p:cNvSpPr/>
          <p:nvPr/>
        </p:nvSpPr>
        <p:spPr>
          <a:xfrm>
            <a:off x="396693" y="4182735"/>
            <a:ext cx="5311644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Subcheese</a:t>
            </a:r>
            <a:r>
              <a:rPr lang="en-US" sz="100" dirty="0"/>
              <a:t>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D131A3-BD08-E804-4383-6563C988531F}"/>
              </a:ext>
            </a:extLst>
          </p:cNvPr>
          <p:cNvSpPr/>
          <p:nvPr/>
        </p:nvSpPr>
        <p:spPr>
          <a:xfrm>
            <a:off x="5671358" y="4182735"/>
            <a:ext cx="5348622" cy="4793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Subcheese</a:t>
            </a:r>
            <a:r>
              <a:rPr lang="en-US" sz="100" dirty="0"/>
              <a:t>2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13F311-1B7F-9490-FB7D-210BA2FC3ED5}"/>
              </a:ext>
            </a:extLst>
          </p:cNvPr>
          <p:cNvSpPr/>
          <p:nvPr/>
        </p:nvSpPr>
        <p:spPr>
          <a:xfrm>
            <a:off x="398179" y="4708965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27F5A5-D987-CCC2-81BB-D6320374F24D}"/>
              </a:ext>
            </a:extLst>
          </p:cNvPr>
          <p:cNvSpPr/>
          <p:nvPr/>
        </p:nvSpPr>
        <p:spPr>
          <a:xfrm>
            <a:off x="5708342" y="4708965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E76F5D-EE84-0F2B-D6C7-6CABED933CE3}"/>
              </a:ext>
            </a:extLst>
          </p:cNvPr>
          <p:cNvSpPr/>
          <p:nvPr/>
        </p:nvSpPr>
        <p:spPr>
          <a:xfrm>
            <a:off x="396693" y="5195799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7F622E-96F9-8B9B-6B3B-F682EE662BFC}"/>
              </a:ext>
            </a:extLst>
          </p:cNvPr>
          <p:cNvSpPr/>
          <p:nvPr/>
        </p:nvSpPr>
        <p:spPr>
          <a:xfrm>
            <a:off x="5708336" y="5195799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DEAAA-6B72-1827-84D2-711BA2EFCDB8}"/>
              </a:ext>
            </a:extLst>
          </p:cNvPr>
          <p:cNvSpPr/>
          <p:nvPr/>
        </p:nvSpPr>
        <p:spPr>
          <a:xfrm>
            <a:off x="396693" y="5675193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87A5DB-CD98-E594-3D72-D033BF738FBE}"/>
              </a:ext>
            </a:extLst>
          </p:cNvPr>
          <p:cNvSpPr/>
          <p:nvPr/>
        </p:nvSpPr>
        <p:spPr>
          <a:xfrm>
            <a:off x="5708336" y="5675193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AA5EF8-1D29-91EB-CBD4-78CAFDEBBA46}"/>
              </a:ext>
            </a:extLst>
          </p:cNvPr>
          <p:cNvSpPr/>
          <p:nvPr/>
        </p:nvSpPr>
        <p:spPr>
          <a:xfrm>
            <a:off x="396693" y="6154587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BBA8CB-485C-BF65-681F-D9AD002CDAF4}"/>
              </a:ext>
            </a:extLst>
          </p:cNvPr>
          <p:cNvSpPr/>
          <p:nvPr/>
        </p:nvSpPr>
        <p:spPr>
          <a:xfrm>
            <a:off x="5708336" y="6154587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887ECA8-E832-285D-FF54-0AD19D3A8FC5}"/>
              </a:ext>
            </a:extLst>
          </p:cNvPr>
          <p:cNvSpPr/>
          <p:nvPr/>
        </p:nvSpPr>
        <p:spPr>
          <a:xfrm>
            <a:off x="11141641" y="4708965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6006D2-7020-AE4A-6681-487FD8CDA505}"/>
              </a:ext>
            </a:extLst>
          </p:cNvPr>
          <p:cNvSpPr/>
          <p:nvPr/>
        </p:nvSpPr>
        <p:spPr>
          <a:xfrm>
            <a:off x="11141641" y="519579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F4EB4B-6CF1-C039-04C0-27D172793EC3}"/>
              </a:ext>
            </a:extLst>
          </p:cNvPr>
          <p:cNvSpPr/>
          <p:nvPr/>
        </p:nvSpPr>
        <p:spPr>
          <a:xfrm>
            <a:off x="11141641" y="5682633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08A37B-9253-0736-4914-56C8BB7CD666}"/>
              </a:ext>
            </a:extLst>
          </p:cNvPr>
          <p:cNvSpPr/>
          <p:nvPr/>
        </p:nvSpPr>
        <p:spPr>
          <a:xfrm>
            <a:off x="11141641" y="6169467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ECDEE84-0E40-C5DA-9EEA-650B68F52E02}"/>
              </a:ext>
            </a:extLst>
          </p:cNvPr>
          <p:cNvSpPr/>
          <p:nvPr/>
        </p:nvSpPr>
        <p:spPr>
          <a:xfrm>
            <a:off x="5625639" y="340614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B49678AD-670E-D6BB-26F6-B0078C6BF176}"/>
              </a:ext>
            </a:extLst>
          </p:cNvPr>
          <p:cNvSpPr/>
          <p:nvPr/>
        </p:nvSpPr>
        <p:spPr>
          <a:xfrm>
            <a:off x="5778039" y="355854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C30435C2-8122-DF84-7300-DC12756FDFF0}"/>
              </a:ext>
            </a:extLst>
          </p:cNvPr>
          <p:cNvSpPr/>
          <p:nvPr/>
        </p:nvSpPr>
        <p:spPr>
          <a:xfrm>
            <a:off x="5930439" y="3710940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3EACD-0721-90F8-CAAE-3164B50043AF}"/>
              </a:ext>
            </a:extLst>
          </p:cNvPr>
          <p:cNvSpPr/>
          <p:nvPr/>
        </p:nvSpPr>
        <p:spPr>
          <a:xfrm>
            <a:off x="398179" y="2478947"/>
            <a:ext cx="5311643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yoghurt1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207106-BB04-E73E-0926-5BD539EEFF77}"/>
              </a:ext>
            </a:extLst>
          </p:cNvPr>
          <p:cNvSpPr/>
          <p:nvPr/>
        </p:nvSpPr>
        <p:spPr>
          <a:xfrm>
            <a:off x="5708342" y="2478947"/>
            <a:ext cx="5311643" cy="479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chocolate1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3DB662-2DFD-06CE-CA31-5F6939434FA6}"/>
              </a:ext>
            </a:extLst>
          </p:cNvPr>
          <p:cNvSpPr/>
          <p:nvPr/>
        </p:nvSpPr>
        <p:spPr>
          <a:xfrm>
            <a:off x="396693" y="2965781"/>
            <a:ext cx="5311643" cy="47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yoghurt1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CF390F-6785-A616-089A-70F0174297C0}"/>
              </a:ext>
            </a:extLst>
          </p:cNvPr>
          <p:cNvSpPr/>
          <p:nvPr/>
        </p:nvSpPr>
        <p:spPr>
          <a:xfrm>
            <a:off x="5708336" y="2965781"/>
            <a:ext cx="5311643" cy="479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chocolate2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B9ADC-0120-A772-6462-63A78B560F80}"/>
              </a:ext>
            </a:extLst>
          </p:cNvPr>
          <p:cNvSpPr/>
          <p:nvPr/>
        </p:nvSpPr>
        <p:spPr>
          <a:xfrm>
            <a:off x="11141641" y="2478947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D9E8E6-BAD1-E29F-D805-A6DFCDFBC8FC}"/>
              </a:ext>
            </a:extLst>
          </p:cNvPr>
          <p:cNvSpPr/>
          <p:nvPr/>
        </p:nvSpPr>
        <p:spPr>
          <a:xfrm>
            <a:off x="11141641" y="296578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DEAAA-6B72-1827-84D2-711BA2EFCDB8}"/>
              </a:ext>
            </a:extLst>
          </p:cNvPr>
          <p:cNvSpPr/>
          <p:nvPr/>
        </p:nvSpPr>
        <p:spPr>
          <a:xfrm>
            <a:off x="396693" y="3452615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87A5DB-CD98-E594-3D72-D033BF738FBE}"/>
              </a:ext>
            </a:extLst>
          </p:cNvPr>
          <p:cNvSpPr/>
          <p:nvPr/>
        </p:nvSpPr>
        <p:spPr>
          <a:xfrm>
            <a:off x="5708336" y="3452615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AA5EF8-1D29-91EB-CBD4-78CAFDEBBA46}"/>
              </a:ext>
            </a:extLst>
          </p:cNvPr>
          <p:cNvSpPr/>
          <p:nvPr/>
        </p:nvSpPr>
        <p:spPr>
          <a:xfrm>
            <a:off x="396693" y="3932009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BBA8CB-485C-BF65-681F-D9AD002CDAF4}"/>
              </a:ext>
            </a:extLst>
          </p:cNvPr>
          <p:cNvSpPr/>
          <p:nvPr/>
        </p:nvSpPr>
        <p:spPr>
          <a:xfrm>
            <a:off x="5708336" y="3932009"/>
            <a:ext cx="5311643" cy="47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subcheese2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F4EB4B-6CF1-C039-04C0-27D172793EC3}"/>
              </a:ext>
            </a:extLst>
          </p:cNvPr>
          <p:cNvSpPr/>
          <p:nvPr/>
        </p:nvSpPr>
        <p:spPr>
          <a:xfrm>
            <a:off x="11141641" y="3460055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08A37B-9253-0736-4914-56C8BB7CD666}"/>
              </a:ext>
            </a:extLst>
          </p:cNvPr>
          <p:cNvSpPr/>
          <p:nvPr/>
        </p:nvSpPr>
        <p:spPr>
          <a:xfrm>
            <a:off x="11141641" y="394688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819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49A9E-4CE1-4157-737F-027610C79D96}"/>
              </a:ext>
            </a:extLst>
          </p:cNvPr>
          <p:cNvSpPr/>
          <p:nvPr/>
        </p:nvSpPr>
        <p:spPr>
          <a:xfrm>
            <a:off x="1890943" y="2433961"/>
            <a:ext cx="2396970" cy="1136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5AE5EC7-4362-0797-DBCF-90D05BB30DD7}"/>
              </a:ext>
            </a:extLst>
          </p:cNvPr>
          <p:cNvSpPr/>
          <p:nvPr/>
        </p:nvSpPr>
        <p:spPr>
          <a:xfrm>
            <a:off x="4429956" y="1154097"/>
            <a:ext cx="612559" cy="3781888"/>
          </a:xfrm>
          <a:prstGeom prst="leftBrace">
            <a:avLst>
              <a:gd name="adj1" fmla="val 832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6D55D-CCF9-7A2D-B3E3-7C50EFFFA2C0}"/>
              </a:ext>
            </a:extLst>
          </p:cNvPr>
          <p:cNvSpPr/>
          <p:nvPr/>
        </p:nvSpPr>
        <p:spPr>
          <a:xfrm>
            <a:off x="5184559" y="239697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Branded_food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41AF8-09D1-D7E4-269F-928FF0169F81}"/>
              </a:ext>
            </a:extLst>
          </p:cNvPr>
          <p:cNvSpPr/>
          <p:nvPr/>
        </p:nvSpPr>
        <p:spPr>
          <a:xfrm>
            <a:off x="5184558" y="969146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Sub_sample_food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E4CB9-AD2F-53E7-E687-31CDA0FC60CF}"/>
              </a:ext>
            </a:extLst>
          </p:cNvPr>
          <p:cNvSpPr/>
          <p:nvPr/>
        </p:nvSpPr>
        <p:spPr>
          <a:xfrm>
            <a:off x="5184558" y="1698595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Sr_legacy_food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C3EA78-E8D1-1D76-808E-E4A9376BC6EB}"/>
              </a:ext>
            </a:extLst>
          </p:cNvPr>
          <p:cNvSpPr/>
          <p:nvPr/>
        </p:nvSpPr>
        <p:spPr>
          <a:xfrm>
            <a:off x="5184558" y="2416205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Market_acquisition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3C27C-9618-85C8-DA69-468E298D3102}"/>
              </a:ext>
            </a:extLst>
          </p:cNvPr>
          <p:cNvSpPr/>
          <p:nvPr/>
        </p:nvSpPr>
        <p:spPr>
          <a:xfrm>
            <a:off x="5184557" y="3145654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Survey_fndds_food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260EB-751E-EDB4-EDAF-307A770745FE}"/>
              </a:ext>
            </a:extLst>
          </p:cNvPr>
          <p:cNvSpPr/>
          <p:nvPr/>
        </p:nvSpPr>
        <p:spPr>
          <a:xfrm>
            <a:off x="5184555" y="3875103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Sample_food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D8C6F-FEA4-CA9A-850D-8CC2147ED418}"/>
              </a:ext>
            </a:extLst>
          </p:cNvPr>
          <p:cNvSpPr/>
          <p:nvPr/>
        </p:nvSpPr>
        <p:spPr>
          <a:xfrm>
            <a:off x="5184557" y="4592713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Agricultural-acquisition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F0DE-D394-28F8-CA98-9C30168C0813}"/>
              </a:ext>
            </a:extLst>
          </p:cNvPr>
          <p:cNvSpPr/>
          <p:nvPr/>
        </p:nvSpPr>
        <p:spPr>
          <a:xfrm>
            <a:off x="5184556" y="5322162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Foundation_food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B2767-1676-8BF2-74F7-C874BDED2A75}"/>
              </a:ext>
            </a:extLst>
          </p:cNvPr>
          <p:cNvSpPr/>
          <p:nvPr/>
        </p:nvSpPr>
        <p:spPr>
          <a:xfrm>
            <a:off x="5184555" y="6051611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Experimental_food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3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396699" y="1927049"/>
            <a:ext cx="5311643" cy="4793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ProductoA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5708342" y="1927049"/>
            <a:ext cx="5311643" cy="4793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ProductoB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53EACD-0721-90F8-CAAE-3164B50043AF}"/>
              </a:ext>
            </a:extLst>
          </p:cNvPr>
          <p:cNvSpPr/>
          <p:nvPr/>
        </p:nvSpPr>
        <p:spPr>
          <a:xfrm>
            <a:off x="396693" y="2478947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productoA1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207106-BB04-E73E-0926-5BD539EEFF77}"/>
              </a:ext>
            </a:extLst>
          </p:cNvPr>
          <p:cNvSpPr/>
          <p:nvPr/>
        </p:nvSpPr>
        <p:spPr>
          <a:xfrm>
            <a:off x="5708342" y="2478947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productoB1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3DB662-2DFD-06CE-CA31-5F6939434FA6}"/>
              </a:ext>
            </a:extLst>
          </p:cNvPr>
          <p:cNvSpPr/>
          <p:nvPr/>
        </p:nvSpPr>
        <p:spPr>
          <a:xfrm>
            <a:off x="396693" y="2965781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productoA2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CF390F-6785-A616-089A-70F0174297C0}"/>
              </a:ext>
            </a:extLst>
          </p:cNvPr>
          <p:cNvSpPr/>
          <p:nvPr/>
        </p:nvSpPr>
        <p:spPr>
          <a:xfrm>
            <a:off x="5708336" y="2965781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productoB2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B9ADC-0120-A772-6462-63A78B560F80}"/>
              </a:ext>
            </a:extLst>
          </p:cNvPr>
          <p:cNvSpPr/>
          <p:nvPr/>
        </p:nvSpPr>
        <p:spPr>
          <a:xfrm>
            <a:off x="11141641" y="2478947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D9E8E6-BAD1-E29F-D805-A6DFCDFBC8FC}"/>
              </a:ext>
            </a:extLst>
          </p:cNvPr>
          <p:cNvSpPr/>
          <p:nvPr/>
        </p:nvSpPr>
        <p:spPr>
          <a:xfrm>
            <a:off x="11141641" y="296578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DEAAA-6B72-1827-84D2-711BA2EFCDB8}"/>
              </a:ext>
            </a:extLst>
          </p:cNvPr>
          <p:cNvSpPr/>
          <p:nvPr/>
        </p:nvSpPr>
        <p:spPr>
          <a:xfrm>
            <a:off x="396693" y="3452615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productoA3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87A5DB-CD98-E594-3D72-D033BF738FBE}"/>
              </a:ext>
            </a:extLst>
          </p:cNvPr>
          <p:cNvSpPr/>
          <p:nvPr/>
        </p:nvSpPr>
        <p:spPr>
          <a:xfrm>
            <a:off x="5708336" y="3452615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productoB3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AA5EF8-1D29-91EB-CBD4-78CAFDEBBA46}"/>
              </a:ext>
            </a:extLst>
          </p:cNvPr>
          <p:cNvSpPr/>
          <p:nvPr/>
        </p:nvSpPr>
        <p:spPr>
          <a:xfrm>
            <a:off x="396693" y="3949765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productoA4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BBA8CB-485C-BF65-681F-D9AD002CDAF4}"/>
              </a:ext>
            </a:extLst>
          </p:cNvPr>
          <p:cNvSpPr/>
          <p:nvPr/>
        </p:nvSpPr>
        <p:spPr>
          <a:xfrm>
            <a:off x="5708336" y="3949765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productoB4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F4EB4B-6CF1-C039-04C0-27D172793EC3}"/>
              </a:ext>
            </a:extLst>
          </p:cNvPr>
          <p:cNvSpPr/>
          <p:nvPr/>
        </p:nvSpPr>
        <p:spPr>
          <a:xfrm>
            <a:off x="11141641" y="3460055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08A37B-9253-0736-4914-56C8BB7CD666}"/>
              </a:ext>
            </a:extLst>
          </p:cNvPr>
          <p:cNvSpPr/>
          <p:nvPr/>
        </p:nvSpPr>
        <p:spPr>
          <a:xfrm>
            <a:off x="11141641" y="394688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563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396699" y="1927049"/>
            <a:ext cx="5311643" cy="4793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ProductoA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5708342" y="1927049"/>
            <a:ext cx="5311643" cy="4793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ProductoB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53EACD-0721-90F8-CAAE-3164B50043AF}"/>
              </a:ext>
            </a:extLst>
          </p:cNvPr>
          <p:cNvSpPr/>
          <p:nvPr/>
        </p:nvSpPr>
        <p:spPr>
          <a:xfrm>
            <a:off x="396693" y="2478947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productoA1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207106-BB04-E73E-0926-5BD539EEFF77}"/>
              </a:ext>
            </a:extLst>
          </p:cNvPr>
          <p:cNvSpPr/>
          <p:nvPr/>
        </p:nvSpPr>
        <p:spPr>
          <a:xfrm>
            <a:off x="5708342" y="2478947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productoB1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B9ADC-0120-A772-6462-63A78B560F80}"/>
              </a:ext>
            </a:extLst>
          </p:cNvPr>
          <p:cNvSpPr/>
          <p:nvPr/>
        </p:nvSpPr>
        <p:spPr>
          <a:xfrm>
            <a:off x="11141641" y="2478947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DDD92F-DD9A-C30A-689F-4AD0B4887C80}"/>
              </a:ext>
            </a:extLst>
          </p:cNvPr>
          <p:cNvSpPr/>
          <p:nvPr/>
        </p:nvSpPr>
        <p:spPr>
          <a:xfrm>
            <a:off x="396693" y="3601092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3FF7D-E08F-D43F-03A1-E4218272D672}"/>
              </a:ext>
            </a:extLst>
          </p:cNvPr>
          <p:cNvSpPr/>
          <p:nvPr/>
        </p:nvSpPr>
        <p:spPr>
          <a:xfrm>
            <a:off x="5708342" y="3601092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F70B1-A4FB-FE95-B93A-99B9755EB65F}"/>
              </a:ext>
            </a:extLst>
          </p:cNvPr>
          <p:cNvCxnSpPr/>
          <p:nvPr/>
        </p:nvCxnSpPr>
        <p:spPr>
          <a:xfrm flipV="1">
            <a:off x="65694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A8B46-D252-9579-308E-8DB07688E990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05251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FE7C1-3154-CDD0-78A6-6F550CAC9B5F}"/>
              </a:ext>
            </a:extLst>
          </p:cNvPr>
          <p:cNvCxnSpPr>
            <a:cxnSpLocks/>
          </p:cNvCxnSpPr>
          <p:nvPr/>
        </p:nvCxnSpPr>
        <p:spPr>
          <a:xfrm flipV="1">
            <a:off x="356890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E7859-8979-48A7-D8FB-9401F6C8287B}"/>
              </a:ext>
            </a:extLst>
          </p:cNvPr>
          <p:cNvCxnSpPr>
            <a:cxnSpLocks/>
          </p:cNvCxnSpPr>
          <p:nvPr/>
        </p:nvCxnSpPr>
        <p:spPr>
          <a:xfrm flipV="1">
            <a:off x="4085284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6483A-5A3D-D3FC-D24C-1FB37F1DB49D}"/>
              </a:ext>
            </a:extLst>
          </p:cNvPr>
          <p:cNvCxnSpPr>
            <a:cxnSpLocks/>
          </p:cNvCxnSpPr>
          <p:nvPr/>
        </p:nvCxnSpPr>
        <p:spPr>
          <a:xfrm flipV="1">
            <a:off x="454840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4ED704-54A9-0887-EF28-B75B2DA8A86A}"/>
              </a:ext>
            </a:extLst>
          </p:cNvPr>
          <p:cNvCxnSpPr>
            <a:cxnSpLocks/>
          </p:cNvCxnSpPr>
          <p:nvPr/>
        </p:nvCxnSpPr>
        <p:spPr>
          <a:xfrm flipV="1">
            <a:off x="5064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25F31-D255-FF9F-EAEF-F9F6311F6C62}"/>
              </a:ext>
            </a:extLst>
          </p:cNvPr>
          <p:cNvCxnSpPr>
            <a:cxnSpLocks/>
          </p:cNvCxnSpPr>
          <p:nvPr/>
        </p:nvCxnSpPr>
        <p:spPr>
          <a:xfrm flipV="1">
            <a:off x="2491742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020AF-7912-647A-28F0-A479D5E7FD1B}"/>
              </a:ext>
            </a:extLst>
          </p:cNvPr>
          <p:cNvCxnSpPr>
            <a:cxnSpLocks/>
          </p:cNvCxnSpPr>
          <p:nvPr/>
        </p:nvCxnSpPr>
        <p:spPr>
          <a:xfrm flipV="1">
            <a:off x="19250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C167F9-55C4-4709-5E58-D6896150BC8B}"/>
              </a:ext>
            </a:extLst>
          </p:cNvPr>
          <p:cNvCxnSpPr>
            <a:cxnSpLocks/>
          </p:cNvCxnSpPr>
          <p:nvPr/>
        </p:nvCxnSpPr>
        <p:spPr>
          <a:xfrm flipV="1">
            <a:off x="141162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6508A2-539A-52F6-99A7-E753B03BE2E3}"/>
              </a:ext>
            </a:extLst>
          </p:cNvPr>
          <p:cNvCxnSpPr>
            <a:cxnSpLocks/>
          </p:cNvCxnSpPr>
          <p:nvPr/>
        </p:nvCxnSpPr>
        <p:spPr>
          <a:xfrm flipV="1">
            <a:off x="100473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51E305-F070-8ED0-BCAB-1731C16C1868}"/>
              </a:ext>
            </a:extLst>
          </p:cNvPr>
          <p:cNvCxnSpPr/>
          <p:nvPr/>
        </p:nvCxnSpPr>
        <p:spPr>
          <a:xfrm flipV="1">
            <a:off x="608268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EBAEC0-A9A2-D598-516E-6C7493C2E19E}"/>
              </a:ext>
            </a:extLst>
          </p:cNvPr>
          <p:cNvCxnSpPr>
            <a:cxnSpLocks/>
          </p:cNvCxnSpPr>
          <p:nvPr/>
        </p:nvCxnSpPr>
        <p:spPr>
          <a:xfrm flipV="1">
            <a:off x="84782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25640-6F00-BD73-3A0F-29E5BE6EDF59}"/>
              </a:ext>
            </a:extLst>
          </p:cNvPr>
          <p:cNvCxnSpPr>
            <a:cxnSpLocks/>
          </p:cNvCxnSpPr>
          <p:nvPr/>
        </p:nvCxnSpPr>
        <p:spPr>
          <a:xfrm flipV="1">
            <a:off x="8994636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B4175B-61C4-1818-DFF0-B7980D9A61C5}"/>
              </a:ext>
            </a:extLst>
          </p:cNvPr>
          <p:cNvCxnSpPr>
            <a:cxnSpLocks/>
          </p:cNvCxnSpPr>
          <p:nvPr/>
        </p:nvCxnSpPr>
        <p:spPr>
          <a:xfrm flipV="1">
            <a:off x="951102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E43645-1A10-8CA8-1B86-F7721CA95C20}"/>
              </a:ext>
            </a:extLst>
          </p:cNvPr>
          <p:cNvCxnSpPr>
            <a:cxnSpLocks/>
          </p:cNvCxnSpPr>
          <p:nvPr/>
        </p:nvCxnSpPr>
        <p:spPr>
          <a:xfrm flipV="1">
            <a:off x="9974139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2563B2-D608-00C0-ABDA-B313A55AF2F3}"/>
              </a:ext>
            </a:extLst>
          </p:cNvPr>
          <p:cNvCxnSpPr>
            <a:cxnSpLocks/>
          </p:cNvCxnSpPr>
          <p:nvPr/>
        </p:nvCxnSpPr>
        <p:spPr>
          <a:xfrm flipV="1">
            <a:off x="1049052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DA4D45-45C5-42CF-085C-9EA89634D3A6}"/>
              </a:ext>
            </a:extLst>
          </p:cNvPr>
          <p:cNvCxnSpPr>
            <a:cxnSpLocks/>
          </p:cNvCxnSpPr>
          <p:nvPr/>
        </p:nvCxnSpPr>
        <p:spPr>
          <a:xfrm flipV="1">
            <a:off x="7917478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23443-3703-4A2A-DE33-0B5DFC67EA2E}"/>
              </a:ext>
            </a:extLst>
          </p:cNvPr>
          <p:cNvCxnSpPr>
            <a:cxnSpLocks/>
          </p:cNvCxnSpPr>
          <p:nvPr/>
        </p:nvCxnSpPr>
        <p:spPr>
          <a:xfrm flipV="1">
            <a:off x="7350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6FF6C-30D7-EA13-C1ED-D15ADAB265E6}"/>
              </a:ext>
            </a:extLst>
          </p:cNvPr>
          <p:cNvCxnSpPr>
            <a:cxnSpLocks/>
          </p:cNvCxnSpPr>
          <p:nvPr/>
        </p:nvCxnSpPr>
        <p:spPr>
          <a:xfrm flipV="1">
            <a:off x="683736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297237-5B89-B7B1-13B5-408C3965815D}"/>
              </a:ext>
            </a:extLst>
          </p:cNvPr>
          <p:cNvCxnSpPr>
            <a:cxnSpLocks/>
          </p:cNvCxnSpPr>
          <p:nvPr/>
        </p:nvCxnSpPr>
        <p:spPr>
          <a:xfrm flipV="1">
            <a:off x="643046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5A81695-BE63-AC9B-A5E4-38EC8E44E8B6}"/>
              </a:ext>
            </a:extLst>
          </p:cNvPr>
          <p:cNvSpPr/>
          <p:nvPr/>
        </p:nvSpPr>
        <p:spPr>
          <a:xfrm>
            <a:off x="8043245" y="3142695"/>
            <a:ext cx="870012" cy="286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0B90643-32B4-2BED-BCBE-6F76B66E1BD6}"/>
              </a:ext>
            </a:extLst>
          </p:cNvPr>
          <p:cNvSpPr/>
          <p:nvPr/>
        </p:nvSpPr>
        <p:spPr>
          <a:xfrm>
            <a:off x="2617508" y="3113755"/>
            <a:ext cx="870012" cy="286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1D658DB5-74E1-7B30-34C0-72388A71087D}"/>
              </a:ext>
            </a:extLst>
          </p:cNvPr>
          <p:cNvSpPr/>
          <p:nvPr/>
        </p:nvSpPr>
        <p:spPr>
          <a:xfrm rot="16200000">
            <a:off x="2702621" y="1923875"/>
            <a:ext cx="648075" cy="5363357"/>
          </a:xfrm>
          <a:prstGeom prst="leftBrace">
            <a:avLst>
              <a:gd name="adj1" fmla="val 439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B7C98-ABDE-C98E-BED6-BCE89D2F0E8E}"/>
              </a:ext>
            </a:extLst>
          </p:cNvPr>
          <p:cNvSpPr txBox="1"/>
          <p:nvPr/>
        </p:nvSpPr>
        <p:spPr>
          <a:xfrm>
            <a:off x="396693" y="5166804"/>
            <a:ext cx="544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NLP: Lista de ingredients (</a:t>
            </a:r>
            <a:r>
              <a:rPr lang="en-US" dirty="0" err="1"/>
              <a:t>Tokenización</a:t>
            </a:r>
            <a:r>
              <a:rPr lang="en-US" dirty="0"/>
              <a:t> o Word2Vec)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C6181-1C35-E64F-7EC3-895A1B62B799}"/>
              </a:ext>
            </a:extLst>
          </p:cNvPr>
          <p:cNvSpPr txBox="1"/>
          <p:nvPr/>
        </p:nvSpPr>
        <p:spPr>
          <a:xfrm>
            <a:off x="407050" y="5434612"/>
            <a:ext cx="544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Informaci</a:t>
            </a:r>
            <a:r>
              <a:rPr lang="es-MX" dirty="0" err="1"/>
              <a:t>ón</a:t>
            </a:r>
            <a:r>
              <a:rPr lang="es-MX" dirty="0"/>
              <a:t> nutrimental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C3B4B9-1C0F-D6D9-C698-52EF0D99E472}"/>
              </a:ext>
            </a:extLst>
          </p:cNvPr>
          <p:cNvSpPr txBox="1"/>
          <p:nvPr/>
        </p:nvSpPr>
        <p:spPr>
          <a:xfrm>
            <a:off x="396693" y="5702420"/>
            <a:ext cx="544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Informaci</a:t>
            </a:r>
            <a:r>
              <a:rPr lang="es-MX" dirty="0" err="1"/>
              <a:t>ón</a:t>
            </a:r>
            <a:r>
              <a:rPr lang="es-MX" dirty="0"/>
              <a:t> adicional que caracterice un producto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7B2F00-2887-0B38-0BA3-657AF9EA6716}"/>
              </a:ext>
            </a:extLst>
          </p:cNvPr>
          <p:cNvSpPr/>
          <p:nvPr/>
        </p:nvSpPr>
        <p:spPr>
          <a:xfrm>
            <a:off x="11141394" y="3601092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858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C38F9-4569-B211-DC87-497D494F6FFB}"/>
              </a:ext>
            </a:extLst>
          </p:cNvPr>
          <p:cNvSpPr/>
          <p:nvPr/>
        </p:nvSpPr>
        <p:spPr>
          <a:xfrm>
            <a:off x="396699" y="1927049"/>
            <a:ext cx="5311643" cy="4793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ProductoA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C2862-BFEE-AFCC-B152-BACF29EBACBF}"/>
              </a:ext>
            </a:extLst>
          </p:cNvPr>
          <p:cNvSpPr/>
          <p:nvPr/>
        </p:nvSpPr>
        <p:spPr>
          <a:xfrm>
            <a:off x="5708342" y="1927049"/>
            <a:ext cx="5311643" cy="4793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ProductoB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53EACD-0721-90F8-CAAE-3164B50043AF}"/>
              </a:ext>
            </a:extLst>
          </p:cNvPr>
          <p:cNvSpPr/>
          <p:nvPr/>
        </p:nvSpPr>
        <p:spPr>
          <a:xfrm>
            <a:off x="396693" y="2478947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productoA1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207106-BB04-E73E-0926-5BD539EEFF77}"/>
              </a:ext>
            </a:extLst>
          </p:cNvPr>
          <p:cNvSpPr/>
          <p:nvPr/>
        </p:nvSpPr>
        <p:spPr>
          <a:xfrm>
            <a:off x="5708342" y="2478947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productoB1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3B9ADC-0120-A772-6462-63A78B560F80}"/>
              </a:ext>
            </a:extLst>
          </p:cNvPr>
          <p:cNvSpPr/>
          <p:nvPr/>
        </p:nvSpPr>
        <p:spPr>
          <a:xfrm>
            <a:off x="11141641" y="2478947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DDD92F-DD9A-C30A-689F-4AD0B4887C80}"/>
              </a:ext>
            </a:extLst>
          </p:cNvPr>
          <p:cNvSpPr/>
          <p:nvPr/>
        </p:nvSpPr>
        <p:spPr>
          <a:xfrm>
            <a:off x="396693" y="3601092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3FF7D-E08F-D43F-03A1-E4218272D672}"/>
              </a:ext>
            </a:extLst>
          </p:cNvPr>
          <p:cNvSpPr/>
          <p:nvPr/>
        </p:nvSpPr>
        <p:spPr>
          <a:xfrm>
            <a:off x="5708342" y="3601092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F70B1-A4FB-FE95-B93A-99B9755EB65F}"/>
              </a:ext>
            </a:extLst>
          </p:cNvPr>
          <p:cNvCxnSpPr/>
          <p:nvPr/>
        </p:nvCxnSpPr>
        <p:spPr>
          <a:xfrm flipV="1">
            <a:off x="65694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A8B46-D252-9579-308E-8DB07688E990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05251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FE7C1-3154-CDD0-78A6-6F550CAC9B5F}"/>
              </a:ext>
            </a:extLst>
          </p:cNvPr>
          <p:cNvCxnSpPr>
            <a:cxnSpLocks/>
          </p:cNvCxnSpPr>
          <p:nvPr/>
        </p:nvCxnSpPr>
        <p:spPr>
          <a:xfrm flipV="1">
            <a:off x="356890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E7859-8979-48A7-D8FB-9401F6C8287B}"/>
              </a:ext>
            </a:extLst>
          </p:cNvPr>
          <p:cNvCxnSpPr>
            <a:cxnSpLocks/>
          </p:cNvCxnSpPr>
          <p:nvPr/>
        </p:nvCxnSpPr>
        <p:spPr>
          <a:xfrm flipV="1">
            <a:off x="4085284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6483A-5A3D-D3FC-D24C-1FB37F1DB49D}"/>
              </a:ext>
            </a:extLst>
          </p:cNvPr>
          <p:cNvCxnSpPr>
            <a:cxnSpLocks/>
          </p:cNvCxnSpPr>
          <p:nvPr/>
        </p:nvCxnSpPr>
        <p:spPr>
          <a:xfrm flipV="1">
            <a:off x="454840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4ED704-54A9-0887-EF28-B75B2DA8A86A}"/>
              </a:ext>
            </a:extLst>
          </p:cNvPr>
          <p:cNvCxnSpPr>
            <a:cxnSpLocks/>
          </p:cNvCxnSpPr>
          <p:nvPr/>
        </p:nvCxnSpPr>
        <p:spPr>
          <a:xfrm flipV="1">
            <a:off x="5064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25F31-D255-FF9F-EAEF-F9F6311F6C62}"/>
              </a:ext>
            </a:extLst>
          </p:cNvPr>
          <p:cNvCxnSpPr>
            <a:cxnSpLocks/>
          </p:cNvCxnSpPr>
          <p:nvPr/>
        </p:nvCxnSpPr>
        <p:spPr>
          <a:xfrm flipV="1">
            <a:off x="2491742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020AF-7912-647A-28F0-A479D5E7FD1B}"/>
              </a:ext>
            </a:extLst>
          </p:cNvPr>
          <p:cNvCxnSpPr>
            <a:cxnSpLocks/>
          </p:cNvCxnSpPr>
          <p:nvPr/>
        </p:nvCxnSpPr>
        <p:spPr>
          <a:xfrm flipV="1">
            <a:off x="19250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C167F9-55C4-4709-5E58-D6896150BC8B}"/>
              </a:ext>
            </a:extLst>
          </p:cNvPr>
          <p:cNvCxnSpPr>
            <a:cxnSpLocks/>
          </p:cNvCxnSpPr>
          <p:nvPr/>
        </p:nvCxnSpPr>
        <p:spPr>
          <a:xfrm flipV="1">
            <a:off x="141162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6508A2-539A-52F6-99A7-E753B03BE2E3}"/>
              </a:ext>
            </a:extLst>
          </p:cNvPr>
          <p:cNvCxnSpPr>
            <a:cxnSpLocks/>
          </p:cNvCxnSpPr>
          <p:nvPr/>
        </p:nvCxnSpPr>
        <p:spPr>
          <a:xfrm flipV="1">
            <a:off x="100473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51E305-F070-8ED0-BCAB-1731C16C1868}"/>
              </a:ext>
            </a:extLst>
          </p:cNvPr>
          <p:cNvCxnSpPr/>
          <p:nvPr/>
        </p:nvCxnSpPr>
        <p:spPr>
          <a:xfrm flipV="1">
            <a:off x="608268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EBAEC0-A9A2-D598-516E-6C7493C2E19E}"/>
              </a:ext>
            </a:extLst>
          </p:cNvPr>
          <p:cNvCxnSpPr>
            <a:cxnSpLocks/>
          </p:cNvCxnSpPr>
          <p:nvPr/>
        </p:nvCxnSpPr>
        <p:spPr>
          <a:xfrm flipV="1">
            <a:off x="84782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25640-6F00-BD73-3A0F-29E5BE6EDF59}"/>
              </a:ext>
            </a:extLst>
          </p:cNvPr>
          <p:cNvCxnSpPr>
            <a:cxnSpLocks/>
          </p:cNvCxnSpPr>
          <p:nvPr/>
        </p:nvCxnSpPr>
        <p:spPr>
          <a:xfrm flipV="1">
            <a:off x="8994636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B4175B-61C4-1818-DFF0-B7980D9A61C5}"/>
              </a:ext>
            </a:extLst>
          </p:cNvPr>
          <p:cNvCxnSpPr>
            <a:cxnSpLocks/>
          </p:cNvCxnSpPr>
          <p:nvPr/>
        </p:nvCxnSpPr>
        <p:spPr>
          <a:xfrm flipV="1">
            <a:off x="951102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E43645-1A10-8CA8-1B86-F7721CA95C20}"/>
              </a:ext>
            </a:extLst>
          </p:cNvPr>
          <p:cNvCxnSpPr>
            <a:cxnSpLocks/>
          </p:cNvCxnSpPr>
          <p:nvPr/>
        </p:nvCxnSpPr>
        <p:spPr>
          <a:xfrm flipV="1">
            <a:off x="9974139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2563B2-D608-00C0-ABDA-B313A55AF2F3}"/>
              </a:ext>
            </a:extLst>
          </p:cNvPr>
          <p:cNvCxnSpPr>
            <a:cxnSpLocks/>
          </p:cNvCxnSpPr>
          <p:nvPr/>
        </p:nvCxnSpPr>
        <p:spPr>
          <a:xfrm flipV="1">
            <a:off x="1049052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DA4D45-45C5-42CF-085C-9EA89634D3A6}"/>
              </a:ext>
            </a:extLst>
          </p:cNvPr>
          <p:cNvCxnSpPr>
            <a:cxnSpLocks/>
          </p:cNvCxnSpPr>
          <p:nvPr/>
        </p:nvCxnSpPr>
        <p:spPr>
          <a:xfrm flipV="1">
            <a:off x="7917478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23443-3703-4A2A-DE33-0B5DFC67EA2E}"/>
              </a:ext>
            </a:extLst>
          </p:cNvPr>
          <p:cNvCxnSpPr>
            <a:cxnSpLocks/>
          </p:cNvCxnSpPr>
          <p:nvPr/>
        </p:nvCxnSpPr>
        <p:spPr>
          <a:xfrm flipV="1">
            <a:off x="7350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6FF6C-30D7-EA13-C1ED-D15ADAB265E6}"/>
              </a:ext>
            </a:extLst>
          </p:cNvPr>
          <p:cNvCxnSpPr>
            <a:cxnSpLocks/>
          </p:cNvCxnSpPr>
          <p:nvPr/>
        </p:nvCxnSpPr>
        <p:spPr>
          <a:xfrm flipV="1">
            <a:off x="683736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297237-5B89-B7B1-13B5-408C3965815D}"/>
              </a:ext>
            </a:extLst>
          </p:cNvPr>
          <p:cNvCxnSpPr>
            <a:cxnSpLocks/>
          </p:cNvCxnSpPr>
          <p:nvPr/>
        </p:nvCxnSpPr>
        <p:spPr>
          <a:xfrm flipV="1">
            <a:off x="643046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5A81695-BE63-AC9B-A5E4-38EC8E44E8B6}"/>
              </a:ext>
            </a:extLst>
          </p:cNvPr>
          <p:cNvSpPr/>
          <p:nvPr/>
        </p:nvSpPr>
        <p:spPr>
          <a:xfrm>
            <a:off x="8043245" y="3142695"/>
            <a:ext cx="870012" cy="286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0B90643-32B4-2BED-BCBE-6F76B66E1BD6}"/>
              </a:ext>
            </a:extLst>
          </p:cNvPr>
          <p:cNvSpPr/>
          <p:nvPr/>
        </p:nvSpPr>
        <p:spPr>
          <a:xfrm>
            <a:off x="2617508" y="3113755"/>
            <a:ext cx="870012" cy="286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7B2F00-2887-0B38-0BA3-657AF9EA6716}"/>
              </a:ext>
            </a:extLst>
          </p:cNvPr>
          <p:cNvSpPr/>
          <p:nvPr/>
        </p:nvSpPr>
        <p:spPr>
          <a:xfrm>
            <a:off x="11141394" y="3601092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DFD0B-BB1D-0D46-3EB2-C75947CF31A9}"/>
              </a:ext>
            </a:extLst>
          </p:cNvPr>
          <p:cNvSpPr/>
          <p:nvPr/>
        </p:nvSpPr>
        <p:spPr>
          <a:xfrm>
            <a:off x="398171" y="4215131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B5084-0BE2-306C-DDD5-6DC6510C704F}"/>
              </a:ext>
            </a:extLst>
          </p:cNvPr>
          <p:cNvSpPr/>
          <p:nvPr/>
        </p:nvSpPr>
        <p:spPr>
          <a:xfrm>
            <a:off x="5709820" y="4215131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D7690-6DAE-6A0F-FFF5-B99F76943BD7}"/>
              </a:ext>
            </a:extLst>
          </p:cNvPr>
          <p:cNvCxnSpPr/>
          <p:nvPr/>
        </p:nvCxnSpPr>
        <p:spPr>
          <a:xfrm flipV="1">
            <a:off x="65842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683811-E75A-7F4C-F5BC-1C41205BF739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flipV="1">
            <a:off x="305399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992B86-40EA-083C-8C4F-0E85BE2BFEA3}"/>
              </a:ext>
            </a:extLst>
          </p:cNvPr>
          <p:cNvCxnSpPr>
            <a:cxnSpLocks/>
          </p:cNvCxnSpPr>
          <p:nvPr/>
        </p:nvCxnSpPr>
        <p:spPr>
          <a:xfrm flipV="1">
            <a:off x="357037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881A19-5444-2B3E-E955-525FBA484CE8}"/>
              </a:ext>
            </a:extLst>
          </p:cNvPr>
          <p:cNvCxnSpPr>
            <a:cxnSpLocks/>
          </p:cNvCxnSpPr>
          <p:nvPr/>
        </p:nvCxnSpPr>
        <p:spPr>
          <a:xfrm flipV="1">
            <a:off x="4086762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660B4-5060-B3E5-15A9-60DA46D49576}"/>
              </a:ext>
            </a:extLst>
          </p:cNvPr>
          <p:cNvCxnSpPr>
            <a:cxnSpLocks/>
          </p:cNvCxnSpPr>
          <p:nvPr/>
        </p:nvCxnSpPr>
        <p:spPr>
          <a:xfrm flipV="1">
            <a:off x="454988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59EA53-EB60-8126-D720-66E563CC741C}"/>
              </a:ext>
            </a:extLst>
          </p:cNvPr>
          <p:cNvCxnSpPr>
            <a:cxnSpLocks/>
          </p:cNvCxnSpPr>
          <p:nvPr/>
        </p:nvCxnSpPr>
        <p:spPr>
          <a:xfrm flipV="1">
            <a:off x="5066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40453C-0E77-6EBD-AA37-3C705AA94B1D}"/>
              </a:ext>
            </a:extLst>
          </p:cNvPr>
          <p:cNvCxnSpPr>
            <a:cxnSpLocks/>
          </p:cNvCxnSpPr>
          <p:nvPr/>
        </p:nvCxnSpPr>
        <p:spPr>
          <a:xfrm flipV="1">
            <a:off x="2493220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67C647-8440-AF4F-FEB5-10353D162540}"/>
              </a:ext>
            </a:extLst>
          </p:cNvPr>
          <p:cNvCxnSpPr>
            <a:cxnSpLocks/>
          </p:cNvCxnSpPr>
          <p:nvPr/>
        </p:nvCxnSpPr>
        <p:spPr>
          <a:xfrm flipV="1">
            <a:off x="19265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A43310-132E-6F04-3C27-4197ACD62C26}"/>
              </a:ext>
            </a:extLst>
          </p:cNvPr>
          <p:cNvCxnSpPr>
            <a:cxnSpLocks/>
          </p:cNvCxnSpPr>
          <p:nvPr/>
        </p:nvCxnSpPr>
        <p:spPr>
          <a:xfrm flipV="1">
            <a:off x="141310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EB6126-8929-1F0D-590A-6CBF2E331343}"/>
              </a:ext>
            </a:extLst>
          </p:cNvPr>
          <p:cNvCxnSpPr>
            <a:cxnSpLocks/>
          </p:cNvCxnSpPr>
          <p:nvPr/>
        </p:nvCxnSpPr>
        <p:spPr>
          <a:xfrm flipV="1">
            <a:off x="100620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FDAC7D-3BB5-FADE-2003-353C03DFDC2B}"/>
              </a:ext>
            </a:extLst>
          </p:cNvPr>
          <p:cNvCxnSpPr/>
          <p:nvPr/>
        </p:nvCxnSpPr>
        <p:spPr>
          <a:xfrm flipV="1">
            <a:off x="608416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342584-CA90-F856-566E-F9E598CF5A60}"/>
              </a:ext>
            </a:extLst>
          </p:cNvPr>
          <p:cNvCxnSpPr>
            <a:cxnSpLocks/>
          </p:cNvCxnSpPr>
          <p:nvPr/>
        </p:nvCxnSpPr>
        <p:spPr>
          <a:xfrm flipV="1">
            <a:off x="84797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026E8-E2AC-E49A-D245-8084102A7F3E}"/>
              </a:ext>
            </a:extLst>
          </p:cNvPr>
          <p:cNvCxnSpPr>
            <a:cxnSpLocks/>
          </p:cNvCxnSpPr>
          <p:nvPr/>
        </p:nvCxnSpPr>
        <p:spPr>
          <a:xfrm flipV="1">
            <a:off x="8996114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FB0E0D-5516-7C83-681F-9A274041250D}"/>
              </a:ext>
            </a:extLst>
          </p:cNvPr>
          <p:cNvCxnSpPr>
            <a:cxnSpLocks/>
          </p:cNvCxnSpPr>
          <p:nvPr/>
        </p:nvCxnSpPr>
        <p:spPr>
          <a:xfrm flipV="1">
            <a:off x="951249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2CDDF-B9D0-7861-BD0B-D76CB8A92D54}"/>
              </a:ext>
            </a:extLst>
          </p:cNvPr>
          <p:cNvCxnSpPr>
            <a:cxnSpLocks/>
          </p:cNvCxnSpPr>
          <p:nvPr/>
        </p:nvCxnSpPr>
        <p:spPr>
          <a:xfrm flipV="1">
            <a:off x="9975617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BD5B35-5CAF-FCDD-481F-34B47255A8DC}"/>
              </a:ext>
            </a:extLst>
          </p:cNvPr>
          <p:cNvCxnSpPr>
            <a:cxnSpLocks/>
          </p:cNvCxnSpPr>
          <p:nvPr/>
        </p:nvCxnSpPr>
        <p:spPr>
          <a:xfrm flipV="1">
            <a:off x="1049200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DC16D4-D75A-94D2-FA02-834ECF22BC07}"/>
              </a:ext>
            </a:extLst>
          </p:cNvPr>
          <p:cNvCxnSpPr>
            <a:cxnSpLocks/>
          </p:cNvCxnSpPr>
          <p:nvPr/>
        </p:nvCxnSpPr>
        <p:spPr>
          <a:xfrm flipV="1">
            <a:off x="7918956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16B413-7F89-5516-6219-F488675C4E8C}"/>
              </a:ext>
            </a:extLst>
          </p:cNvPr>
          <p:cNvCxnSpPr>
            <a:cxnSpLocks/>
          </p:cNvCxnSpPr>
          <p:nvPr/>
        </p:nvCxnSpPr>
        <p:spPr>
          <a:xfrm flipV="1">
            <a:off x="7352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490496-D3E2-7841-AFF5-5C5B917AE257}"/>
              </a:ext>
            </a:extLst>
          </p:cNvPr>
          <p:cNvCxnSpPr>
            <a:cxnSpLocks/>
          </p:cNvCxnSpPr>
          <p:nvPr/>
        </p:nvCxnSpPr>
        <p:spPr>
          <a:xfrm flipV="1">
            <a:off x="683883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7BFC11-AA4B-243E-85F8-C06EC8E359F1}"/>
              </a:ext>
            </a:extLst>
          </p:cNvPr>
          <p:cNvCxnSpPr>
            <a:cxnSpLocks/>
          </p:cNvCxnSpPr>
          <p:nvPr/>
        </p:nvCxnSpPr>
        <p:spPr>
          <a:xfrm flipV="1">
            <a:off x="643194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EEB2F54-53A3-B0F4-95E7-F4AB8328F572}"/>
              </a:ext>
            </a:extLst>
          </p:cNvPr>
          <p:cNvSpPr/>
          <p:nvPr/>
        </p:nvSpPr>
        <p:spPr>
          <a:xfrm>
            <a:off x="11142872" y="421513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24AF11-B207-FBB0-1C3F-20A795F91EA0}"/>
              </a:ext>
            </a:extLst>
          </p:cNvPr>
          <p:cNvSpPr/>
          <p:nvPr/>
        </p:nvSpPr>
        <p:spPr>
          <a:xfrm>
            <a:off x="399650" y="4829169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11F278-2486-AD46-5822-F367531DA464}"/>
              </a:ext>
            </a:extLst>
          </p:cNvPr>
          <p:cNvSpPr/>
          <p:nvPr/>
        </p:nvSpPr>
        <p:spPr>
          <a:xfrm>
            <a:off x="5711299" y="4829169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A83E32-0C58-78DB-A5CB-5C135F9BC09F}"/>
              </a:ext>
            </a:extLst>
          </p:cNvPr>
          <p:cNvCxnSpPr/>
          <p:nvPr/>
        </p:nvCxnSpPr>
        <p:spPr>
          <a:xfrm flipV="1">
            <a:off x="65990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91537E-0CDB-0264-15D3-0C899A7D7D1C}"/>
              </a:ext>
            </a:extLst>
          </p:cNvPr>
          <p:cNvCxnSpPr>
            <a:cxnSpLocks/>
            <a:stCxn id="59" idx="2"/>
            <a:endCxn id="59" idx="0"/>
          </p:cNvCxnSpPr>
          <p:nvPr/>
        </p:nvCxnSpPr>
        <p:spPr>
          <a:xfrm flipV="1">
            <a:off x="305547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57DCDA-607C-3F16-BC3B-DC4CCC8096D6}"/>
              </a:ext>
            </a:extLst>
          </p:cNvPr>
          <p:cNvCxnSpPr>
            <a:cxnSpLocks/>
          </p:cNvCxnSpPr>
          <p:nvPr/>
        </p:nvCxnSpPr>
        <p:spPr>
          <a:xfrm flipV="1">
            <a:off x="357185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CC67AE-7812-72FE-18A8-941D2C44CFD7}"/>
              </a:ext>
            </a:extLst>
          </p:cNvPr>
          <p:cNvCxnSpPr>
            <a:cxnSpLocks/>
          </p:cNvCxnSpPr>
          <p:nvPr/>
        </p:nvCxnSpPr>
        <p:spPr>
          <a:xfrm flipV="1">
            <a:off x="4088241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3137EE-AB9D-F6CF-75A7-59F7D0F05C81}"/>
              </a:ext>
            </a:extLst>
          </p:cNvPr>
          <p:cNvCxnSpPr>
            <a:cxnSpLocks/>
          </p:cNvCxnSpPr>
          <p:nvPr/>
        </p:nvCxnSpPr>
        <p:spPr>
          <a:xfrm flipV="1">
            <a:off x="455136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0669F9-0FD8-AA58-81DA-4CE84755AEAB}"/>
              </a:ext>
            </a:extLst>
          </p:cNvPr>
          <p:cNvCxnSpPr>
            <a:cxnSpLocks/>
          </p:cNvCxnSpPr>
          <p:nvPr/>
        </p:nvCxnSpPr>
        <p:spPr>
          <a:xfrm flipV="1">
            <a:off x="5067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B72865-F030-2E50-CEAE-B2A2DC4BB726}"/>
              </a:ext>
            </a:extLst>
          </p:cNvPr>
          <p:cNvCxnSpPr>
            <a:cxnSpLocks/>
          </p:cNvCxnSpPr>
          <p:nvPr/>
        </p:nvCxnSpPr>
        <p:spPr>
          <a:xfrm flipV="1">
            <a:off x="2494699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70E78B-1274-D7EF-4A86-FB433AFCFEE0}"/>
              </a:ext>
            </a:extLst>
          </p:cNvPr>
          <p:cNvCxnSpPr>
            <a:cxnSpLocks/>
          </p:cNvCxnSpPr>
          <p:nvPr/>
        </p:nvCxnSpPr>
        <p:spPr>
          <a:xfrm flipV="1">
            <a:off x="19280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0046B-58BD-687E-208F-114B6140A6CE}"/>
              </a:ext>
            </a:extLst>
          </p:cNvPr>
          <p:cNvCxnSpPr>
            <a:cxnSpLocks/>
          </p:cNvCxnSpPr>
          <p:nvPr/>
        </p:nvCxnSpPr>
        <p:spPr>
          <a:xfrm flipV="1">
            <a:off x="141458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D961CF-7637-3CB0-D029-C643D7A9957B}"/>
              </a:ext>
            </a:extLst>
          </p:cNvPr>
          <p:cNvCxnSpPr>
            <a:cxnSpLocks/>
          </p:cNvCxnSpPr>
          <p:nvPr/>
        </p:nvCxnSpPr>
        <p:spPr>
          <a:xfrm flipV="1">
            <a:off x="100768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6A87F5-BC8F-45B4-B709-C245E20E0139}"/>
              </a:ext>
            </a:extLst>
          </p:cNvPr>
          <p:cNvCxnSpPr/>
          <p:nvPr/>
        </p:nvCxnSpPr>
        <p:spPr>
          <a:xfrm flipV="1">
            <a:off x="608564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F47A20-BD47-17F9-14D6-4E18FD5AC9E6}"/>
              </a:ext>
            </a:extLst>
          </p:cNvPr>
          <p:cNvCxnSpPr>
            <a:cxnSpLocks/>
          </p:cNvCxnSpPr>
          <p:nvPr/>
        </p:nvCxnSpPr>
        <p:spPr>
          <a:xfrm flipV="1">
            <a:off x="84812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2DE597-52E2-2456-C0AD-657489D62279}"/>
              </a:ext>
            </a:extLst>
          </p:cNvPr>
          <p:cNvCxnSpPr>
            <a:cxnSpLocks/>
          </p:cNvCxnSpPr>
          <p:nvPr/>
        </p:nvCxnSpPr>
        <p:spPr>
          <a:xfrm flipV="1">
            <a:off x="8997593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07886B-2010-91B2-E11F-E4847BAB7FC6}"/>
              </a:ext>
            </a:extLst>
          </p:cNvPr>
          <p:cNvCxnSpPr>
            <a:cxnSpLocks/>
          </p:cNvCxnSpPr>
          <p:nvPr/>
        </p:nvCxnSpPr>
        <p:spPr>
          <a:xfrm flipV="1">
            <a:off x="951397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C2CA1A-0D5B-4192-E354-D4B8B03CDD03}"/>
              </a:ext>
            </a:extLst>
          </p:cNvPr>
          <p:cNvCxnSpPr>
            <a:cxnSpLocks/>
          </p:cNvCxnSpPr>
          <p:nvPr/>
        </p:nvCxnSpPr>
        <p:spPr>
          <a:xfrm flipV="1">
            <a:off x="9977096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5D0177-95C6-6114-5ADE-503FAAFF0959}"/>
              </a:ext>
            </a:extLst>
          </p:cNvPr>
          <p:cNvCxnSpPr>
            <a:cxnSpLocks/>
          </p:cNvCxnSpPr>
          <p:nvPr/>
        </p:nvCxnSpPr>
        <p:spPr>
          <a:xfrm flipV="1">
            <a:off x="1049348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CF143-B272-F7BB-50C2-83EB9D2388B1}"/>
              </a:ext>
            </a:extLst>
          </p:cNvPr>
          <p:cNvCxnSpPr>
            <a:cxnSpLocks/>
          </p:cNvCxnSpPr>
          <p:nvPr/>
        </p:nvCxnSpPr>
        <p:spPr>
          <a:xfrm flipV="1">
            <a:off x="7920435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74DA79-8872-85BA-BCBC-936731D9ECE1}"/>
              </a:ext>
            </a:extLst>
          </p:cNvPr>
          <p:cNvCxnSpPr>
            <a:cxnSpLocks/>
          </p:cNvCxnSpPr>
          <p:nvPr/>
        </p:nvCxnSpPr>
        <p:spPr>
          <a:xfrm flipV="1">
            <a:off x="7353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A10056-BC4A-A7AF-75FB-EF1DDA6AF6B9}"/>
              </a:ext>
            </a:extLst>
          </p:cNvPr>
          <p:cNvCxnSpPr>
            <a:cxnSpLocks/>
          </p:cNvCxnSpPr>
          <p:nvPr/>
        </p:nvCxnSpPr>
        <p:spPr>
          <a:xfrm flipV="1">
            <a:off x="684031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DC599D-1CF9-C5DC-BF3A-F462A4128446}"/>
              </a:ext>
            </a:extLst>
          </p:cNvPr>
          <p:cNvCxnSpPr>
            <a:cxnSpLocks/>
          </p:cNvCxnSpPr>
          <p:nvPr/>
        </p:nvCxnSpPr>
        <p:spPr>
          <a:xfrm flipV="1">
            <a:off x="643342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40F0309-511C-A378-93BA-51FB0AB7A028}"/>
              </a:ext>
            </a:extLst>
          </p:cNvPr>
          <p:cNvSpPr/>
          <p:nvPr/>
        </p:nvSpPr>
        <p:spPr>
          <a:xfrm>
            <a:off x="11144351" y="482916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56FC06-6860-EBF4-C364-159FC8DB0964}"/>
              </a:ext>
            </a:extLst>
          </p:cNvPr>
          <p:cNvSpPr/>
          <p:nvPr/>
        </p:nvSpPr>
        <p:spPr>
          <a:xfrm>
            <a:off x="401130" y="5460964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E05296-5155-7BF6-F2A8-C022EF359721}"/>
              </a:ext>
            </a:extLst>
          </p:cNvPr>
          <p:cNvSpPr/>
          <p:nvPr/>
        </p:nvSpPr>
        <p:spPr>
          <a:xfrm>
            <a:off x="5712779" y="5460964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EB446B-F829-A11F-88F5-5B4E2FFA4A6F}"/>
              </a:ext>
            </a:extLst>
          </p:cNvPr>
          <p:cNvCxnSpPr/>
          <p:nvPr/>
        </p:nvCxnSpPr>
        <p:spPr>
          <a:xfrm flipV="1">
            <a:off x="66138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F6CF9B-F849-897A-5874-02FD435EB081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flipV="1">
            <a:off x="305695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7C1B68-B827-DAEC-5A9A-3A820C33F080}"/>
              </a:ext>
            </a:extLst>
          </p:cNvPr>
          <p:cNvCxnSpPr>
            <a:cxnSpLocks/>
          </p:cNvCxnSpPr>
          <p:nvPr/>
        </p:nvCxnSpPr>
        <p:spPr>
          <a:xfrm flipV="1">
            <a:off x="357333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02F9B1-BF77-8E01-3113-F8AAF5CCD0D4}"/>
              </a:ext>
            </a:extLst>
          </p:cNvPr>
          <p:cNvCxnSpPr>
            <a:cxnSpLocks/>
          </p:cNvCxnSpPr>
          <p:nvPr/>
        </p:nvCxnSpPr>
        <p:spPr>
          <a:xfrm flipV="1">
            <a:off x="4089721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6CD488-31A4-7C3E-55A4-B0EF84A4F01B}"/>
              </a:ext>
            </a:extLst>
          </p:cNvPr>
          <p:cNvCxnSpPr>
            <a:cxnSpLocks/>
          </p:cNvCxnSpPr>
          <p:nvPr/>
        </p:nvCxnSpPr>
        <p:spPr>
          <a:xfrm flipV="1">
            <a:off x="455284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7B2649-1125-7FCA-2674-14FF13E5F9E4}"/>
              </a:ext>
            </a:extLst>
          </p:cNvPr>
          <p:cNvCxnSpPr>
            <a:cxnSpLocks/>
          </p:cNvCxnSpPr>
          <p:nvPr/>
        </p:nvCxnSpPr>
        <p:spPr>
          <a:xfrm flipV="1">
            <a:off x="5069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1A4165-2503-735B-43AA-0D10FB4B1322}"/>
              </a:ext>
            </a:extLst>
          </p:cNvPr>
          <p:cNvCxnSpPr>
            <a:cxnSpLocks/>
          </p:cNvCxnSpPr>
          <p:nvPr/>
        </p:nvCxnSpPr>
        <p:spPr>
          <a:xfrm flipV="1">
            <a:off x="2496179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E03EA-85EF-18D6-3EB1-879161C72D48}"/>
              </a:ext>
            </a:extLst>
          </p:cNvPr>
          <p:cNvCxnSpPr>
            <a:cxnSpLocks/>
          </p:cNvCxnSpPr>
          <p:nvPr/>
        </p:nvCxnSpPr>
        <p:spPr>
          <a:xfrm flipV="1">
            <a:off x="19294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01BE0-E706-F933-F87A-9C4DE5922872}"/>
              </a:ext>
            </a:extLst>
          </p:cNvPr>
          <p:cNvCxnSpPr>
            <a:cxnSpLocks/>
          </p:cNvCxnSpPr>
          <p:nvPr/>
        </p:nvCxnSpPr>
        <p:spPr>
          <a:xfrm flipV="1">
            <a:off x="141606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296BFA-9676-E195-7F54-379B3CAEFCFA}"/>
              </a:ext>
            </a:extLst>
          </p:cNvPr>
          <p:cNvCxnSpPr>
            <a:cxnSpLocks/>
          </p:cNvCxnSpPr>
          <p:nvPr/>
        </p:nvCxnSpPr>
        <p:spPr>
          <a:xfrm flipV="1">
            <a:off x="100916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1684E4-02A4-17EA-5AE4-C02D9297CA45}"/>
              </a:ext>
            </a:extLst>
          </p:cNvPr>
          <p:cNvCxnSpPr/>
          <p:nvPr/>
        </p:nvCxnSpPr>
        <p:spPr>
          <a:xfrm flipV="1">
            <a:off x="608712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24705C-B13E-9017-996B-9BA6F207D8E5}"/>
              </a:ext>
            </a:extLst>
          </p:cNvPr>
          <p:cNvCxnSpPr>
            <a:cxnSpLocks/>
          </p:cNvCxnSpPr>
          <p:nvPr/>
        </p:nvCxnSpPr>
        <p:spPr>
          <a:xfrm flipV="1">
            <a:off x="84826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38666D-8968-3372-8DC2-D7602ED75738}"/>
              </a:ext>
            </a:extLst>
          </p:cNvPr>
          <p:cNvCxnSpPr>
            <a:cxnSpLocks/>
          </p:cNvCxnSpPr>
          <p:nvPr/>
        </p:nvCxnSpPr>
        <p:spPr>
          <a:xfrm flipV="1">
            <a:off x="8999073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15A0DE-0238-ED55-042B-5E8EEE856145}"/>
              </a:ext>
            </a:extLst>
          </p:cNvPr>
          <p:cNvCxnSpPr>
            <a:cxnSpLocks/>
          </p:cNvCxnSpPr>
          <p:nvPr/>
        </p:nvCxnSpPr>
        <p:spPr>
          <a:xfrm flipV="1">
            <a:off x="951545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7DE588-1A91-AEF5-E25B-468555A81259}"/>
              </a:ext>
            </a:extLst>
          </p:cNvPr>
          <p:cNvCxnSpPr>
            <a:cxnSpLocks/>
          </p:cNvCxnSpPr>
          <p:nvPr/>
        </p:nvCxnSpPr>
        <p:spPr>
          <a:xfrm flipV="1">
            <a:off x="9978576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14A9B4-C7E4-8784-22E6-78514D2A7AF0}"/>
              </a:ext>
            </a:extLst>
          </p:cNvPr>
          <p:cNvCxnSpPr>
            <a:cxnSpLocks/>
          </p:cNvCxnSpPr>
          <p:nvPr/>
        </p:nvCxnSpPr>
        <p:spPr>
          <a:xfrm flipV="1">
            <a:off x="1049496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8A2542-D3D7-D2AB-305B-D55FE3DF6F79}"/>
              </a:ext>
            </a:extLst>
          </p:cNvPr>
          <p:cNvCxnSpPr>
            <a:cxnSpLocks/>
          </p:cNvCxnSpPr>
          <p:nvPr/>
        </p:nvCxnSpPr>
        <p:spPr>
          <a:xfrm flipV="1">
            <a:off x="7921915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A73C930-7015-EE17-07AE-0A92B48C9BAB}"/>
              </a:ext>
            </a:extLst>
          </p:cNvPr>
          <p:cNvCxnSpPr>
            <a:cxnSpLocks/>
          </p:cNvCxnSpPr>
          <p:nvPr/>
        </p:nvCxnSpPr>
        <p:spPr>
          <a:xfrm flipV="1">
            <a:off x="7355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AFCE909-D203-60AB-0ADD-638B85BCDE95}"/>
              </a:ext>
            </a:extLst>
          </p:cNvPr>
          <p:cNvCxnSpPr>
            <a:cxnSpLocks/>
          </p:cNvCxnSpPr>
          <p:nvPr/>
        </p:nvCxnSpPr>
        <p:spPr>
          <a:xfrm flipV="1">
            <a:off x="684179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5E0580-5C6E-C9F7-13FD-E1994ABE538F}"/>
              </a:ext>
            </a:extLst>
          </p:cNvPr>
          <p:cNvCxnSpPr>
            <a:cxnSpLocks/>
          </p:cNvCxnSpPr>
          <p:nvPr/>
        </p:nvCxnSpPr>
        <p:spPr>
          <a:xfrm flipV="1">
            <a:off x="643490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0489D8-4F99-E08B-F812-3695A4707865}"/>
              </a:ext>
            </a:extLst>
          </p:cNvPr>
          <p:cNvSpPr/>
          <p:nvPr/>
        </p:nvSpPr>
        <p:spPr>
          <a:xfrm>
            <a:off x="11145831" y="5460964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7BBEC7-50F3-3106-EB5F-2CE7C470D013}"/>
              </a:ext>
            </a:extLst>
          </p:cNvPr>
          <p:cNvSpPr/>
          <p:nvPr/>
        </p:nvSpPr>
        <p:spPr>
          <a:xfrm>
            <a:off x="402612" y="6048370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7A0EA2-FEB4-4F3D-2C01-FB7C43D8BDB1}"/>
              </a:ext>
            </a:extLst>
          </p:cNvPr>
          <p:cNvSpPr/>
          <p:nvPr/>
        </p:nvSpPr>
        <p:spPr>
          <a:xfrm>
            <a:off x="5714261" y="6048370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8CFDC57-94B6-9355-615F-BB29C061E625}"/>
              </a:ext>
            </a:extLst>
          </p:cNvPr>
          <p:cNvCxnSpPr/>
          <p:nvPr/>
        </p:nvCxnSpPr>
        <p:spPr>
          <a:xfrm flipV="1">
            <a:off x="66286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A87CCD-0807-C0D5-8254-CAE03C9CD783}"/>
              </a:ext>
            </a:extLst>
          </p:cNvPr>
          <p:cNvCxnSpPr>
            <a:cxnSpLocks/>
            <a:stCxn id="105" idx="2"/>
            <a:endCxn id="105" idx="0"/>
          </p:cNvCxnSpPr>
          <p:nvPr/>
        </p:nvCxnSpPr>
        <p:spPr>
          <a:xfrm flipV="1">
            <a:off x="305843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A56E23-D9D9-5444-7D68-BF90A1F0EFBC}"/>
              </a:ext>
            </a:extLst>
          </p:cNvPr>
          <p:cNvCxnSpPr>
            <a:cxnSpLocks/>
          </p:cNvCxnSpPr>
          <p:nvPr/>
        </p:nvCxnSpPr>
        <p:spPr>
          <a:xfrm flipV="1">
            <a:off x="357481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800A39-C2FD-EB07-433E-A14A536B2633}"/>
              </a:ext>
            </a:extLst>
          </p:cNvPr>
          <p:cNvCxnSpPr>
            <a:cxnSpLocks/>
          </p:cNvCxnSpPr>
          <p:nvPr/>
        </p:nvCxnSpPr>
        <p:spPr>
          <a:xfrm flipV="1">
            <a:off x="4091203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6A99F-ED16-E961-75AE-08B77823E03A}"/>
              </a:ext>
            </a:extLst>
          </p:cNvPr>
          <p:cNvCxnSpPr>
            <a:cxnSpLocks/>
          </p:cNvCxnSpPr>
          <p:nvPr/>
        </p:nvCxnSpPr>
        <p:spPr>
          <a:xfrm flipV="1">
            <a:off x="455432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7059F40-17A2-64A0-C506-969C56145C32}"/>
              </a:ext>
            </a:extLst>
          </p:cNvPr>
          <p:cNvCxnSpPr>
            <a:cxnSpLocks/>
          </p:cNvCxnSpPr>
          <p:nvPr/>
        </p:nvCxnSpPr>
        <p:spPr>
          <a:xfrm flipV="1">
            <a:off x="5070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8E0CE1-5363-F4FB-5648-02EC456B075E}"/>
              </a:ext>
            </a:extLst>
          </p:cNvPr>
          <p:cNvCxnSpPr>
            <a:cxnSpLocks/>
          </p:cNvCxnSpPr>
          <p:nvPr/>
        </p:nvCxnSpPr>
        <p:spPr>
          <a:xfrm flipV="1">
            <a:off x="2497661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EC8B202-B021-6615-EEF2-20322AFA0A22}"/>
              </a:ext>
            </a:extLst>
          </p:cNvPr>
          <p:cNvCxnSpPr>
            <a:cxnSpLocks/>
          </p:cNvCxnSpPr>
          <p:nvPr/>
        </p:nvCxnSpPr>
        <p:spPr>
          <a:xfrm flipV="1">
            <a:off x="19309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74D53D7-C6DD-4224-537A-91A4B0ACB1E6}"/>
              </a:ext>
            </a:extLst>
          </p:cNvPr>
          <p:cNvCxnSpPr>
            <a:cxnSpLocks/>
          </p:cNvCxnSpPr>
          <p:nvPr/>
        </p:nvCxnSpPr>
        <p:spPr>
          <a:xfrm flipV="1">
            <a:off x="141754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4D908C-91AA-24ED-2DC4-A9AE0463AD6A}"/>
              </a:ext>
            </a:extLst>
          </p:cNvPr>
          <p:cNvCxnSpPr>
            <a:cxnSpLocks/>
          </p:cNvCxnSpPr>
          <p:nvPr/>
        </p:nvCxnSpPr>
        <p:spPr>
          <a:xfrm flipV="1">
            <a:off x="101065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1A00D2-B15B-2EAC-4DA7-0399C2B79FCF}"/>
              </a:ext>
            </a:extLst>
          </p:cNvPr>
          <p:cNvCxnSpPr/>
          <p:nvPr/>
        </p:nvCxnSpPr>
        <p:spPr>
          <a:xfrm flipV="1">
            <a:off x="608860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D94992-B821-9A9C-26ED-EE8C245D8D9C}"/>
              </a:ext>
            </a:extLst>
          </p:cNvPr>
          <p:cNvCxnSpPr>
            <a:cxnSpLocks/>
          </p:cNvCxnSpPr>
          <p:nvPr/>
        </p:nvCxnSpPr>
        <p:spPr>
          <a:xfrm flipV="1">
            <a:off x="84841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F30026-D687-7494-495C-BE711E0DC5F7}"/>
              </a:ext>
            </a:extLst>
          </p:cNvPr>
          <p:cNvCxnSpPr>
            <a:cxnSpLocks/>
          </p:cNvCxnSpPr>
          <p:nvPr/>
        </p:nvCxnSpPr>
        <p:spPr>
          <a:xfrm flipV="1">
            <a:off x="9000555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355AF64-7C43-0F10-DE0B-00A574C20108}"/>
              </a:ext>
            </a:extLst>
          </p:cNvPr>
          <p:cNvCxnSpPr>
            <a:cxnSpLocks/>
          </p:cNvCxnSpPr>
          <p:nvPr/>
        </p:nvCxnSpPr>
        <p:spPr>
          <a:xfrm flipV="1">
            <a:off x="951693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CFF3FF6-E329-9754-3726-2095CA0B7AA3}"/>
              </a:ext>
            </a:extLst>
          </p:cNvPr>
          <p:cNvCxnSpPr>
            <a:cxnSpLocks/>
          </p:cNvCxnSpPr>
          <p:nvPr/>
        </p:nvCxnSpPr>
        <p:spPr>
          <a:xfrm flipV="1">
            <a:off x="9980058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88B5A4-98C0-B61E-4EFB-4B327D697187}"/>
              </a:ext>
            </a:extLst>
          </p:cNvPr>
          <p:cNvCxnSpPr>
            <a:cxnSpLocks/>
          </p:cNvCxnSpPr>
          <p:nvPr/>
        </p:nvCxnSpPr>
        <p:spPr>
          <a:xfrm flipV="1">
            <a:off x="1049644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F448F01-DD18-C53B-3F89-061C8FB0020C}"/>
              </a:ext>
            </a:extLst>
          </p:cNvPr>
          <p:cNvCxnSpPr>
            <a:cxnSpLocks/>
          </p:cNvCxnSpPr>
          <p:nvPr/>
        </p:nvCxnSpPr>
        <p:spPr>
          <a:xfrm flipV="1">
            <a:off x="7923397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09E615-E385-72CF-CF1E-A8AA935932BD}"/>
              </a:ext>
            </a:extLst>
          </p:cNvPr>
          <p:cNvCxnSpPr>
            <a:cxnSpLocks/>
          </p:cNvCxnSpPr>
          <p:nvPr/>
        </p:nvCxnSpPr>
        <p:spPr>
          <a:xfrm flipV="1">
            <a:off x="7356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409CE-1A65-34A8-60F7-E080BC1C7D69}"/>
              </a:ext>
            </a:extLst>
          </p:cNvPr>
          <p:cNvCxnSpPr>
            <a:cxnSpLocks/>
          </p:cNvCxnSpPr>
          <p:nvPr/>
        </p:nvCxnSpPr>
        <p:spPr>
          <a:xfrm flipV="1">
            <a:off x="684328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F96BC77-7003-2EA5-AC7F-7D7BC5395A50}"/>
              </a:ext>
            </a:extLst>
          </p:cNvPr>
          <p:cNvCxnSpPr>
            <a:cxnSpLocks/>
          </p:cNvCxnSpPr>
          <p:nvPr/>
        </p:nvCxnSpPr>
        <p:spPr>
          <a:xfrm flipV="1">
            <a:off x="643638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383629-AD05-C3E6-BD55-B615EF7664F9}"/>
              </a:ext>
            </a:extLst>
          </p:cNvPr>
          <p:cNvSpPr/>
          <p:nvPr/>
        </p:nvSpPr>
        <p:spPr>
          <a:xfrm>
            <a:off x="11147313" y="6048370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5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DDD92F-DD9A-C30A-689F-4AD0B4887C80}"/>
              </a:ext>
            </a:extLst>
          </p:cNvPr>
          <p:cNvSpPr/>
          <p:nvPr/>
        </p:nvSpPr>
        <p:spPr>
          <a:xfrm>
            <a:off x="396693" y="3601092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3FF7D-E08F-D43F-03A1-E4218272D672}"/>
              </a:ext>
            </a:extLst>
          </p:cNvPr>
          <p:cNvSpPr/>
          <p:nvPr/>
        </p:nvSpPr>
        <p:spPr>
          <a:xfrm>
            <a:off x="5708342" y="3601092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F70B1-A4FB-FE95-B93A-99B9755EB65F}"/>
              </a:ext>
            </a:extLst>
          </p:cNvPr>
          <p:cNvCxnSpPr/>
          <p:nvPr/>
        </p:nvCxnSpPr>
        <p:spPr>
          <a:xfrm flipV="1">
            <a:off x="65694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A8B46-D252-9579-308E-8DB07688E990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05251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FE7C1-3154-CDD0-78A6-6F550CAC9B5F}"/>
              </a:ext>
            </a:extLst>
          </p:cNvPr>
          <p:cNvCxnSpPr>
            <a:cxnSpLocks/>
          </p:cNvCxnSpPr>
          <p:nvPr/>
        </p:nvCxnSpPr>
        <p:spPr>
          <a:xfrm flipV="1">
            <a:off x="356890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E7859-8979-48A7-D8FB-9401F6C8287B}"/>
              </a:ext>
            </a:extLst>
          </p:cNvPr>
          <p:cNvCxnSpPr>
            <a:cxnSpLocks/>
          </p:cNvCxnSpPr>
          <p:nvPr/>
        </p:nvCxnSpPr>
        <p:spPr>
          <a:xfrm flipV="1">
            <a:off x="4085284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6483A-5A3D-D3FC-D24C-1FB37F1DB49D}"/>
              </a:ext>
            </a:extLst>
          </p:cNvPr>
          <p:cNvCxnSpPr>
            <a:cxnSpLocks/>
          </p:cNvCxnSpPr>
          <p:nvPr/>
        </p:nvCxnSpPr>
        <p:spPr>
          <a:xfrm flipV="1">
            <a:off x="454840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4ED704-54A9-0887-EF28-B75B2DA8A86A}"/>
              </a:ext>
            </a:extLst>
          </p:cNvPr>
          <p:cNvCxnSpPr>
            <a:cxnSpLocks/>
          </p:cNvCxnSpPr>
          <p:nvPr/>
        </p:nvCxnSpPr>
        <p:spPr>
          <a:xfrm flipV="1">
            <a:off x="5064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25F31-D255-FF9F-EAEF-F9F6311F6C62}"/>
              </a:ext>
            </a:extLst>
          </p:cNvPr>
          <p:cNvCxnSpPr>
            <a:cxnSpLocks/>
          </p:cNvCxnSpPr>
          <p:nvPr/>
        </p:nvCxnSpPr>
        <p:spPr>
          <a:xfrm flipV="1">
            <a:off x="2491742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020AF-7912-647A-28F0-A479D5E7FD1B}"/>
              </a:ext>
            </a:extLst>
          </p:cNvPr>
          <p:cNvCxnSpPr>
            <a:cxnSpLocks/>
          </p:cNvCxnSpPr>
          <p:nvPr/>
        </p:nvCxnSpPr>
        <p:spPr>
          <a:xfrm flipV="1">
            <a:off x="19250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C167F9-55C4-4709-5E58-D6896150BC8B}"/>
              </a:ext>
            </a:extLst>
          </p:cNvPr>
          <p:cNvCxnSpPr>
            <a:cxnSpLocks/>
          </p:cNvCxnSpPr>
          <p:nvPr/>
        </p:nvCxnSpPr>
        <p:spPr>
          <a:xfrm flipV="1">
            <a:off x="141162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6508A2-539A-52F6-99A7-E753B03BE2E3}"/>
              </a:ext>
            </a:extLst>
          </p:cNvPr>
          <p:cNvCxnSpPr>
            <a:cxnSpLocks/>
          </p:cNvCxnSpPr>
          <p:nvPr/>
        </p:nvCxnSpPr>
        <p:spPr>
          <a:xfrm flipV="1">
            <a:off x="100473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51E305-F070-8ED0-BCAB-1731C16C1868}"/>
              </a:ext>
            </a:extLst>
          </p:cNvPr>
          <p:cNvCxnSpPr/>
          <p:nvPr/>
        </p:nvCxnSpPr>
        <p:spPr>
          <a:xfrm flipV="1">
            <a:off x="608268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EBAEC0-A9A2-D598-516E-6C7493C2E19E}"/>
              </a:ext>
            </a:extLst>
          </p:cNvPr>
          <p:cNvCxnSpPr>
            <a:cxnSpLocks/>
          </p:cNvCxnSpPr>
          <p:nvPr/>
        </p:nvCxnSpPr>
        <p:spPr>
          <a:xfrm flipV="1">
            <a:off x="84782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25640-6F00-BD73-3A0F-29E5BE6EDF59}"/>
              </a:ext>
            </a:extLst>
          </p:cNvPr>
          <p:cNvCxnSpPr>
            <a:cxnSpLocks/>
          </p:cNvCxnSpPr>
          <p:nvPr/>
        </p:nvCxnSpPr>
        <p:spPr>
          <a:xfrm flipV="1">
            <a:off x="8994636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B4175B-61C4-1818-DFF0-B7980D9A61C5}"/>
              </a:ext>
            </a:extLst>
          </p:cNvPr>
          <p:cNvCxnSpPr>
            <a:cxnSpLocks/>
          </p:cNvCxnSpPr>
          <p:nvPr/>
        </p:nvCxnSpPr>
        <p:spPr>
          <a:xfrm flipV="1">
            <a:off x="951102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E43645-1A10-8CA8-1B86-F7721CA95C20}"/>
              </a:ext>
            </a:extLst>
          </p:cNvPr>
          <p:cNvCxnSpPr>
            <a:cxnSpLocks/>
          </p:cNvCxnSpPr>
          <p:nvPr/>
        </p:nvCxnSpPr>
        <p:spPr>
          <a:xfrm flipV="1">
            <a:off x="9974139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2563B2-D608-00C0-ABDA-B313A55AF2F3}"/>
              </a:ext>
            </a:extLst>
          </p:cNvPr>
          <p:cNvCxnSpPr>
            <a:cxnSpLocks/>
          </p:cNvCxnSpPr>
          <p:nvPr/>
        </p:nvCxnSpPr>
        <p:spPr>
          <a:xfrm flipV="1">
            <a:off x="1049052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DA4D45-45C5-42CF-085C-9EA89634D3A6}"/>
              </a:ext>
            </a:extLst>
          </p:cNvPr>
          <p:cNvCxnSpPr>
            <a:cxnSpLocks/>
          </p:cNvCxnSpPr>
          <p:nvPr/>
        </p:nvCxnSpPr>
        <p:spPr>
          <a:xfrm flipV="1">
            <a:off x="7917478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23443-3703-4A2A-DE33-0B5DFC67EA2E}"/>
              </a:ext>
            </a:extLst>
          </p:cNvPr>
          <p:cNvCxnSpPr>
            <a:cxnSpLocks/>
          </p:cNvCxnSpPr>
          <p:nvPr/>
        </p:nvCxnSpPr>
        <p:spPr>
          <a:xfrm flipV="1">
            <a:off x="7350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6FF6C-30D7-EA13-C1ED-D15ADAB265E6}"/>
              </a:ext>
            </a:extLst>
          </p:cNvPr>
          <p:cNvCxnSpPr>
            <a:cxnSpLocks/>
          </p:cNvCxnSpPr>
          <p:nvPr/>
        </p:nvCxnSpPr>
        <p:spPr>
          <a:xfrm flipV="1">
            <a:off x="683736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297237-5B89-B7B1-13B5-408C3965815D}"/>
              </a:ext>
            </a:extLst>
          </p:cNvPr>
          <p:cNvCxnSpPr>
            <a:cxnSpLocks/>
          </p:cNvCxnSpPr>
          <p:nvPr/>
        </p:nvCxnSpPr>
        <p:spPr>
          <a:xfrm flipV="1">
            <a:off x="643046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7B2F00-2887-0B38-0BA3-657AF9EA6716}"/>
              </a:ext>
            </a:extLst>
          </p:cNvPr>
          <p:cNvSpPr/>
          <p:nvPr/>
        </p:nvSpPr>
        <p:spPr>
          <a:xfrm>
            <a:off x="11141394" y="3601092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DFD0B-BB1D-0D46-3EB2-C75947CF31A9}"/>
              </a:ext>
            </a:extLst>
          </p:cNvPr>
          <p:cNvSpPr/>
          <p:nvPr/>
        </p:nvSpPr>
        <p:spPr>
          <a:xfrm>
            <a:off x="398171" y="4215131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B5084-0BE2-306C-DDD5-6DC6510C704F}"/>
              </a:ext>
            </a:extLst>
          </p:cNvPr>
          <p:cNvSpPr/>
          <p:nvPr/>
        </p:nvSpPr>
        <p:spPr>
          <a:xfrm>
            <a:off x="5709820" y="4215131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D7690-6DAE-6A0F-FFF5-B99F76943BD7}"/>
              </a:ext>
            </a:extLst>
          </p:cNvPr>
          <p:cNvCxnSpPr/>
          <p:nvPr/>
        </p:nvCxnSpPr>
        <p:spPr>
          <a:xfrm flipV="1">
            <a:off x="65842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683811-E75A-7F4C-F5BC-1C41205BF739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flipV="1">
            <a:off x="305399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992B86-40EA-083C-8C4F-0E85BE2BFEA3}"/>
              </a:ext>
            </a:extLst>
          </p:cNvPr>
          <p:cNvCxnSpPr>
            <a:cxnSpLocks/>
          </p:cNvCxnSpPr>
          <p:nvPr/>
        </p:nvCxnSpPr>
        <p:spPr>
          <a:xfrm flipV="1">
            <a:off x="357037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881A19-5444-2B3E-E955-525FBA484CE8}"/>
              </a:ext>
            </a:extLst>
          </p:cNvPr>
          <p:cNvCxnSpPr>
            <a:cxnSpLocks/>
          </p:cNvCxnSpPr>
          <p:nvPr/>
        </p:nvCxnSpPr>
        <p:spPr>
          <a:xfrm flipV="1">
            <a:off x="4086762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660B4-5060-B3E5-15A9-60DA46D49576}"/>
              </a:ext>
            </a:extLst>
          </p:cNvPr>
          <p:cNvCxnSpPr>
            <a:cxnSpLocks/>
          </p:cNvCxnSpPr>
          <p:nvPr/>
        </p:nvCxnSpPr>
        <p:spPr>
          <a:xfrm flipV="1">
            <a:off x="454988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59EA53-EB60-8126-D720-66E563CC741C}"/>
              </a:ext>
            </a:extLst>
          </p:cNvPr>
          <p:cNvCxnSpPr>
            <a:cxnSpLocks/>
          </p:cNvCxnSpPr>
          <p:nvPr/>
        </p:nvCxnSpPr>
        <p:spPr>
          <a:xfrm flipV="1">
            <a:off x="5066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40453C-0E77-6EBD-AA37-3C705AA94B1D}"/>
              </a:ext>
            </a:extLst>
          </p:cNvPr>
          <p:cNvCxnSpPr>
            <a:cxnSpLocks/>
          </p:cNvCxnSpPr>
          <p:nvPr/>
        </p:nvCxnSpPr>
        <p:spPr>
          <a:xfrm flipV="1">
            <a:off x="2493220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67C647-8440-AF4F-FEB5-10353D162540}"/>
              </a:ext>
            </a:extLst>
          </p:cNvPr>
          <p:cNvCxnSpPr>
            <a:cxnSpLocks/>
          </p:cNvCxnSpPr>
          <p:nvPr/>
        </p:nvCxnSpPr>
        <p:spPr>
          <a:xfrm flipV="1">
            <a:off x="19265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A43310-132E-6F04-3C27-4197ACD62C26}"/>
              </a:ext>
            </a:extLst>
          </p:cNvPr>
          <p:cNvCxnSpPr>
            <a:cxnSpLocks/>
          </p:cNvCxnSpPr>
          <p:nvPr/>
        </p:nvCxnSpPr>
        <p:spPr>
          <a:xfrm flipV="1">
            <a:off x="141310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EB6126-8929-1F0D-590A-6CBF2E331343}"/>
              </a:ext>
            </a:extLst>
          </p:cNvPr>
          <p:cNvCxnSpPr>
            <a:cxnSpLocks/>
          </p:cNvCxnSpPr>
          <p:nvPr/>
        </p:nvCxnSpPr>
        <p:spPr>
          <a:xfrm flipV="1">
            <a:off x="100620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FDAC7D-3BB5-FADE-2003-353C03DFDC2B}"/>
              </a:ext>
            </a:extLst>
          </p:cNvPr>
          <p:cNvCxnSpPr/>
          <p:nvPr/>
        </p:nvCxnSpPr>
        <p:spPr>
          <a:xfrm flipV="1">
            <a:off x="608416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342584-CA90-F856-566E-F9E598CF5A60}"/>
              </a:ext>
            </a:extLst>
          </p:cNvPr>
          <p:cNvCxnSpPr>
            <a:cxnSpLocks/>
          </p:cNvCxnSpPr>
          <p:nvPr/>
        </p:nvCxnSpPr>
        <p:spPr>
          <a:xfrm flipV="1">
            <a:off x="84797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026E8-E2AC-E49A-D245-8084102A7F3E}"/>
              </a:ext>
            </a:extLst>
          </p:cNvPr>
          <p:cNvCxnSpPr>
            <a:cxnSpLocks/>
          </p:cNvCxnSpPr>
          <p:nvPr/>
        </p:nvCxnSpPr>
        <p:spPr>
          <a:xfrm flipV="1">
            <a:off x="8996114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FB0E0D-5516-7C83-681F-9A274041250D}"/>
              </a:ext>
            </a:extLst>
          </p:cNvPr>
          <p:cNvCxnSpPr>
            <a:cxnSpLocks/>
          </p:cNvCxnSpPr>
          <p:nvPr/>
        </p:nvCxnSpPr>
        <p:spPr>
          <a:xfrm flipV="1">
            <a:off x="951249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2CDDF-B9D0-7861-BD0B-D76CB8A92D54}"/>
              </a:ext>
            </a:extLst>
          </p:cNvPr>
          <p:cNvCxnSpPr>
            <a:cxnSpLocks/>
          </p:cNvCxnSpPr>
          <p:nvPr/>
        </p:nvCxnSpPr>
        <p:spPr>
          <a:xfrm flipV="1">
            <a:off x="9975617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BD5B35-5CAF-FCDD-481F-34B47255A8DC}"/>
              </a:ext>
            </a:extLst>
          </p:cNvPr>
          <p:cNvCxnSpPr>
            <a:cxnSpLocks/>
          </p:cNvCxnSpPr>
          <p:nvPr/>
        </p:nvCxnSpPr>
        <p:spPr>
          <a:xfrm flipV="1">
            <a:off x="1049200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DC16D4-D75A-94D2-FA02-834ECF22BC07}"/>
              </a:ext>
            </a:extLst>
          </p:cNvPr>
          <p:cNvCxnSpPr>
            <a:cxnSpLocks/>
          </p:cNvCxnSpPr>
          <p:nvPr/>
        </p:nvCxnSpPr>
        <p:spPr>
          <a:xfrm flipV="1">
            <a:off x="7918956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16B413-7F89-5516-6219-F488675C4E8C}"/>
              </a:ext>
            </a:extLst>
          </p:cNvPr>
          <p:cNvCxnSpPr>
            <a:cxnSpLocks/>
          </p:cNvCxnSpPr>
          <p:nvPr/>
        </p:nvCxnSpPr>
        <p:spPr>
          <a:xfrm flipV="1">
            <a:off x="7352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490496-D3E2-7841-AFF5-5C5B917AE257}"/>
              </a:ext>
            </a:extLst>
          </p:cNvPr>
          <p:cNvCxnSpPr>
            <a:cxnSpLocks/>
          </p:cNvCxnSpPr>
          <p:nvPr/>
        </p:nvCxnSpPr>
        <p:spPr>
          <a:xfrm flipV="1">
            <a:off x="683883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7BFC11-AA4B-243E-85F8-C06EC8E359F1}"/>
              </a:ext>
            </a:extLst>
          </p:cNvPr>
          <p:cNvCxnSpPr>
            <a:cxnSpLocks/>
          </p:cNvCxnSpPr>
          <p:nvPr/>
        </p:nvCxnSpPr>
        <p:spPr>
          <a:xfrm flipV="1">
            <a:off x="643194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EEB2F54-53A3-B0F4-95E7-F4AB8328F572}"/>
              </a:ext>
            </a:extLst>
          </p:cNvPr>
          <p:cNvSpPr/>
          <p:nvPr/>
        </p:nvSpPr>
        <p:spPr>
          <a:xfrm>
            <a:off x="11142872" y="421513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24AF11-B207-FBB0-1C3F-20A795F91EA0}"/>
              </a:ext>
            </a:extLst>
          </p:cNvPr>
          <p:cNvSpPr/>
          <p:nvPr/>
        </p:nvSpPr>
        <p:spPr>
          <a:xfrm>
            <a:off x="399650" y="4829169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11F278-2486-AD46-5822-F367531DA464}"/>
              </a:ext>
            </a:extLst>
          </p:cNvPr>
          <p:cNvSpPr/>
          <p:nvPr/>
        </p:nvSpPr>
        <p:spPr>
          <a:xfrm>
            <a:off x="5711299" y="4829169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A83E32-0C58-78DB-A5CB-5C135F9BC09F}"/>
              </a:ext>
            </a:extLst>
          </p:cNvPr>
          <p:cNvCxnSpPr/>
          <p:nvPr/>
        </p:nvCxnSpPr>
        <p:spPr>
          <a:xfrm flipV="1">
            <a:off x="65990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91537E-0CDB-0264-15D3-0C899A7D7D1C}"/>
              </a:ext>
            </a:extLst>
          </p:cNvPr>
          <p:cNvCxnSpPr>
            <a:cxnSpLocks/>
            <a:stCxn id="59" idx="2"/>
            <a:endCxn id="59" idx="0"/>
          </p:cNvCxnSpPr>
          <p:nvPr/>
        </p:nvCxnSpPr>
        <p:spPr>
          <a:xfrm flipV="1">
            <a:off x="305547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57DCDA-607C-3F16-BC3B-DC4CCC8096D6}"/>
              </a:ext>
            </a:extLst>
          </p:cNvPr>
          <p:cNvCxnSpPr>
            <a:cxnSpLocks/>
          </p:cNvCxnSpPr>
          <p:nvPr/>
        </p:nvCxnSpPr>
        <p:spPr>
          <a:xfrm flipV="1">
            <a:off x="357185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CC67AE-7812-72FE-18A8-941D2C44CFD7}"/>
              </a:ext>
            </a:extLst>
          </p:cNvPr>
          <p:cNvCxnSpPr>
            <a:cxnSpLocks/>
          </p:cNvCxnSpPr>
          <p:nvPr/>
        </p:nvCxnSpPr>
        <p:spPr>
          <a:xfrm flipV="1">
            <a:off x="4088241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3137EE-AB9D-F6CF-75A7-59F7D0F05C81}"/>
              </a:ext>
            </a:extLst>
          </p:cNvPr>
          <p:cNvCxnSpPr>
            <a:cxnSpLocks/>
          </p:cNvCxnSpPr>
          <p:nvPr/>
        </p:nvCxnSpPr>
        <p:spPr>
          <a:xfrm flipV="1">
            <a:off x="455136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0669F9-0FD8-AA58-81DA-4CE84755AEAB}"/>
              </a:ext>
            </a:extLst>
          </p:cNvPr>
          <p:cNvCxnSpPr>
            <a:cxnSpLocks/>
          </p:cNvCxnSpPr>
          <p:nvPr/>
        </p:nvCxnSpPr>
        <p:spPr>
          <a:xfrm flipV="1">
            <a:off x="5067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B72865-F030-2E50-CEAE-B2A2DC4BB726}"/>
              </a:ext>
            </a:extLst>
          </p:cNvPr>
          <p:cNvCxnSpPr>
            <a:cxnSpLocks/>
          </p:cNvCxnSpPr>
          <p:nvPr/>
        </p:nvCxnSpPr>
        <p:spPr>
          <a:xfrm flipV="1">
            <a:off x="2494699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70E78B-1274-D7EF-4A86-FB433AFCFEE0}"/>
              </a:ext>
            </a:extLst>
          </p:cNvPr>
          <p:cNvCxnSpPr>
            <a:cxnSpLocks/>
          </p:cNvCxnSpPr>
          <p:nvPr/>
        </p:nvCxnSpPr>
        <p:spPr>
          <a:xfrm flipV="1">
            <a:off x="19280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0046B-58BD-687E-208F-114B6140A6CE}"/>
              </a:ext>
            </a:extLst>
          </p:cNvPr>
          <p:cNvCxnSpPr>
            <a:cxnSpLocks/>
          </p:cNvCxnSpPr>
          <p:nvPr/>
        </p:nvCxnSpPr>
        <p:spPr>
          <a:xfrm flipV="1">
            <a:off x="141458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D961CF-7637-3CB0-D029-C643D7A9957B}"/>
              </a:ext>
            </a:extLst>
          </p:cNvPr>
          <p:cNvCxnSpPr>
            <a:cxnSpLocks/>
          </p:cNvCxnSpPr>
          <p:nvPr/>
        </p:nvCxnSpPr>
        <p:spPr>
          <a:xfrm flipV="1">
            <a:off x="100768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6A87F5-BC8F-45B4-B709-C245E20E0139}"/>
              </a:ext>
            </a:extLst>
          </p:cNvPr>
          <p:cNvCxnSpPr/>
          <p:nvPr/>
        </p:nvCxnSpPr>
        <p:spPr>
          <a:xfrm flipV="1">
            <a:off x="608564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F47A20-BD47-17F9-14D6-4E18FD5AC9E6}"/>
              </a:ext>
            </a:extLst>
          </p:cNvPr>
          <p:cNvCxnSpPr>
            <a:cxnSpLocks/>
          </p:cNvCxnSpPr>
          <p:nvPr/>
        </p:nvCxnSpPr>
        <p:spPr>
          <a:xfrm flipV="1">
            <a:off x="84812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2DE597-52E2-2456-C0AD-657489D62279}"/>
              </a:ext>
            </a:extLst>
          </p:cNvPr>
          <p:cNvCxnSpPr>
            <a:cxnSpLocks/>
          </p:cNvCxnSpPr>
          <p:nvPr/>
        </p:nvCxnSpPr>
        <p:spPr>
          <a:xfrm flipV="1">
            <a:off x="8997593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07886B-2010-91B2-E11F-E4847BAB7FC6}"/>
              </a:ext>
            </a:extLst>
          </p:cNvPr>
          <p:cNvCxnSpPr>
            <a:cxnSpLocks/>
          </p:cNvCxnSpPr>
          <p:nvPr/>
        </p:nvCxnSpPr>
        <p:spPr>
          <a:xfrm flipV="1">
            <a:off x="951397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C2CA1A-0D5B-4192-E354-D4B8B03CDD03}"/>
              </a:ext>
            </a:extLst>
          </p:cNvPr>
          <p:cNvCxnSpPr>
            <a:cxnSpLocks/>
          </p:cNvCxnSpPr>
          <p:nvPr/>
        </p:nvCxnSpPr>
        <p:spPr>
          <a:xfrm flipV="1">
            <a:off x="9977096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5D0177-95C6-6114-5ADE-503FAAFF0959}"/>
              </a:ext>
            </a:extLst>
          </p:cNvPr>
          <p:cNvCxnSpPr>
            <a:cxnSpLocks/>
          </p:cNvCxnSpPr>
          <p:nvPr/>
        </p:nvCxnSpPr>
        <p:spPr>
          <a:xfrm flipV="1">
            <a:off x="1049348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CF143-B272-F7BB-50C2-83EB9D2388B1}"/>
              </a:ext>
            </a:extLst>
          </p:cNvPr>
          <p:cNvCxnSpPr>
            <a:cxnSpLocks/>
          </p:cNvCxnSpPr>
          <p:nvPr/>
        </p:nvCxnSpPr>
        <p:spPr>
          <a:xfrm flipV="1">
            <a:off x="7920435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74DA79-8872-85BA-BCBC-936731D9ECE1}"/>
              </a:ext>
            </a:extLst>
          </p:cNvPr>
          <p:cNvCxnSpPr>
            <a:cxnSpLocks/>
          </p:cNvCxnSpPr>
          <p:nvPr/>
        </p:nvCxnSpPr>
        <p:spPr>
          <a:xfrm flipV="1">
            <a:off x="7353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A10056-BC4A-A7AF-75FB-EF1DDA6AF6B9}"/>
              </a:ext>
            </a:extLst>
          </p:cNvPr>
          <p:cNvCxnSpPr>
            <a:cxnSpLocks/>
          </p:cNvCxnSpPr>
          <p:nvPr/>
        </p:nvCxnSpPr>
        <p:spPr>
          <a:xfrm flipV="1">
            <a:off x="684031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DC599D-1CF9-C5DC-BF3A-F462A4128446}"/>
              </a:ext>
            </a:extLst>
          </p:cNvPr>
          <p:cNvCxnSpPr>
            <a:cxnSpLocks/>
          </p:cNvCxnSpPr>
          <p:nvPr/>
        </p:nvCxnSpPr>
        <p:spPr>
          <a:xfrm flipV="1">
            <a:off x="643342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40F0309-511C-A378-93BA-51FB0AB7A028}"/>
              </a:ext>
            </a:extLst>
          </p:cNvPr>
          <p:cNvSpPr/>
          <p:nvPr/>
        </p:nvSpPr>
        <p:spPr>
          <a:xfrm>
            <a:off x="11144351" y="482916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56FC06-6860-EBF4-C364-159FC8DB0964}"/>
              </a:ext>
            </a:extLst>
          </p:cNvPr>
          <p:cNvSpPr/>
          <p:nvPr/>
        </p:nvSpPr>
        <p:spPr>
          <a:xfrm>
            <a:off x="401130" y="5460964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E05296-5155-7BF6-F2A8-C022EF359721}"/>
              </a:ext>
            </a:extLst>
          </p:cNvPr>
          <p:cNvSpPr/>
          <p:nvPr/>
        </p:nvSpPr>
        <p:spPr>
          <a:xfrm>
            <a:off x="5712779" y="5460964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EB446B-F829-A11F-88F5-5B4E2FFA4A6F}"/>
              </a:ext>
            </a:extLst>
          </p:cNvPr>
          <p:cNvCxnSpPr/>
          <p:nvPr/>
        </p:nvCxnSpPr>
        <p:spPr>
          <a:xfrm flipV="1">
            <a:off x="66138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F6CF9B-F849-897A-5874-02FD435EB081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flipV="1">
            <a:off x="305695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7C1B68-B827-DAEC-5A9A-3A820C33F080}"/>
              </a:ext>
            </a:extLst>
          </p:cNvPr>
          <p:cNvCxnSpPr>
            <a:cxnSpLocks/>
          </p:cNvCxnSpPr>
          <p:nvPr/>
        </p:nvCxnSpPr>
        <p:spPr>
          <a:xfrm flipV="1">
            <a:off x="357333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02F9B1-BF77-8E01-3113-F8AAF5CCD0D4}"/>
              </a:ext>
            </a:extLst>
          </p:cNvPr>
          <p:cNvCxnSpPr>
            <a:cxnSpLocks/>
          </p:cNvCxnSpPr>
          <p:nvPr/>
        </p:nvCxnSpPr>
        <p:spPr>
          <a:xfrm flipV="1">
            <a:off x="4089721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6CD488-31A4-7C3E-55A4-B0EF84A4F01B}"/>
              </a:ext>
            </a:extLst>
          </p:cNvPr>
          <p:cNvCxnSpPr>
            <a:cxnSpLocks/>
          </p:cNvCxnSpPr>
          <p:nvPr/>
        </p:nvCxnSpPr>
        <p:spPr>
          <a:xfrm flipV="1">
            <a:off x="455284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7B2649-1125-7FCA-2674-14FF13E5F9E4}"/>
              </a:ext>
            </a:extLst>
          </p:cNvPr>
          <p:cNvCxnSpPr>
            <a:cxnSpLocks/>
          </p:cNvCxnSpPr>
          <p:nvPr/>
        </p:nvCxnSpPr>
        <p:spPr>
          <a:xfrm flipV="1">
            <a:off x="5069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1A4165-2503-735B-43AA-0D10FB4B1322}"/>
              </a:ext>
            </a:extLst>
          </p:cNvPr>
          <p:cNvCxnSpPr>
            <a:cxnSpLocks/>
          </p:cNvCxnSpPr>
          <p:nvPr/>
        </p:nvCxnSpPr>
        <p:spPr>
          <a:xfrm flipV="1">
            <a:off x="2496179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E03EA-85EF-18D6-3EB1-879161C72D48}"/>
              </a:ext>
            </a:extLst>
          </p:cNvPr>
          <p:cNvCxnSpPr>
            <a:cxnSpLocks/>
          </p:cNvCxnSpPr>
          <p:nvPr/>
        </p:nvCxnSpPr>
        <p:spPr>
          <a:xfrm flipV="1">
            <a:off x="19294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01BE0-E706-F933-F87A-9C4DE5922872}"/>
              </a:ext>
            </a:extLst>
          </p:cNvPr>
          <p:cNvCxnSpPr>
            <a:cxnSpLocks/>
          </p:cNvCxnSpPr>
          <p:nvPr/>
        </p:nvCxnSpPr>
        <p:spPr>
          <a:xfrm flipV="1">
            <a:off x="141606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296BFA-9676-E195-7F54-379B3CAEFCFA}"/>
              </a:ext>
            </a:extLst>
          </p:cNvPr>
          <p:cNvCxnSpPr>
            <a:cxnSpLocks/>
          </p:cNvCxnSpPr>
          <p:nvPr/>
        </p:nvCxnSpPr>
        <p:spPr>
          <a:xfrm flipV="1">
            <a:off x="100916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1684E4-02A4-17EA-5AE4-C02D9297CA45}"/>
              </a:ext>
            </a:extLst>
          </p:cNvPr>
          <p:cNvCxnSpPr/>
          <p:nvPr/>
        </p:nvCxnSpPr>
        <p:spPr>
          <a:xfrm flipV="1">
            <a:off x="608712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24705C-B13E-9017-996B-9BA6F207D8E5}"/>
              </a:ext>
            </a:extLst>
          </p:cNvPr>
          <p:cNvCxnSpPr>
            <a:cxnSpLocks/>
          </p:cNvCxnSpPr>
          <p:nvPr/>
        </p:nvCxnSpPr>
        <p:spPr>
          <a:xfrm flipV="1">
            <a:off x="84826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38666D-8968-3372-8DC2-D7602ED75738}"/>
              </a:ext>
            </a:extLst>
          </p:cNvPr>
          <p:cNvCxnSpPr>
            <a:cxnSpLocks/>
          </p:cNvCxnSpPr>
          <p:nvPr/>
        </p:nvCxnSpPr>
        <p:spPr>
          <a:xfrm flipV="1">
            <a:off x="8999073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15A0DE-0238-ED55-042B-5E8EEE856145}"/>
              </a:ext>
            </a:extLst>
          </p:cNvPr>
          <p:cNvCxnSpPr>
            <a:cxnSpLocks/>
          </p:cNvCxnSpPr>
          <p:nvPr/>
        </p:nvCxnSpPr>
        <p:spPr>
          <a:xfrm flipV="1">
            <a:off x="951545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7DE588-1A91-AEF5-E25B-468555A81259}"/>
              </a:ext>
            </a:extLst>
          </p:cNvPr>
          <p:cNvCxnSpPr>
            <a:cxnSpLocks/>
          </p:cNvCxnSpPr>
          <p:nvPr/>
        </p:nvCxnSpPr>
        <p:spPr>
          <a:xfrm flipV="1">
            <a:off x="9978576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14A9B4-C7E4-8784-22E6-78514D2A7AF0}"/>
              </a:ext>
            </a:extLst>
          </p:cNvPr>
          <p:cNvCxnSpPr>
            <a:cxnSpLocks/>
          </p:cNvCxnSpPr>
          <p:nvPr/>
        </p:nvCxnSpPr>
        <p:spPr>
          <a:xfrm flipV="1">
            <a:off x="1049496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8A2542-D3D7-D2AB-305B-D55FE3DF6F79}"/>
              </a:ext>
            </a:extLst>
          </p:cNvPr>
          <p:cNvCxnSpPr>
            <a:cxnSpLocks/>
          </p:cNvCxnSpPr>
          <p:nvPr/>
        </p:nvCxnSpPr>
        <p:spPr>
          <a:xfrm flipV="1">
            <a:off x="7921915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A73C930-7015-EE17-07AE-0A92B48C9BAB}"/>
              </a:ext>
            </a:extLst>
          </p:cNvPr>
          <p:cNvCxnSpPr>
            <a:cxnSpLocks/>
          </p:cNvCxnSpPr>
          <p:nvPr/>
        </p:nvCxnSpPr>
        <p:spPr>
          <a:xfrm flipV="1">
            <a:off x="7355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AFCE909-D203-60AB-0ADD-638B85BCDE95}"/>
              </a:ext>
            </a:extLst>
          </p:cNvPr>
          <p:cNvCxnSpPr>
            <a:cxnSpLocks/>
          </p:cNvCxnSpPr>
          <p:nvPr/>
        </p:nvCxnSpPr>
        <p:spPr>
          <a:xfrm flipV="1">
            <a:off x="684179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5E0580-5C6E-C9F7-13FD-E1994ABE538F}"/>
              </a:ext>
            </a:extLst>
          </p:cNvPr>
          <p:cNvCxnSpPr>
            <a:cxnSpLocks/>
          </p:cNvCxnSpPr>
          <p:nvPr/>
        </p:nvCxnSpPr>
        <p:spPr>
          <a:xfrm flipV="1">
            <a:off x="643490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0489D8-4F99-E08B-F812-3695A4707865}"/>
              </a:ext>
            </a:extLst>
          </p:cNvPr>
          <p:cNvSpPr/>
          <p:nvPr/>
        </p:nvSpPr>
        <p:spPr>
          <a:xfrm>
            <a:off x="11145831" y="5460964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7BBEC7-50F3-3106-EB5F-2CE7C470D013}"/>
              </a:ext>
            </a:extLst>
          </p:cNvPr>
          <p:cNvSpPr/>
          <p:nvPr/>
        </p:nvSpPr>
        <p:spPr>
          <a:xfrm>
            <a:off x="402612" y="6048370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7A0EA2-FEB4-4F3D-2C01-FB7C43D8BDB1}"/>
              </a:ext>
            </a:extLst>
          </p:cNvPr>
          <p:cNvSpPr/>
          <p:nvPr/>
        </p:nvSpPr>
        <p:spPr>
          <a:xfrm>
            <a:off x="5714261" y="6048370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8CFDC57-94B6-9355-615F-BB29C061E625}"/>
              </a:ext>
            </a:extLst>
          </p:cNvPr>
          <p:cNvCxnSpPr/>
          <p:nvPr/>
        </p:nvCxnSpPr>
        <p:spPr>
          <a:xfrm flipV="1">
            <a:off x="66286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A87CCD-0807-C0D5-8254-CAE03C9CD783}"/>
              </a:ext>
            </a:extLst>
          </p:cNvPr>
          <p:cNvCxnSpPr>
            <a:cxnSpLocks/>
            <a:stCxn id="105" idx="2"/>
            <a:endCxn id="105" idx="0"/>
          </p:cNvCxnSpPr>
          <p:nvPr/>
        </p:nvCxnSpPr>
        <p:spPr>
          <a:xfrm flipV="1">
            <a:off x="305843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A56E23-D9D9-5444-7D68-BF90A1F0EFBC}"/>
              </a:ext>
            </a:extLst>
          </p:cNvPr>
          <p:cNvCxnSpPr>
            <a:cxnSpLocks/>
          </p:cNvCxnSpPr>
          <p:nvPr/>
        </p:nvCxnSpPr>
        <p:spPr>
          <a:xfrm flipV="1">
            <a:off x="357481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800A39-C2FD-EB07-433E-A14A536B2633}"/>
              </a:ext>
            </a:extLst>
          </p:cNvPr>
          <p:cNvCxnSpPr>
            <a:cxnSpLocks/>
          </p:cNvCxnSpPr>
          <p:nvPr/>
        </p:nvCxnSpPr>
        <p:spPr>
          <a:xfrm flipV="1">
            <a:off x="4091203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6A99F-ED16-E961-75AE-08B77823E03A}"/>
              </a:ext>
            </a:extLst>
          </p:cNvPr>
          <p:cNvCxnSpPr>
            <a:cxnSpLocks/>
          </p:cNvCxnSpPr>
          <p:nvPr/>
        </p:nvCxnSpPr>
        <p:spPr>
          <a:xfrm flipV="1">
            <a:off x="455432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7059F40-17A2-64A0-C506-969C56145C32}"/>
              </a:ext>
            </a:extLst>
          </p:cNvPr>
          <p:cNvCxnSpPr>
            <a:cxnSpLocks/>
          </p:cNvCxnSpPr>
          <p:nvPr/>
        </p:nvCxnSpPr>
        <p:spPr>
          <a:xfrm flipV="1">
            <a:off x="5070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8E0CE1-5363-F4FB-5648-02EC456B075E}"/>
              </a:ext>
            </a:extLst>
          </p:cNvPr>
          <p:cNvCxnSpPr>
            <a:cxnSpLocks/>
          </p:cNvCxnSpPr>
          <p:nvPr/>
        </p:nvCxnSpPr>
        <p:spPr>
          <a:xfrm flipV="1">
            <a:off x="2497661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EC8B202-B021-6615-EEF2-20322AFA0A22}"/>
              </a:ext>
            </a:extLst>
          </p:cNvPr>
          <p:cNvCxnSpPr>
            <a:cxnSpLocks/>
          </p:cNvCxnSpPr>
          <p:nvPr/>
        </p:nvCxnSpPr>
        <p:spPr>
          <a:xfrm flipV="1">
            <a:off x="19309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74D53D7-C6DD-4224-537A-91A4B0ACB1E6}"/>
              </a:ext>
            </a:extLst>
          </p:cNvPr>
          <p:cNvCxnSpPr>
            <a:cxnSpLocks/>
          </p:cNvCxnSpPr>
          <p:nvPr/>
        </p:nvCxnSpPr>
        <p:spPr>
          <a:xfrm flipV="1">
            <a:off x="141754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4D908C-91AA-24ED-2DC4-A9AE0463AD6A}"/>
              </a:ext>
            </a:extLst>
          </p:cNvPr>
          <p:cNvCxnSpPr>
            <a:cxnSpLocks/>
          </p:cNvCxnSpPr>
          <p:nvPr/>
        </p:nvCxnSpPr>
        <p:spPr>
          <a:xfrm flipV="1">
            <a:off x="101065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1A00D2-B15B-2EAC-4DA7-0399C2B79FCF}"/>
              </a:ext>
            </a:extLst>
          </p:cNvPr>
          <p:cNvCxnSpPr/>
          <p:nvPr/>
        </p:nvCxnSpPr>
        <p:spPr>
          <a:xfrm flipV="1">
            <a:off x="608860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D94992-B821-9A9C-26ED-EE8C245D8D9C}"/>
              </a:ext>
            </a:extLst>
          </p:cNvPr>
          <p:cNvCxnSpPr>
            <a:cxnSpLocks/>
          </p:cNvCxnSpPr>
          <p:nvPr/>
        </p:nvCxnSpPr>
        <p:spPr>
          <a:xfrm flipV="1">
            <a:off x="84841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F30026-D687-7494-495C-BE711E0DC5F7}"/>
              </a:ext>
            </a:extLst>
          </p:cNvPr>
          <p:cNvCxnSpPr>
            <a:cxnSpLocks/>
          </p:cNvCxnSpPr>
          <p:nvPr/>
        </p:nvCxnSpPr>
        <p:spPr>
          <a:xfrm flipV="1">
            <a:off x="9000555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355AF64-7C43-0F10-DE0B-00A574C20108}"/>
              </a:ext>
            </a:extLst>
          </p:cNvPr>
          <p:cNvCxnSpPr>
            <a:cxnSpLocks/>
          </p:cNvCxnSpPr>
          <p:nvPr/>
        </p:nvCxnSpPr>
        <p:spPr>
          <a:xfrm flipV="1">
            <a:off x="951693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CFF3FF6-E329-9754-3726-2095CA0B7AA3}"/>
              </a:ext>
            </a:extLst>
          </p:cNvPr>
          <p:cNvCxnSpPr>
            <a:cxnSpLocks/>
          </p:cNvCxnSpPr>
          <p:nvPr/>
        </p:nvCxnSpPr>
        <p:spPr>
          <a:xfrm flipV="1">
            <a:off x="9980058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88B5A4-98C0-B61E-4EFB-4B327D697187}"/>
              </a:ext>
            </a:extLst>
          </p:cNvPr>
          <p:cNvCxnSpPr>
            <a:cxnSpLocks/>
          </p:cNvCxnSpPr>
          <p:nvPr/>
        </p:nvCxnSpPr>
        <p:spPr>
          <a:xfrm flipV="1">
            <a:off x="1049644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F448F01-DD18-C53B-3F89-061C8FB0020C}"/>
              </a:ext>
            </a:extLst>
          </p:cNvPr>
          <p:cNvCxnSpPr>
            <a:cxnSpLocks/>
          </p:cNvCxnSpPr>
          <p:nvPr/>
        </p:nvCxnSpPr>
        <p:spPr>
          <a:xfrm flipV="1">
            <a:off x="7923397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09E615-E385-72CF-CF1E-A8AA935932BD}"/>
              </a:ext>
            </a:extLst>
          </p:cNvPr>
          <p:cNvCxnSpPr>
            <a:cxnSpLocks/>
          </p:cNvCxnSpPr>
          <p:nvPr/>
        </p:nvCxnSpPr>
        <p:spPr>
          <a:xfrm flipV="1">
            <a:off x="7356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409CE-1A65-34A8-60F7-E080BC1C7D69}"/>
              </a:ext>
            </a:extLst>
          </p:cNvPr>
          <p:cNvCxnSpPr>
            <a:cxnSpLocks/>
          </p:cNvCxnSpPr>
          <p:nvPr/>
        </p:nvCxnSpPr>
        <p:spPr>
          <a:xfrm flipV="1">
            <a:off x="684328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F96BC77-7003-2EA5-AC7F-7D7BC5395A50}"/>
              </a:ext>
            </a:extLst>
          </p:cNvPr>
          <p:cNvCxnSpPr>
            <a:cxnSpLocks/>
          </p:cNvCxnSpPr>
          <p:nvPr/>
        </p:nvCxnSpPr>
        <p:spPr>
          <a:xfrm flipV="1">
            <a:off x="643638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383629-AD05-C3E6-BD55-B615EF7664F9}"/>
              </a:ext>
            </a:extLst>
          </p:cNvPr>
          <p:cNvSpPr/>
          <p:nvPr/>
        </p:nvSpPr>
        <p:spPr>
          <a:xfrm>
            <a:off x="11147313" y="6048370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9DE32D7-D474-51CB-EEBC-689AEFA0EF13}"/>
              </a:ext>
            </a:extLst>
          </p:cNvPr>
          <p:cNvSpPr/>
          <p:nvPr/>
        </p:nvSpPr>
        <p:spPr>
          <a:xfrm rot="5400000">
            <a:off x="5419898" y="-2195872"/>
            <a:ext cx="486868" cy="10583429"/>
          </a:xfrm>
          <a:prstGeom prst="leftBrace">
            <a:avLst>
              <a:gd name="adj1" fmla="val 687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9A5BF-9857-FEC2-784B-1BD2F4581888}"/>
              </a:ext>
            </a:extLst>
          </p:cNvPr>
          <p:cNvSpPr txBox="1"/>
          <p:nvPr/>
        </p:nvSpPr>
        <p:spPr>
          <a:xfrm>
            <a:off x="4365089" y="2405927"/>
            <a:ext cx="298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 de </a:t>
            </a:r>
            <a:r>
              <a:rPr lang="en-US" dirty="0" err="1"/>
              <a:t>esto</a:t>
            </a:r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1E01E89-6E82-4750-EB25-E2ADCE4441A1}"/>
              </a:ext>
            </a:extLst>
          </p:cNvPr>
          <p:cNvSpPr/>
          <p:nvPr/>
        </p:nvSpPr>
        <p:spPr>
          <a:xfrm rot="5400000">
            <a:off x="11337323" y="2629024"/>
            <a:ext cx="486868" cy="951390"/>
          </a:xfrm>
          <a:prstGeom prst="leftBrace">
            <a:avLst>
              <a:gd name="adj1" fmla="val 687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55A997-76A6-D643-0506-C5885BF11C52}"/>
              </a:ext>
            </a:extLst>
          </p:cNvPr>
          <p:cNvSpPr txBox="1"/>
          <p:nvPr/>
        </p:nvSpPr>
        <p:spPr>
          <a:xfrm>
            <a:off x="10172413" y="2489774"/>
            <a:ext cx="21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esto</a:t>
            </a:r>
            <a:endParaRPr lang="en-US" dirty="0"/>
          </a:p>
        </p:txBody>
      </p:sp>
      <p:pic>
        <p:nvPicPr>
          <p:cNvPr id="129" name="Graphic 128" descr="Artificial Intelligence outline">
            <a:extLst>
              <a:ext uri="{FF2B5EF4-FFF2-40B4-BE49-F238E27FC236}">
                <a16:creationId xmlns:a16="http://schemas.microsoft.com/office/drawing/2014/main" id="{9B20EC80-60CB-0FFA-8819-0C254ED6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132" y="13835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DDD92F-DD9A-C30A-689F-4AD0B4887C80}"/>
              </a:ext>
            </a:extLst>
          </p:cNvPr>
          <p:cNvSpPr/>
          <p:nvPr/>
        </p:nvSpPr>
        <p:spPr>
          <a:xfrm>
            <a:off x="396693" y="3601092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3FF7D-E08F-D43F-03A1-E4218272D672}"/>
              </a:ext>
            </a:extLst>
          </p:cNvPr>
          <p:cNvSpPr/>
          <p:nvPr/>
        </p:nvSpPr>
        <p:spPr>
          <a:xfrm>
            <a:off x="5708342" y="3601092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F70B1-A4FB-FE95-B93A-99B9755EB65F}"/>
              </a:ext>
            </a:extLst>
          </p:cNvPr>
          <p:cNvCxnSpPr/>
          <p:nvPr/>
        </p:nvCxnSpPr>
        <p:spPr>
          <a:xfrm flipV="1">
            <a:off x="65694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A8B46-D252-9579-308E-8DB07688E990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05251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FE7C1-3154-CDD0-78A6-6F550CAC9B5F}"/>
              </a:ext>
            </a:extLst>
          </p:cNvPr>
          <p:cNvCxnSpPr>
            <a:cxnSpLocks/>
          </p:cNvCxnSpPr>
          <p:nvPr/>
        </p:nvCxnSpPr>
        <p:spPr>
          <a:xfrm flipV="1">
            <a:off x="356890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E7859-8979-48A7-D8FB-9401F6C8287B}"/>
              </a:ext>
            </a:extLst>
          </p:cNvPr>
          <p:cNvCxnSpPr>
            <a:cxnSpLocks/>
          </p:cNvCxnSpPr>
          <p:nvPr/>
        </p:nvCxnSpPr>
        <p:spPr>
          <a:xfrm flipV="1">
            <a:off x="4085284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6483A-5A3D-D3FC-D24C-1FB37F1DB49D}"/>
              </a:ext>
            </a:extLst>
          </p:cNvPr>
          <p:cNvCxnSpPr>
            <a:cxnSpLocks/>
          </p:cNvCxnSpPr>
          <p:nvPr/>
        </p:nvCxnSpPr>
        <p:spPr>
          <a:xfrm flipV="1">
            <a:off x="454840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4ED704-54A9-0887-EF28-B75B2DA8A86A}"/>
              </a:ext>
            </a:extLst>
          </p:cNvPr>
          <p:cNvCxnSpPr>
            <a:cxnSpLocks/>
          </p:cNvCxnSpPr>
          <p:nvPr/>
        </p:nvCxnSpPr>
        <p:spPr>
          <a:xfrm flipV="1">
            <a:off x="5064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25F31-D255-FF9F-EAEF-F9F6311F6C62}"/>
              </a:ext>
            </a:extLst>
          </p:cNvPr>
          <p:cNvCxnSpPr>
            <a:cxnSpLocks/>
          </p:cNvCxnSpPr>
          <p:nvPr/>
        </p:nvCxnSpPr>
        <p:spPr>
          <a:xfrm flipV="1">
            <a:off x="2491742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020AF-7912-647A-28F0-A479D5E7FD1B}"/>
              </a:ext>
            </a:extLst>
          </p:cNvPr>
          <p:cNvCxnSpPr>
            <a:cxnSpLocks/>
          </p:cNvCxnSpPr>
          <p:nvPr/>
        </p:nvCxnSpPr>
        <p:spPr>
          <a:xfrm flipV="1">
            <a:off x="19250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C167F9-55C4-4709-5E58-D6896150BC8B}"/>
              </a:ext>
            </a:extLst>
          </p:cNvPr>
          <p:cNvCxnSpPr>
            <a:cxnSpLocks/>
          </p:cNvCxnSpPr>
          <p:nvPr/>
        </p:nvCxnSpPr>
        <p:spPr>
          <a:xfrm flipV="1">
            <a:off x="141162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6508A2-539A-52F6-99A7-E753B03BE2E3}"/>
              </a:ext>
            </a:extLst>
          </p:cNvPr>
          <p:cNvCxnSpPr>
            <a:cxnSpLocks/>
          </p:cNvCxnSpPr>
          <p:nvPr/>
        </p:nvCxnSpPr>
        <p:spPr>
          <a:xfrm flipV="1">
            <a:off x="100473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51E305-F070-8ED0-BCAB-1731C16C1868}"/>
              </a:ext>
            </a:extLst>
          </p:cNvPr>
          <p:cNvCxnSpPr/>
          <p:nvPr/>
        </p:nvCxnSpPr>
        <p:spPr>
          <a:xfrm flipV="1">
            <a:off x="608268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EBAEC0-A9A2-D598-516E-6C7493C2E19E}"/>
              </a:ext>
            </a:extLst>
          </p:cNvPr>
          <p:cNvCxnSpPr>
            <a:cxnSpLocks/>
          </p:cNvCxnSpPr>
          <p:nvPr/>
        </p:nvCxnSpPr>
        <p:spPr>
          <a:xfrm flipV="1">
            <a:off x="84782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25640-6F00-BD73-3A0F-29E5BE6EDF59}"/>
              </a:ext>
            </a:extLst>
          </p:cNvPr>
          <p:cNvCxnSpPr>
            <a:cxnSpLocks/>
          </p:cNvCxnSpPr>
          <p:nvPr/>
        </p:nvCxnSpPr>
        <p:spPr>
          <a:xfrm flipV="1">
            <a:off x="8994636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B4175B-61C4-1818-DFF0-B7980D9A61C5}"/>
              </a:ext>
            </a:extLst>
          </p:cNvPr>
          <p:cNvCxnSpPr>
            <a:cxnSpLocks/>
          </p:cNvCxnSpPr>
          <p:nvPr/>
        </p:nvCxnSpPr>
        <p:spPr>
          <a:xfrm flipV="1">
            <a:off x="951102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E43645-1A10-8CA8-1B86-F7721CA95C20}"/>
              </a:ext>
            </a:extLst>
          </p:cNvPr>
          <p:cNvCxnSpPr>
            <a:cxnSpLocks/>
          </p:cNvCxnSpPr>
          <p:nvPr/>
        </p:nvCxnSpPr>
        <p:spPr>
          <a:xfrm flipV="1">
            <a:off x="9974139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2563B2-D608-00C0-ABDA-B313A55AF2F3}"/>
              </a:ext>
            </a:extLst>
          </p:cNvPr>
          <p:cNvCxnSpPr>
            <a:cxnSpLocks/>
          </p:cNvCxnSpPr>
          <p:nvPr/>
        </p:nvCxnSpPr>
        <p:spPr>
          <a:xfrm flipV="1">
            <a:off x="1049052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DA4D45-45C5-42CF-085C-9EA89634D3A6}"/>
              </a:ext>
            </a:extLst>
          </p:cNvPr>
          <p:cNvCxnSpPr>
            <a:cxnSpLocks/>
          </p:cNvCxnSpPr>
          <p:nvPr/>
        </p:nvCxnSpPr>
        <p:spPr>
          <a:xfrm flipV="1">
            <a:off x="7917478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23443-3703-4A2A-DE33-0B5DFC67EA2E}"/>
              </a:ext>
            </a:extLst>
          </p:cNvPr>
          <p:cNvCxnSpPr>
            <a:cxnSpLocks/>
          </p:cNvCxnSpPr>
          <p:nvPr/>
        </p:nvCxnSpPr>
        <p:spPr>
          <a:xfrm flipV="1">
            <a:off x="7350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6FF6C-30D7-EA13-C1ED-D15ADAB265E6}"/>
              </a:ext>
            </a:extLst>
          </p:cNvPr>
          <p:cNvCxnSpPr>
            <a:cxnSpLocks/>
          </p:cNvCxnSpPr>
          <p:nvPr/>
        </p:nvCxnSpPr>
        <p:spPr>
          <a:xfrm flipV="1">
            <a:off x="683736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297237-5B89-B7B1-13B5-408C3965815D}"/>
              </a:ext>
            </a:extLst>
          </p:cNvPr>
          <p:cNvCxnSpPr>
            <a:cxnSpLocks/>
          </p:cNvCxnSpPr>
          <p:nvPr/>
        </p:nvCxnSpPr>
        <p:spPr>
          <a:xfrm flipV="1">
            <a:off x="643046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7B2F00-2887-0B38-0BA3-657AF9EA6716}"/>
              </a:ext>
            </a:extLst>
          </p:cNvPr>
          <p:cNvSpPr/>
          <p:nvPr/>
        </p:nvSpPr>
        <p:spPr>
          <a:xfrm>
            <a:off x="11141394" y="3601092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DFD0B-BB1D-0D46-3EB2-C75947CF31A9}"/>
              </a:ext>
            </a:extLst>
          </p:cNvPr>
          <p:cNvSpPr/>
          <p:nvPr/>
        </p:nvSpPr>
        <p:spPr>
          <a:xfrm>
            <a:off x="398171" y="4215131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B5084-0BE2-306C-DDD5-6DC6510C704F}"/>
              </a:ext>
            </a:extLst>
          </p:cNvPr>
          <p:cNvSpPr/>
          <p:nvPr/>
        </p:nvSpPr>
        <p:spPr>
          <a:xfrm>
            <a:off x="5709820" y="4215131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D7690-6DAE-6A0F-FFF5-B99F76943BD7}"/>
              </a:ext>
            </a:extLst>
          </p:cNvPr>
          <p:cNvCxnSpPr/>
          <p:nvPr/>
        </p:nvCxnSpPr>
        <p:spPr>
          <a:xfrm flipV="1">
            <a:off x="65842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683811-E75A-7F4C-F5BC-1C41205BF739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flipV="1">
            <a:off x="305399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992B86-40EA-083C-8C4F-0E85BE2BFEA3}"/>
              </a:ext>
            </a:extLst>
          </p:cNvPr>
          <p:cNvCxnSpPr>
            <a:cxnSpLocks/>
          </p:cNvCxnSpPr>
          <p:nvPr/>
        </p:nvCxnSpPr>
        <p:spPr>
          <a:xfrm flipV="1">
            <a:off x="357037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881A19-5444-2B3E-E955-525FBA484CE8}"/>
              </a:ext>
            </a:extLst>
          </p:cNvPr>
          <p:cNvCxnSpPr>
            <a:cxnSpLocks/>
          </p:cNvCxnSpPr>
          <p:nvPr/>
        </p:nvCxnSpPr>
        <p:spPr>
          <a:xfrm flipV="1">
            <a:off x="4086762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660B4-5060-B3E5-15A9-60DA46D49576}"/>
              </a:ext>
            </a:extLst>
          </p:cNvPr>
          <p:cNvCxnSpPr>
            <a:cxnSpLocks/>
          </p:cNvCxnSpPr>
          <p:nvPr/>
        </p:nvCxnSpPr>
        <p:spPr>
          <a:xfrm flipV="1">
            <a:off x="454988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59EA53-EB60-8126-D720-66E563CC741C}"/>
              </a:ext>
            </a:extLst>
          </p:cNvPr>
          <p:cNvCxnSpPr>
            <a:cxnSpLocks/>
          </p:cNvCxnSpPr>
          <p:nvPr/>
        </p:nvCxnSpPr>
        <p:spPr>
          <a:xfrm flipV="1">
            <a:off x="5066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40453C-0E77-6EBD-AA37-3C705AA94B1D}"/>
              </a:ext>
            </a:extLst>
          </p:cNvPr>
          <p:cNvCxnSpPr>
            <a:cxnSpLocks/>
          </p:cNvCxnSpPr>
          <p:nvPr/>
        </p:nvCxnSpPr>
        <p:spPr>
          <a:xfrm flipV="1">
            <a:off x="2493220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67C647-8440-AF4F-FEB5-10353D162540}"/>
              </a:ext>
            </a:extLst>
          </p:cNvPr>
          <p:cNvCxnSpPr>
            <a:cxnSpLocks/>
          </p:cNvCxnSpPr>
          <p:nvPr/>
        </p:nvCxnSpPr>
        <p:spPr>
          <a:xfrm flipV="1">
            <a:off x="19265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A43310-132E-6F04-3C27-4197ACD62C26}"/>
              </a:ext>
            </a:extLst>
          </p:cNvPr>
          <p:cNvCxnSpPr>
            <a:cxnSpLocks/>
          </p:cNvCxnSpPr>
          <p:nvPr/>
        </p:nvCxnSpPr>
        <p:spPr>
          <a:xfrm flipV="1">
            <a:off x="141310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EB6126-8929-1F0D-590A-6CBF2E331343}"/>
              </a:ext>
            </a:extLst>
          </p:cNvPr>
          <p:cNvCxnSpPr>
            <a:cxnSpLocks/>
          </p:cNvCxnSpPr>
          <p:nvPr/>
        </p:nvCxnSpPr>
        <p:spPr>
          <a:xfrm flipV="1">
            <a:off x="100620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FDAC7D-3BB5-FADE-2003-353C03DFDC2B}"/>
              </a:ext>
            </a:extLst>
          </p:cNvPr>
          <p:cNvCxnSpPr/>
          <p:nvPr/>
        </p:nvCxnSpPr>
        <p:spPr>
          <a:xfrm flipV="1">
            <a:off x="608416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342584-CA90-F856-566E-F9E598CF5A60}"/>
              </a:ext>
            </a:extLst>
          </p:cNvPr>
          <p:cNvCxnSpPr>
            <a:cxnSpLocks/>
          </p:cNvCxnSpPr>
          <p:nvPr/>
        </p:nvCxnSpPr>
        <p:spPr>
          <a:xfrm flipV="1">
            <a:off x="84797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026E8-E2AC-E49A-D245-8084102A7F3E}"/>
              </a:ext>
            </a:extLst>
          </p:cNvPr>
          <p:cNvCxnSpPr>
            <a:cxnSpLocks/>
          </p:cNvCxnSpPr>
          <p:nvPr/>
        </p:nvCxnSpPr>
        <p:spPr>
          <a:xfrm flipV="1">
            <a:off x="8996114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FB0E0D-5516-7C83-681F-9A274041250D}"/>
              </a:ext>
            </a:extLst>
          </p:cNvPr>
          <p:cNvCxnSpPr>
            <a:cxnSpLocks/>
          </p:cNvCxnSpPr>
          <p:nvPr/>
        </p:nvCxnSpPr>
        <p:spPr>
          <a:xfrm flipV="1">
            <a:off x="951249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2CDDF-B9D0-7861-BD0B-D76CB8A92D54}"/>
              </a:ext>
            </a:extLst>
          </p:cNvPr>
          <p:cNvCxnSpPr>
            <a:cxnSpLocks/>
          </p:cNvCxnSpPr>
          <p:nvPr/>
        </p:nvCxnSpPr>
        <p:spPr>
          <a:xfrm flipV="1">
            <a:off x="9975617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BD5B35-5CAF-FCDD-481F-34B47255A8DC}"/>
              </a:ext>
            </a:extLst>
          </p:cNvPr>
          <p:cNvCxnSpPr>
            <a:cxnSpLocks/>
          </p:cNvCxnSpPr>
          <p:nvPr/>
        </p:nvCxnSpPr>
        <p:spPr>
          <a:xfrm flipV="1">
            <a:off x="1049200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DC16D4-D75A-94D2-FA02-834ECF22BC07}"/>
              </a:ext>
            </a:extLst>
          </p:cNvPr>
          <p:cNvCxnSpPr>
            <a:cxnSpLocks/>
          </p:cNvCxnSpPr>
          <p:nvPr/>
        </p:nvCxnSpPr>
        <p:spPr>
          <a:xfrm flipV="1">
            <a:off x="7918956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16B413-7F89-5516-6219-F488675C4E8C}"/>
              </a:ext>
            </a:extLst>
          </p:cNvPr>
          <p:cNvCxnSpPr>
            <a:cxnSpLocks/>
          </p:cNvCxnSpPr>
          <p:nvPr/>
        </p:nvCxnSpPr>
        <p:spPr>
          <a:xfrm flipV="1">
            <a:off x="7352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490496-D3E2-7841-AFF5-5C5B917AE257}"/>
              </a:ext>
            </a:extLst>
          </p:cNvPr>
          <p:cNvCxnSpPr>
            <a:cxnSpLocks/>
          </p:cNvCxnSpPr>
          <p:nvPr/>
        </p:nvCxnSpPr>
        <p:spPr>
          <a:xfrm flipV="1">
            <a:off x="683883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7BFC11-AA4B-243E-85F8-C06EC8E359F1}"/>
              </a:ext>
            </a:extLst>
          </p:cNvPr>
          <p:cNvCxnSpPr>
            <a:cxnSpLocks/>
          </p:cNvCxnSpPr>
          <p:nvPr/>
        </p:nvCxnSpPr>
        <p:spPr>
          <a:xfrm flipV="1">
            <a:off x="643194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EEB2F54-53A3-B0F4-95E7-F4AB8328F572}"/>
              </a:ext>
            </a:extLst>
          </p:cNvPr>
          <p:cNvSpPr/>
          <p:nvPr/>
        </p:nvSpPr>
        <p:spPr>
          <a:xfrm>
            <a:off x="11142872" y="421513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24AF11-B207-FBB0-1C3F-20A795F91EA0}"/>
              </a:ext>
            </a:extLst>
          </p:cNvPr>
          <p:cNvSpPr/>
          <p:nvPr/>
        </p:nvSpPr>
        <p:spPr>
          <a:xfrm>
            <a:off x="399650" y="4829169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11F278-2486-AD46-5822-F367531DA464}"/>
              </a:ext>
            </a:extLst>
          </p:cNvPr>
          <p:cNvSpPr/>
          <p:nvPr/>
        </p:nvSpPr>
        <p:spPr>
          <a:xfrm>
            <a:off x="5711299" y="4829169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A83E32-0C58-78DB-A5CB-5C135F9BC09F}"/>
              </a:ext>
            </a:extLst>
          </p:cNvPr>
          <p:cNvCxnSpPr/>
          <p:nvPr/>
        </p:nvCxnSpPr>
        <p:spPr>
          <a:xfrm flipV="1">
            <a:off x="65990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91537E-0CDB-0264-15D3-0C899A7D7D1C}"/>
              </a:ext>
            </a:extLst>
          </p:cNvPr>
          <p:cNvCxnSpPr>
            <a:cxnSpLocks/>
            <a:stCxn id="59" idx="2"/>
            <a:endCxn id="59" idx="0"/>
          </p:cNvCxnSpPr>
          <p:nvPr/>
        </p:nvCxnSpPr>
        <p:spPr>
          <a:xfrm flipV="1">
            <a:off x="305547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57DCDA-607C-3F16-BC3B-DC4CCC8096D6}"/>
              </a:ext>
            </a:extLst>
          </p:cNvPr>
          <p:cNvCxnSpPr>
            <a:cxnSpLocks/>
          </p:cNvCxnSpPr>
          <p:nvPr/>
        </p:nvCxnSpPr>
        <p:spPr>
          <a:xfrm flipV="1">
            <a:off x="357185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CC67AE-7812-72FE-18A8-941D2C44CFD7}"/>
              </a:ext>
            </a:extLst>
          </p:cNvPr>
          <p:cNvCxnSpPr>
            <a:cxnSpLocks/>
          </p:cNvCxnSpPr>
          <p:nvPr/>
        </p:nvCxnSpPr>
        <p:spPr>
          <a:xfrm flipV="1">
            <a:off x="4088241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3137EE-AB9D-F6CF-75A7-59F7D0F05C81}"/>
              </a:ext>
            </a:extLst>
          </p:cNvPr>
          <p:cNvCxnSpPr>
            <a:cxnSpLocks/>
          </p:cNvCxnSpPr>
          <p:nvPr/>
        </p:nvCxnSpPr>
        <p:spPr>
          <a:xfrm flipV="1">
            <a:off x="455136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0669F9-0FD8-AA58-81DA-4CE84755AEAB}"/>
              </a:ext>
            </a:extLst>
          </p:cNvPr>
          <p:cNvCxnSpPr>
            <a:cxnSpLocks/>
          </p:cNvCxnSpPr>
          <p:nvPr/>
        </p:nvCxnSpPr>
        <p:spPr>
          <a:xfrm flipV="1">
            <a:off x="5067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B72865-F030-2E50-CEAE-B2A2DC4BB726}"/>
              </a:ext>
            </a:extLst>
          </p:cNvPr>
          <p:cNvCxnSpPr>
            <a:cxnSpLocks/>
          </p:cNvCxnSpPr>
          <p:nvPr/>
        </p:nvCxnSpPr>
        <p:spPr>
          <a:xfrm flipV="1">
            <a:off x="2494699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70E78B-1274-D7EF-4A86-FB433AFCFEE0}"/>
              </a:ext>
            </a:extLst>
          </p:cNvPr>
          <p:cNvCxnSpPr>
            <a:cxnSpLocks/>
          </p:cNvCxnSpPr>
          <p:nvPr/>
        </p:nvCxnSpPr>
        <p:spPr>
          <a:xfrm flipV="1">
            <a:off x="19280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0046B-58BD-687E-208F-114B6140A6CE}"/>
              </a:ext>
            </a:extLst>
          </p:cNvPr>
          <p:cNvCxnSpPr>
            <a:cxnSpLocks/>
          </p:cNvCxnSpPr>
          <p:nvPr/>
        </p:nvCxnSpPr>
        <p:spPr>
          <a:xfrm flipV="1">
            <a:off x="141458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D961CF-7637-3CB0-D029-C643D7A9957B}"/>
              </a:ext>
            </a:extLst>
          </p:cNvPr>
          <p:cNvCxnSpPr>
            <a:cxnSpLocks/>
          </p:cNvCxnSpPr>
          <p:nvPr/>
        </p:nvCxnSpPr>
        <p:spPr>
          <a:xfrm flipV="1">
            <a:off x="100768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6A87F5-BC8F-45B4-B709-C245E20E0139}"/>
              </a:ext>
            </a:extLst>
          </p:cNvPr>
          <p:cNvCxnSpPr/>
          <p:nvPr/>
        </p:nvCxnSpPr>
        <p:spPr>
          <a:xfrm flipV="1">
            <a:off x="608564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F47A20-BD47-17F9-14D6-4E18FD5AC9E6}"/>
              </a:ext>
            </a:extLst>
          </p:cNvPr>
          <p:cNvCxnSpPr>
            <a:cxnSpLocks/>
          </p:cNvCxnSpPr>
          <p:nvPr/>
        </p:nvCxnSpPr>
        <p:spPr>
          <a:xfrm flipV="1">
            <a:off x="84812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2DE597-52E2-2456-C0AD-657489D62279}"/>
              </a:ext>
            </a:extLst>
          </p:cNvPr>
          <p:cNvCxnSpPr>
            <a:cxnSpLocks/>
          </p:cNvCxnSpPr>
          <p:nvPr/>
        </p:nvCxnSpPr>
        <p:spPr>
          <a:xfrm flipV="1">
            <a:off x="8997593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07886B-2010-91B2-E11F-E4847BAB7FC6}"/>
              </a:ext>
            </a:extLst>
          </p:cNvPr>
          <p:cNvCxnSpPr>
            <a:cxnSpLocks/>
          </p:cNvCxnSpPr>
          <p:nvPr/>
        </p:nvCxnSpPr>
        <p:spPr>
          <a:xfrm flipV="1">
            <a:off x="951397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C2CA1A-0D5B-4192-E354-D4B8B03CDD03}"/>
              </a:ext>
            </a:extLst>
          </p:cNvPr>
          <p:cNvCxnSpPr>
            <a:cxnSpLocks/>
          </p:cNvCxnSpPr>
          <p:nvPr/>
        </p:nvCxnSpPr>
        <p:spPr>
          <a:xfrm flipV="1">
            <a:off x="9977096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5D0177-95C6-6114-5ADE-503FAAFF0959}"/>
              </a:ext>
            </a:extLst>
          </p:cNvPr>
          <p:cNvCxnSpPr>
            <a:cxnSpLocks/>
          </p:cNvCxnSpPr>
          <p:nvPr/>
        </p:nvCxnSpPr>
        <p:spPr>
          <a:xfrm flipV="1">
            <a:off x="1049348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CF143-B272-F7BB-50C2-83EB9D2388B1}"/>
              </a:ext>
            </a:extLst>
          </p:cNvPr>
          <p:cNvCxnSpPr>
            <a:cxnSpLocks/>
          </p:cNvCxnSpPr>
          <p:nvPr/>
        </p:nvCxnSpPr>
        <p:spPr>
          <a:xfrm flipV="1">
            <a:off x="7920435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74DA79-8872-85BA-BCBC-936731D9ECE1}"/>
              </a:ext>
            </a:extLst>
          </p:cNvPr>
          <p:cNvCxnSpPr>
            <a:cxnSpLocks/>
          </p:cNvCxnSpPr>
          <p:nvPr/>
        </p:nvCxnSpPr>
        <p:spPr>
          <a:xfrm flipV="1">
            <a:off x="7353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A10056-BC4A-A7AF-75FB-EF1DDA6AF6B9}"/>
              </a:ext>
            </a:extLst>
          </p:cNvPr>
          <p:cNvCxnSpPr>
            <a:cxnSpLocks/>
          </p:cNvCxnSpPr>
          <p:nvPr/>
        </p:nvCxnSpPr>
        <p:spPr>
          <a:xfrm flipV="1">
            <a:off x="684031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DC599D-1CF9-C5DC-BF3A-F462A4128446}"/>
              </a:ext>
            </a:extLst>
          </p:cNvPr>
          <p:cNvCxnSpPr>
            <a:cxnSpLocks/>
          </p:cNvCxnSpPr>
          <p:nvPr/>
        </p:nvCxnSpPr>
        <p:spPr>
          <a:xfrm flipV="1">
            <a:off x="643342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40F0309-511C-A378-93BA-51FB0AB7A028}"/>
              </a:ext>
            </a:extLst>
          </p:cNvPr>
          <p:cNvSpPr/>
          <p:nvPr/>
        </p:nvSpPr>
        <p:spPr>
          <a:xfrm>
            <a:off x="11144351" y="482916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56FC06-6860-EBF4-C364-159FC8DB0964}"/>
              </a:ext>
            </a:extLst>
          </p:cNvPr>
          <p:cNvSpPr/>
          <p:nvPr/>
        </p:nvSpPr>
        <p:spPr>
          <a:xfrm>
            <a:off x="401130" y="5460964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E05296-5155-7BF6-F2A8-C022EF359721}"/>
              </a:ext>
            </a:extLst>
          </p:cNvPr>
          <p:cNvSpPr/>
          <p:nvPr/>
        </p:nvSpPr>
        <p:spPr>
          <a:xfrm>
            <a:off x="5712779" y="5460964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EB446B-F829-A11F-88F5-5B4E2FFA4A6F}"/>
              </a:ext>
            </a:extLst>
          </p:cNvPr>
          <p:cNvCxnSpPr/>
          <p:nvPr/>
        </p:nvCxnSpPr>
        <p:spPr>
          <a:xfrm flipV="1">
            <a:off x="66138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F6CF9B-F849-897A-5874-02FD435EB081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flipV="1">
            <a:off x="305695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7C1B68-B827-DAEC-5A9A-3A820C33F080}"/>
              </a:ext>
            </a:extLst>
          </p:cNvPr>
          <p:cNvCxnSpPr>
            <a:cxnSpLocks/>
          </p:cNvCxnSpPr>
          <p:nvPr/>
        </p:nvCxnSpPr>
        <p:spPr>
          <a:xfrm flipV="1">
            <a:off x="357333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02F9B1-BF77-8E01-3113-F8AAF5CCD0D4}"/>
              </a:ext>
            </a:extLst>
          </p:cNvPr>
          <p:cNvCxnSpPr>
            <a:cxnSpLocks/>
          </p:cNvCxnSpPr>
          <p:nvPr/>
        </p:nvCxnSpPr>
        <p:spPr>
          <a:xfrm flipV="1">
            <a:off x="4089721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6CD488-31A4-7C3E-55A4-B0EF84A4F01B}"/>
              </a:ext>
            </a:extLst>
          </p:cNvPr>
          <p:cNvCxnSpPr>
            <a:cxnSpLocks/>
          </p:cNvCxnSpPr>
          <p:nvPr/>
        </p:nvCxnSpPr>
        <p:spPr>
          <a:xfrm flipV="1">
            <a:off x="455284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7B2649-1125-7FCA-2674-14FF13E5F9E4}"/>
              </a:ext>
            </a:extLst>
          </p:cNvPr>
          <p:cNvCxnSpPr>
            <a:cxnSpLocks/>
          </p:cNvCxnSpPr>
          <p:nvPr/>
        </p:nvCxnSpPr>
        <p:spPr>
          <a:xfrm flipV="1">
            <a:off x="5069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1A4165-2503-735B-43AA-0D10FB4B1322}"/>
              </a:ext>
            </a:extLst>
          </p:cNvPr>
          <p:cNvCxnSpPr>
            <a:cxnSpLocks/>
          </p:cNvCxnSpPr>
          <p:nvPr/>
        </p:nvCxnSpPr>
        <p:spPr>
          <a:xfrm flipV="1">
            <a:off x="2496179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E03EA-85EF-18D6-3EB1-879161C72D48}"/>
              </a:ext>
            </a:extLst>
          </p:cNvPr>
          <p:cNvCxnSpPr>
            <a:cxnSpLocks/>
          </p:cNvCxnSpPr>
          <p:nvPr/>
        </p:nvCxnSpPr>
        <p:spPr>
          <a:xfrm flipV="1">
            <a:off x="19294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01BE0-E706-F933-F87A-9C4DE5922872}"/>
              </a:ext>
            </a:extLst>
          </p:cNvPr>
          <p:cNvCxnSpPr>
            <a:cxnSpLocks/>
          </p:cNvCxnSpPr>
          <p:nvPr/>
        </p:nvCxnSpPr>
        <p:spPr>
          <a:xfrm flipV="1">
            <a:off x="141606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296BFA-9676-E195-7F54-379B3CAEFCFA}"/>
              </a:ext>
            </a:extLst>
          </p:cNvPr>
          <p:cNvCxnSpPr>
            <a:cxnSpLocks/>
          </p:cNvCxnSpPr>
          <p:nvPr/>
        </p:nvCxnSpPr>
        <p:spPr>
          <a:xfrm flipV="1">
            <a:off x="100916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1684E4-02A4-17EA-5AE4-C02D9297CA45}"/>
              </a:ext>
            </a:extLst>
          </p:cNvPr>
          <p:cNvCxnSpPr/>
          <p:nvPr/>
        </p:nvCxnSpPr>
        <p:spPr>
          <a:xfrm flipV="1">
            <a:off x="608712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24705C-B13E-9017-996B-9BA6F207D8E5}"/>
              </a:ext>
            </a:extLst>
          </p:cNvPr>
          <p:cNvCxnSpPr>
            <a:cxnSpLocks/>
          </p:cNvCxnSpPr>
          <p:nvPr/>
        </p:nvCxnSpPr>
        <p:spPr>
          <a:xfrm flipV="1">
            <a:off x="84826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38666D-8968-3372-8DC2-D7602ED75738}"/>
              </a:ext>
            </a:extLst>
          </p:cNvPr>
          <p:cNvCxnSpPr>
            <a:cxnSpLocks/>
          </p:cNvCxnSpPr>
          <p:nvPr/>
        </p:nvCxnSpPr>
        <p:spPr>
          <a:xfrm flipV="1">
            <a:off x="8999073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15A0DE-0238-ED55-042B-5E8EEE856145}"/>
              </a:ext>
            </a:extLst>
          </p:cNvPr>
          <p:cNvCxnSpPr>
            <a:cxnSpLocks/>
          </p:cNvCxnSpPr>
          <p:nvPr/>
        </p:nvCxnSpPr>
        <p:spPr>
          <a:xfrm flipV="1">
            <a:off x="951545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7DE588-1A91-AEF5-E25B-468555A81259}"/>
              </a:ext>
            </a:extLst>
          </p:cNvPr>
          <p:cNvCxnSpPr>
            <a:cxnSpLocks/>
          </p:cNvCxnSpPr>
          <p:nvPr/>
        </p:nvCxnSpPr>
        <p:spPr>
          <a:xfrm flipV="1">
            <a:off x="9978576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14A9B4-C7E4-8784-22E6-78514D2A7AF0}"/>
              </a:ext>
            </a:extLst>
          </p:cNvPr>
          <p:cNvCxnSpPr>
            <a:cxnSpLocks/>
          </p:cNvCxnSpPr>
          <p:nvPr/>
        </p:nvCxnSpPr>
        <p:spPr>
          <a:xfrm flipV="1">
            <a:off x="1049496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8A2542-D3D7-D2AB-305B-D55FE3DF6F79}"/>
              </a:ext>
            </a:extLst>
          </p:cNvPr>
          <p:cNvCxnSpPr>
            <a:cxnSpLocks/>
          </p:cNvCxnSpPr>
          <p:nvPr/>
        </p:nvCxnSpPr>
        <p:spPr>
          <a:xfrm flipV="1">
            <a:off x="7921915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A73C930-7015-EE17-07AE-0A92B48C9BAB}"/>
              </a:ext>
            </a:extLst>
          </p:cNvPr>
          <p:cNvCxnSpPr>
            <a:cxnSpLocks/>
          </p:cNvCxnSpPr>
          <p:nvPr/>
        </p:nvCxnSpPr>
        <p:spPr>
          <a:xfrm flipV="1">
            <a:off x="7355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AFCE909-D203-60AB-0ADD-638B85BCDE95}"/>
              </a:ext>
            </a:extLst>
          </p:cNvPr>
          <p:cNvCxnSpPr>
            <a:cxnSpLocks/>
          </p:cNvCxnSpPr>
          <p:nvPr/>
        </p:nvCxnSpPr>
        <p:spPr>
          <a:xfrm flipV="1">
            <a:off x="684179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5E0580-5C6E-C9F7-13FD-E1994ABE538F}"/>
              </a:ext>
            </a:extLst>
          </p:cNvPr>
          <p:cNvCxnSpPr>
            <a:cxnSpLocks/>
          </p:cNvCxnSpPr>
          <p:nvPr/>
        </p:nvCxnSpPr>
        <p:spPr>
          <a:xfrm flipV="1">
            <a:off x="643490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0489D8-4F99-E08B-F812-3695A4707865}"/>
              </a:ext>
            </a:extLst>
          </p:cNvPr>
          <p:cNvSpPr/>
          <p:nvPr/>
        </p:nvSpPr>
        <p:spPr>
          <a:xfrm>
            <a:off x="11145831" y="5460964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7BBEC7-50F3-3106-EB5F-2CE7C470D013}"/>
              </a:ext>
            </a:extLst>
          </p:cNvPr>
          <p:cNvSpPr/>
          <p:nvPr/>
        </p:nvSpPr>
        <p:spPr>
          <a:xfrm>
            <a:off x="402612" y="6048370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7A0EA2-FEB4-4F3D-2C01-FB7C43D8BDB1}"/>
              </a:ext>
            </a:extLst>
          </p:cNvPr>
          <p:cNvSpPr/>
          <p:nvPr/>
        </p:nvSpPr>
        <p:spPr>
          <a:xfrm>
            <a:off x="5714261" y="6048370"/>
            <a:ext cx="5311643" cy="479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8CFDC57-94B6-9355-615F-BB29C061E625}"/>
              </a:ext>
            </a:extLst>
          </p:cNvPr>
          <p:cNvCxnSpPr/>
          <p:nvPr/>
        </p:nvCxnSpPr>
        <p:spPr>
          <a:xfrm flipV="1">
            <a:off x="66286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A87CCD-0807-C0D5-8254-CAE03C9CD783}"/>
              </a:ext>
            </a:extLst>
          </p:cNvPr>
          <p:cNvCxnSpPr>
            <a:cxnSpLocks/>
            <a:stCxn id="105" idx="2"/>
            <a:endCxn id="105" idx="0"/>
          </p:cNvCxnSpPr>
          <p:nvPr/>
        </p:nvCxnSpPr>
        <p:spPr>
          <a:xfrm flipV="1">
            <a:off x="305843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A56E23-D9D9-5444-7D68-BF90A1F0EFBC}"/>
              </a:ext>
            </a:extLst>
          </p:cNvPr>
          <p:cNvCxnSpPr>
            <a:cxnSpLocks/>
          </p:cNvCxnSpPr>
          <p:nvPr/>
        </p:nvCxnSpPr>
        <p:spPr>
          <a:xfrm flipV="1">
            <a:off x="357481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800A39-C2FD-EB07-433E-A14A536B2633}"/>
              </a:ext>
            </a:extLst>
          </p:cNvPr>
          <p:cNvCxnSpPr>
            <a:cxnSpLocks/>
          </p:cNvCxnSpPr>
          <p:nvPr/>
        </p:nvCxnSpPr>
        <p:spPr>
          <a:xfrm flipV="1">
            <a:off x="4091203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6A99F-ED16-E961-75AE-08B77823E03A}"/>
              </a:ext>
            </a:extLst>
          </p:cNvPr>
          <p:cNvCxnSpPr>
            <a:cxnSpLocks/>
          </p:cNvCxnSpPr>
          <p:nvPr/>
        </p:nvCxnSpPr>
        <p:spPr>
          <a:xfrm flipV="1">
            <a:off x="455432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7059F40-17A2-64A0-C506-969C56145C32}"/>
              </a:ext>
            </a:extLst>
          </p:cNvPr>
          <p:cNvCxnSpPr>
            <a:cxnSpLocks/>
          </p:cNvCxnSpPr>
          <p:nvPr/>
        </p:nvCxnSpPr>
        <p:spPr>
          <a:xfrm flipV="1">
            <a:off x="5070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8E0CE1-5363-F4FB-5648-02EC456B075E}"/>
              </a:ext>
            </a:extLst>
          </p:cNvPr>
          <p:cNvCxnSpPr>
            <a:cxnSpLocks/>
          </p:cNvCxnSpPr>
          <p:nvPr/>
        </p:nvCxnSpPr>
        <p:spPr>
          <a:xfrm flipV="1">
            <a:off x="2497661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EC8B202-B021-6615-EEF2-20322AFA0A22}"/>
              </a:ext>
            </a:extLst>
          </p:cNvPr>
          <p:cNvCxnSpPr>
            <a:cxnSpLocks/>
          </p:cNvCxnSpPr>
          <p:nvPr/>
        </p:nvCxnSpPr>
        <p:spPr>
          <a:xfrm flipV="1">
            <a:off x="19309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74D53D7-C6DD-4224-537A-91A4B0ACB1E6}"/>
              </a:ext>
            </a:extLst>
          </p:cNvPr>
          <p:cNvCxnSpPr>
            <a:cxnSpLocks/>
          </p:cNvCxnSpPr>
          <p:nvPr/>
        </p:nvCxnSpPr>
        <p:spPr>
          <a:xfrm flipV="1">
            <a:off x="141754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4D908C-91AA-24ED-2DC4-A9AE0463AD6A}"/>
              </a:ext>
            </a:extLst>
          </p:cNvPr>
          <p:cNvCxnSpPr>
            <a:cxnSpLocks/>
          </p:cNvCxnSpPr>
          <p:nvPr/>
        </p:nvCxnSpPr>
        <p:spPr>
          <a:xfrm flipV="1">
            <a:off x="101065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1A00D2-B15B-2EAC-4DA7-0399C2B79FCF}"/>
              </a:ext>
            </a:extLst>
          </p:cNvPr>
          <p:cNvCxnSpPr/>
          <p:nvPr/>
        </p:nvCxnSpPr>
        <p:spPr>
          <a:xfrm flipV="1">
            <a:off x="608860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D94992-B821-9A9C-26ED-EE8C245D8D9C}"/>
              </a:ext>
            </a:extLst>
          </p:cNvPr>
          <p:cNvCxnSpPr>
            <a:cxnSpLocks/>
          </p:cNvCxnSpPr>
          <p:nvPr/>
        </p:nvCxnSpPr>
        <p:spPr>
          <a:xfrm flipV="1">
            <a:off x="84841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F30026-D687-7494-495C-BE711E0DC5F7}"/>
              </a:ext>
            </a:extLst>
          </p:cNvPr>
          <p:cNvCxnSpPr>
            <a:cxnSpLocks/>
          </p:cNvCxnSpPr>
          <p:nvPr/>
        </p:nvCxnSpPr>
        <p:spPr>
          <a:xfrm flipV="1">
            <a:off x="9000555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355AF64-7C43-0F10-DE0B-00A574C20108}"/>
              </a:ext>
            </a:extLst>
          </p:cNvPr>
          <p:cNvCxnSpPr>
            <a:cxnSpLocks/>
          </p:cNvCxnSpPr>
          <p:nvPr/>
        </p:nvCxnSpPr>
        <p:spPr>
          <a:xfrm flipV="1">
            <a:off x="951693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CFF3FF6-E329-9754-3726-2095CA0B7AA3}"/>
              </a:ext>
            </a:extLst>
          </p:cNvPr>
          <p:cNvCxnSpPr>
            <a:cxnSpLocks/>
          </p:cNvCxnSpPr>
          <p:nvPr/>
        </p:nvCxnSpPr>
        <p:spPr>
          <a:xfrm flipV="1">
            <a:off x="9980058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88B5A4-98C0-B61E-4EFB-4B327D697187}"/>
              </a:ext>
            </a:extLst>
          </p:cNvPr>
          <p:cNvCxnSpPr>
            <a:cxnSpLocks/>
          </p:cNvCxnSpPr>
          <p:nvPr/>
        </p:nvCxnSpPr>
        <p:spPr>
          <a:xfrm flipV="1">
            <a:off x="1049644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F448F01-DD18-C53B-3F89-061C8FB0020C}"/>
              </a:ext>
            </a:extLst>
          </p:cNvPr>
          <p:cNvCxnSpPr>
            <a:cxnSpLocks/>
          </p:cNvCxnSpPr>
          <p:nvPr/>
        </p:nvCxnSpPr>
        <p:spPr>
          <a:xfrm flipV="1">
            <a:off x="7923397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09E615-E385-72CF-CF1E-A8AA935932BD}"/>
              </a:ext>
            </a:extLst>
          </p:cNvPr>
          <p:cNvCxnSpPr>
            <a:cxnSpLocks/>
          </p:cNvCxnSpPr>
          <p:nvPr/>
        </p:nvCxnSpPr>
        <p:spPr>
          <a:xfrm flipV="1">
            <a:off x="7356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409CE-1A65-34A8-60F7-E080BC1C7D69}"/>
              </a:ext>
            </a:extLst>
          </p:cNvPr>
          <p:cNvCxnSpPr>
            <a:cxnSpLocks/>
          </p:cNvCxnSpPr>
          <p:nvPr/>
        </p:nvCxnSpPr>
        <p:spPr>
          <a:xfrm flipV="1">
            <a:off x="684328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F96BC77-7003-2EA5-AC7F-7D7BC5395A50}"/>
              </a:ext>
            </a:extLst>
          </p:cNvPr>
          <p:cNvCxnSpPr>
            <a:cxnSpLocks/>
          </p:cNvCxnSpPr>
          <p:nvPr/>
        </p:nvCxnSpPr>
        <p:spPr>
          <a:xfrm flipV="1">
            <a:off x="643638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383629-AD05-C3E6-BD55-B615EF7664F9}"/>
              </a:ext>
            </a:extLst>
          </p:cNvPr>
          <p:cNvSpPr/>
          <p:nvPr/>
        </p:nvSpPr>
        <p:spPr>
          <a:xfrm>
            <a:off x="11147313" y="6048370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9DE32D7-D474-51CB-EEBC-689AEFA0EF13}"/>
              </a:ext>
            </a:extLst>
          </p:cNvPr>
          <p:cNvSpPr/>
          <p:nvPr/>
        </p:nvSpPr>
        <p:spPr>
          <a:xfrm rot="5400000">
            <a:off x="5419898" y="-2195872"/>
            <a:ext cx="486868" cy="10583429"/>
          </a:xfrm>
          <a:prstGeom prst="leftBrace">
            <a:avLst>
              <a:gd name="adj1" fmla="val 687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9A5BF-9857-FEC2-784B-1BD2F4581888}"/>
              </a:ext>
            </a:extLst>
          </p:cNvPr>
          <p:cNvSpPr txBox="1"/>
          <p:nvPr/>
        </p:nvSpPr>
        <p:spPr>
          <a:xfrm>
            <a:off x="4365089" y="2405927"/>
            <a:ext cx="298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 de </a:t>
            </a:r>
            <a:r>
              <a:rPr lang="en-US" dirty="0" err="1"/>
              <a:t>esto</a:t>
            </a:r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1E01E89-6E82-4750-EB25-E2ADCE4441A1}"/>
              </a:ext>
            </a:extLst>
          </p:cNvPr>
          <p:cNvSpPr/>
          <p:nvPr/>
        </p:nvSpPr>
        <p:spPr>
          <a:xfrm rot="5400000">
            <a:off x="11337323" y="2629024"/>
            <a:ext cx="486868" cy="951390"/>
          </a:xfrm>
          <a:prstGeom prst="leftBrace">
            <a:avLst>
              <a:gd name="adj1" fmla="val 687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55A997-76A6-D643-0506-C5885BF11C52}"/>
              </a:ext>
            </a:extLst>
          </p:cNvPr>
          <p:cNvSpPr txBox="1"/>
          <p:nvPr/>
        </p:nvSpPr>
        <p:spPr>
          <a:xfrm>
            <a:off x="10172413" y="2489774"/>
            <a:ext cx="21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esto</a:t>
            </a:r>
            <a:endParaRPr lang="en-US" dirty="0"/>
          </a:p>
        </p:txBody>
      </p:sp>
      <p:pic>
        <p:nvPicPr>
          <p:cNvPr id="129" name="Graphic 128" descr="Artificial Intelligence outline">
            <a:extLst>
              <a:ext uri="{FF2B5EF4-FFF2-40B4-BE49-F238E27FC236}">
                <a16:creationId xmlns:a16="http://schemas.microsoft.com/office/drawing/2014/main" id="{9B20EC80-60CB-0FFA-8819-0C254ED6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132" y="138351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192B8-76FC-CF29-DFEF-CED6AFA59DE8}"/>
              </a:ext>
            </a:extLst>
          </p:cNvPr>
          <p:cNvSpPr txBox="1"/>
          <p:nvPr/>
        </p:nvSpPr>
        <p:spPr>
          <a:xfrm>
            <a:off x="497226" y="832866"/>
            <a:ext cx="913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Modelo que identifica la similitud entre dos productos.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0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DDD92F-DD9A-C30A-689F-4AD0B4887C80}"/>
              </a:ext>
            </a:extLst>
          </p:cNvPr>
          <p:cNvSpPr/>
          <p:nvPr/>
        </p:nvSpPr>
        <p:spPr>
          <a:xfrm>
            <a:off x="396693" y="3601092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3FF7D-E08F-D43F-03A1-E4218272D672}"/>
              </a:ext>
            </a:extLst>
          </p:cNvPr>
          <p:cNvSpPr/>
          <p:nvPr/>
        </p:nvSpPr>
        <p:spPr>
          <a:xfrm>
            <a:off x="5708336" y="3601092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F70B1-A4FB-FE95-B93A-99B9755EB65F}"/>
              </a:ext>
            </a:extLst>
          </p:cNvPr>
          <p:cNvCxnSpPr/>
          <p:nvPr/>
        </p:nvCxnSpPr>
        <p:spPr>
          <a:xfrm flipV="1">
            <a:off x="65694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A8B46-D252-9579-308E-8DB07688E990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05251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FE7C1-3154-CDD0-78A6-6F550CAC9B5F}"/>
              </a:ext>
            </a:extLst>
          </p:cNvPr>
          <p:cNvCxnSpPr>
            <a:cxnSpLocks/>
          </p:cNvCxnSpPr>
          <p:nvPr/>
        </p:nvCxnSpPr>
        <p:spPr>
          <a:xfrm flipV="1">
            <a:off x="356890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E7859-8979-48A7-D8FB-9401F6C8287B}"/>
              </a:ext>
            </a:extLst>
          </p:cNvPr>
          <p:cNvCxnSpPr>
            <a:cxnSpLocks/>
          </p:cNvCxnSpPr>
          <p:nvPr/>
        </p:nvCxnSpPr>
        <p:spPr>
          <a:xfrm flipV="1">
            <a:off x="4085284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6483A-5A3D-D3FC-D24C-1FB37F1DB49D}"/>
              </a:ext>
            </a:extLst>
          </p:cNvPr>
          <p:cNvCxnSpPr>
            <a:cxnSpLocks/>
          </p:cNvCxnSpPr>
          <p:nvPr/>
        </p:nvCxnSpPr>
        <p:spPr>
          <a:xfrm flipV="1">
            <a:off x="454840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4ED704-54A9-0887-EF28-B75B2DA8A86A}"/>
              </a:ext>
            </a:extLst>
          </p:cNvPr>
          <p:cNvCxnSpPr>
            <a:cxnSpLocks/>
          </p:cNvCxnSpPr>
          <p:nvPr/>
        </p:nvCxnSpPr>
        <p:spPr>
          <a:xfrm flipV="1">
            <a:off x="5064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25F31-D255-FF9F-EAEF-F9F6311F6C62}"/>
              </a:ext>
            </a:extLst>
          </p:cNvPr>
          <p:cNvCxnSpPr>
            <a:cxnSpLocks/>
          </p:cNvCxnSpPr>
          <p:nvPr/>
        </p:nvCxnSpPr>
        <p:spPr>
          <a:xfrm flipV="1">
            <a:off x="2491742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020AF-7912-647A-28F0-A479D5E7FD1B}"/>
              </a:ext>
            </a:extLst>
          </p:cNvPr>
          <p:cNvCxnSpPr>
            <a:cxnSpLocks/>
          </p:cNvCxnSpPr>
          <p:nvPr/>
        </p:nvCxnSpPr>
        <p:spPr>
          <a:xfrm flipV="1">
            <a:off x="19250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C167F9-55C4-4709-5E58-D6896150BC8B}"/>
              </a:ext>
            </a:extLst>
          </p:cNvPr>
          <p:cNvCxnSpPr>
            <a:cxnSpLocks/>
          </p:cNvCxnSpPr>
          <p:nvPr/>
        </p:nvCxnSpPr>
        <p:spPr>
          <a:xfrm flipV="1">
            <a:off x="141162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6508A2-539A-52F6-99A7-E753B03BE2E3}"/>
              </a:ext>
            </a:extLst>
          </p:cNvPr>
          <p:cNvCxnSpPr>
            <a:cxnSpLocks/>
          </p:cNvCxnSpPr>
          <p:nvPr/>
        </p:nvCxnSpPr>
        <p:spPr>
          <a:xfrm flipV="1">
            <a:off x="100473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51E305-F070-8ED0-BCAB-1731C16C1868}"/>
              </a:ext>
            </a:extLst>
          </p:cNvPr>
          <p:cNvCxnSpPr/>
          <p:nvPr/>
        </p:nvCxnSpPr>
        <p:spPr>
          <a:xfrm flipV="1">
            <a:off x="608268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EBAEC0-A9A2-D598-516E-6C7493C2E19E}"/>
              </a:ext>
            </a:extLst>
          </p:cNvPr>
          <p:cNvCxnSpPr>
            <a:cxnSpLocks/>
          </p:cNvCxnSpPr>
          <p:nvPr/>
        </p:nvCxnSpPr>
        <p:spPr>
          <a:xfrm flipV="1">
            <a:off x="84782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25640-6F00-BD73-3A0F-29E5BE6EDF59}"/>
              </a:ext>
            </a:extLst>
          </p:cNvPr>
          <p:cNvCxnSpPr>
            <a:cxnSpLocks/>
          </p:cNvCxnSpPr>
          <p:nvPr/>
        </p:nvCxnSpPr>
        <p:spPr>
          <a:xfrm flipV="1">
            <a:off x="8994636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B4175B-61C4-1818-DFF0-B7980D9A61C5}"/>
              </a:ext>
            </a:extLst>
          </p:cNvPr>
          <p:cNvCxnSpPr>
            <a:cxnSpLocks/>
          </p:cNvCxnSpPr>
          <p:nvPr/>
        </p:nvCxnSpPr>
        <p:spPr>
          <a:xfrm flipV="1">
            <a:off x="951102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E43645-1A10-8CA8-1B86-F7721CA95C20}"/>
              </a:ext>
            </a:extLst>
          </p:cNvPr>
          <p:cNvCxnSpPr>
            <a:cxnSpLocks/>
          </p:cNvCxnSpPr>
          <p:nvPr/>
        </p:nvCxnSpPr>
        <p:spPr>
          <a:xfrm flipV="1">
            <a:off x="9974139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2563B2-D608-00C0-ABDA-B313A55AF2F3}"/>
              </a:ext>
            </a:extLst>
          </p:cNvPr>
          <p:cNvCxnSpPr>
            <a:cxnSpLocks/>
          </p:cNvCxnSpPr>
          <p:nvPr/>
        </p:nvCxnSpPr>
        <p:spPr>
          <a:xfrm flipV="1">
            <a:off x="1049052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DA4D45-45C5-42CF-085C-9EA89634D3A6}"/>
              </a:ext>
            </a:extLst>
          </p:cNvPr>
          <p:cNvCxnSpPr>
            <a:cxnSpLocks/>
          </p:cNvCxnSpPr>
          <p:nvPr/>
        </p:nvCxnSpPr>
        <p:spPr>
          <a:xfrm flipV="1">
            <a:off x="7917478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23443-3703-4A2A-DE33-0B5DFC67EA2E}"/>
              </a:ext>
            </a:extLst>
          </p:cNvPr>
          <p:cNvCxnSpPr>
            <a:cxnSpLocks/>
          </p:cNvCxnSpPr>
          <p:nvPr/>
        </p:nvCxnSpPr>
        <p:spPr>
          <a:xfrm flipV="1">
            <a:off x="7350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6FF6C-30D7-EA13-C1ED-D15ADAB265E6}"/>
              </a:ext>
            </a:extLst>
          </p:cNvPr>
          <p:cNvCxnSpPr>
            <a:cxnSpLocks/>
          </p:cNvCxnSpPr>
          <p:nvPr/>
        </p:nvCxnSpPr>
        <p:spPr>
          <a:xfrm flipV="1">
            <a:off x="683736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297237-5B89-B7B1-13B5-408C3965815D}"/>
              </a:ext>
            </a:extLst>
          </p:cNvPr>
          <p:cNvCxnSpPr>
            <a:cxnSpLocks/>
          </p:cNvCxnSpPr>
          <p:nvPr/>
        </p:nvCxnSpPr>
        <p:spPr>
          <a:xfrm flipV="1">
            <a:off x="643046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7B2F00-2887-0B38-0BA3-657AF9EA6716}"/>
              </a:ext>
            </a:extLst>
          </p:cNvPr>
          <p:cNvSpPr/>
          <p:nvPr/>
        </p:nvSpPr>
        <p:spPr>
          <a:xfrm>
            <a:off x="11141394" y="3601092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DFD0B-BB1D-0D46-3EB2-C75947CF31A9}"/>
              </a:ext>
            </a:extLst>
          </p:cNvPr>
          <p:cNvSpPr/>
          <p:nvPr/>
        </p:nvSpPr>
        <p:spPr>
          <a:xfrm>
            <a:off x="398171" y="4215131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B5084-0BE2-306C-DDD5-6DC6510C704F}"/>
              </a:ext>
            </a:extLst>
          </p:cNvPr>
          <p:cNvSpPr/>
          <p:nvPr/>
        </p:nvSpPr>
        <p:spPr>
          <a:xfrm>
            <a:off x="5709820" y="4215131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D7690-6DAE-6A0F-FFF5-B99F76943BD7}"/>
              </a:ext>
            </a:extLst>
          </p:cNvPr>
          <p:cNvCxnSpPr/>
          <p:nvPr/>
        </p:nvCxnSpPr>
        <p:spPr>
          <a:xfrm flipV="1">
            <a:off x="65842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683811-E75A-7F4C-F5BC-1C41205BF739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flipV="1">
            <a:off x="305399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992B86-40EA-083C-8C4F-0E85BE2BFEA3}"/>
              </a:ext>
            </a:extLst>
          </p:cNvPr>
          <p:cNvCxnSpPr>
            <a:cxnSpLocks/>
          </p:cNvCxnSpPr>
          <p:nvPr/>
        </p:nvCxnSpPr>
        <p:spPr>
          <a:xfrm flipV="1">
            <a:off x="357037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881A19-5444-2B3E-E955-525FBA484CE8}"/>
              </a:ext>
            </a:extLst>
          </p:cNvPr>
          <p:cNvCxnSpPr>
            <a:cxnSpLocks/>
          </p:cNvCxnSpPr>
          <p:nvPr/>
        </p:nvCxnSpPr>
        <p:spPr>
          <a:xfrm flipV="1">
            <a:off x="4086762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660B4-5060-B3E5-15A9-60DA46D49576}"/>
              </a:ext>
            </a:extLst>
          </p:cNvPr>
          <p:cNvCxnSpPr>
            <a:cxnSpLocks/>
          </p:cNvCxnSpPr>
          <p:nvPr/>
        </p:nvCxnSpPr>
        <p:spPr>
          <a:xfrm flipV="1">
            <a:off x="454988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59EA53-EB60-8126-D720-66E563CC741C}"/>
              </a:ext>
            </a:extLst>
          </p:cNvPr>
          <p:cNvCxnSpPr>
            <a:cxnSpLocks/>
          </p:cNvCxnSpPr>
          <p:nvPr/>
        </p:nvCxnSpPr>
        <p:spPr>
          <a:xfrm flipV="1">
            <a:off x="5066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40453C-0E77-6EBD-AA37-3C705AA94B1D}"/>
              </a:ext>
            </a:extLst>
          </p:cNvPr>
          <p:cNvCxnSpPr>
            <a:cxnSpLocks/>
          </p:cNvCxnSpPr>
          <p:nvPr/>
        </p:nvCxnSpPr>
        <p:spPr>
          <a:xfrm flipV="1">
            <a:off x="2493220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67C647-8440-AF4F-FEB5-10353D162540}"/>
              </a:ext>
            </a:extLst>
          </p:cNvPr>
          <p:cNvCxnSpPr>
            <a:cxnSpLocks/>
          </p:cNvCxnSpPr>
          <p:nvPr/>
        </p:nvCxnSpPr>
        <p:spPr>
          <a:xfrm flipV="1">
            <a:off x="19265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A43310-132E-6F04-3C27-4197ACD62C26}"/>
              </a:ext>
            </a:extLst>
          </p:cNvPr>
          <p:cNvCxnSpPr>
            <a:cxnSpLocks/>
          </p:cNvCxnSpPr>
          <p:nvPr/>
        </p:nvCxnSpPr>
        <p:spPr>
          <a:xfrm flipV="1">
            <a:off x="141310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EB6126-8929-1F0D-590A-6CBF2E331343}"/>
              </a:ext>
            </a:extLst>
          </p:cNvPr>
          <p:cNvCxnSpPr>
            <a:cxnSpLocks/>
          </p:cNvCxnSpPr>
          <p:nvPr/>
        </p:nvCxnSpPr>
        <p:spPr>
          <a:xfrm flipV="1">
            <a:off x="100620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FDAC7D-3BB5-FADE-2003-353C03DFDC2B}"/>
              </a:ext>
            </a:extLst>
          </p:cNvPr>
          <p:cNvCxnSpPr/>
          <p:nvPr/>
        </p:nvCxnSpPr>
        <p:spPr>
          <a:xfrm flipV="1">
            <a:off x="608416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342584-CA90-F856-566E-F9E598CF5A60}"/>
              </a:ext>
            </a:extLst>
          </p:cNvPr>
          <p:cNvCxnSpPr>
            <a:cxnSpLocks/>
          </p:cNvCxnSpPr>
          <p:nvPr/>
        </p:nvCxnSpPr>
        <p:spPr>
          <a:xfrm flipV="1">
            <a:off x="84797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026E8-E2AC-E49A-D245-8084102A7F3E}"/>
              </a:ext>
            </a:extLst>
          </p:cNvPr>
          <p:cNvCxnSpPr>
            <a:cxnSpLocks/>
          </p:cNvCxnSpPr>
          <p:nvPr/>
        </p:nvCxnSpPr>
        <p:spPr>
          <a:xfrm flipV="1">
            <a:off x="8996114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FB0E0D-5516-7C83-681F-9A274041250D}"/>
              </a:ext>
            </a:extLst>
          </p:cNvPr>
          <p:cNvCxnSpPr>
            <a:cxnSpLocks/>
          </p:cNvCxnSpPr>
          <p:nvPr/>
        </p:nvCxnSpPr>
        <p:spPr>
          <a:xfrm flipV="1">
            <a:off x="951249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2CDDF-B9D0-7861-BD0B-D76CB8A92D54}"/>
              </a:ext>
            </a:extLst>
          </p:cNvPr>
          <p:cNvCxnSpPr>
            <a:cxnSpLocks/>
          </p:cNvCxnSpPr>
          <p:nvPr/>
        </p:nvCxnSpPr>
        <p:spPr>
          <a:xfrm flipV="1">
            <a:off x="9975617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BD5B35-5CAF-FCDD-481F-34B47255A8DC}"/>
              </a:ext>
            </a:extLst>
          </p:cNvPr>
          <p:cNvCxnSpPr>
            <a:cxnSpLocks/>
          </p:cNvCxnSpPr>
          <p:nvPr/>
        </p:nvCxnSpPr>
        <p:spPr>
          <a:xfrm flipV="1">
            <a:off x="1049200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DC16D4-D75A-94D2-FA02-834ECF22BC07}"/>
              </a:ext>
            </a:extLst>
          </p:cNvPr>
          <p:cNvCxnSpPr>
            <a:cxnSpLocks/>
          </p:cNvCxnSpPr>
          <p:nvPr/>
        </p:nvCxnSpPr>
        <p:spPr>
          <a:xfrm flipV="1">
            <a:off x="7918956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16B413-7F89-5516-6219-F488675C4E8C}"/>
              </a:ext>
            </a:extLst>
          </p:cNvPr>
          <p:cNvCxnSpPr>
            <a:cxnSpLocks/>
          </p:cNvCxnSpPr>
          <p:nvPr/>
        </p:nvCxnSpPr>
        <p:spPr>
          <a:xfrm flipV="1">
            <a:off x="7352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490496-D3E2-7841-AFF5-5C5B917AE257}"/>
              </a:ext>
            </a:extLst>
          </p:cNvPr>
          <p:cNvCxnSpPr>
            <a:cxnSpLocks/>
          </p:cNvCxnSpPr>
          <p:nvPr/>
        </p:nvCxnSpPr>
        <p:spPr>
          <a:xfrm flipV="1">
            <a:off x="683883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7BFC11-AA4B-243E-85F8-C06EC8E359F1}"/>
              </a:ext>
            </a:extLst>
          </p:cNvPr>
          <p:cNvCxnSpPr>
            <a:cxnSpLocks/>
          </p:cNvCxnSpPr>
          <p:nvPr/>
        </p:nvCxnSpPr>
        <p:spPr>
          <a:xfrm flipV="1">
            <a:off x="643194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EEB2F54-53A3-B0F4-95E7-F4AB8328F572}"/>
              </a:ext>
            </a:extLst>
          </p:cNvPr>
          <p:cNvSpPr/>
          <p:nvPr/>
        </p:nvSpPr>
        <p:spPr>
          <a:xfrm>
            <a:off x="11142872" y="421513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24AF11-B207-FBB0-1C3F-20A795F91EA0}"/>
              </a:ext>
            </a:extLst>
          </p:cNvPr>
          <p:cNvSpPr/>
          <p:nvPr/>
        </p:nvSpPr>
        <p:spPr>
          <a:xfrm>
            <a:off x="399650" y="4829169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11F278-2486-AD46-5822-F367531DA464}"/>
              </a:ext>
            </a:extLst>
          </p:cNvPr>
          <p:cNvSpPr/>
          <p:nvPr/>
        </p:nvSpPr>
        <p:spPr>
          <a:xfrm>
            <a:off x="5711299" y="4829169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A83E32-0C58-78DB-A5CB-5C135F9BC09F}"/>
              </a:ext>
            </a:extLst>
          </p:cNvPr>
          <p:cNvCxnSpPr/>
          <p:nvPr/>
        </p:nvCxnSpPr>
        <p:spPr>
          <a:xfrm flipV="1">
            <a:off x="65990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91537E-0CDB-0264-15D3-0C899A7D7D1C}"/>
              </a:ext>
            </a:extLst>
          </p:cNvPr>
          <p:cNvCxnSpPr>
            <a:cxnSpLocks/>
            <a:stCxn id="59" idx="2"/>
            <a:endCxn id="59" idx="0"/>
          </p:cNvCxnSpPr>
          <p:nvPr/>
        </p:nvCxnSpPr>
        <p:spPr>
          <a:xfrm flipV="1">
            <a:off x="305547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57DCDA-607C-3F16-BC3B-DC4CCC8096D6}"/>
              </a:ext>
            </a:extLst>
          </p:cNvPr>
          <p:cNvCxnSpPr>
            <a:cxnSpLocks/>
          </p:cNvCxnSpPr>
          <p:nvPr/>
        </p:nvCxnSpPr>
        <p:spPr>
          <a:xfrm flipV="1">
            <a:off x="357185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CC67AE-7812-72FE-18A8-941D2C44CFD7}"/>
              </a:ext>
            </a:extLst>
          </p:cNvPr>
          <p:cNvCxnSpPr>
            <a:cxnSpLocks/>
          </p:cNvCxnSpPr>
          <p:nvPr/>
        </p:nvCxnSpPr>
        <p:spPr>
          <a:xfrm flipV="1">
            <a:off x="4088241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3137EE-AB9D-F6CF-75A7-59F7D0F05C81}"/>
              </a:ext>
            </a:extLst>
          </p:cNvPr>
          <p:cNvCxnSpPr>
            <a:cxnSpLocks/>
          </p:cNvCxnSpPr>
          <p:nvPr/>
        </p:nvCxnSpPr>
        <p:spPr>
          <a:xfrm flipV="1">
            <a:off x="455136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0669F9-0FD8-AA58-81DA-4CE84755AEAB}"/>
              </a:ext>
            </a:extLst>
          </p:cNvPr>
          <p:cNvCxnSpPr>
            <a:cxnSpLocks/>
          </p:cNvCxnSpPr>
          <p:nvPr/>
        </p:nvCxnSpPr>
        <p:spPr>
          <a:xfrm flipV="1">
            <a:off x="5067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B72865-F030-2E50-CEAE-B2A2DC4BB726}"/>
              </a:ext>
            </a:extLst>
          </p:cNvPr>
          <p:cNvCxnSpPr>
            <a:cxnSpLocks/>
          </p:cNvCxnSpPr>
          <p:nvPr/>
        </p:nvCxnSpPr>
        <p:spPr>
          <a:xfrm flipV="1">
            <a:off x="2494699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70E78B-1274-D7EF-4A86-FB433AFCFEE0}"/>
              </a:ext>
            </a:extLst>
          </p:cNvPr>
          <p:cNvCxnSpPr>
            <a:cxnSpLocks/>
          </p:cNvCxnSpPr>
          <p:nvPr/>
        </p:nvCxnSpPr>
        <p:spPr>
          <a:xfrm flipV="1">
            <a:off x="19280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0046B-58BD-687E-208F-114B6140A6CE}"/>
              </a:ext>
            </a:extLst>
          </p:cNvPr>
          <p:cNvCxnSpPr>
            <a:cxnSpLocks/>
          </p:cNvCxnSpPr>
          <p:nvPr/>
        </p:nvCxnSpPr>
        <p:spPr>
          <a:xfrm flipV="1">
            <a:off x="141458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D961CF-7637-3CB0-D029-C643D7A9957B}"/>
              </a:ext>
            </a:extLst>
          </p:cNvPr>
          <p:cNvCxnSpPr>
            <a:cxnSpLocks/>
          </p:cNvCxnSpPr>
          <p:nvPr/>
        </p:nvCxnSpPr>
        <p:spPr>
          <a:xfrm flipV="1">
            <a:off x="100768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6A87F5-BC8F-45B4-B709-C245E20E0139}"/>
              </a:ext>
            </a:extLst>
          </p:cNvPr>
          <p:cNvCxnSpPr/>
          <p:nvPr/>
        </p:nvCxnSpPr>
        <p:spPr>
          <a:xfrm flipV="1">
            <a:off x="608564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F47A20-BD47-17F9-14D6-4E18FD5AC9E6}"/>
              </a:ext>
            </a:extLst>
          </p:cNvPr>
          <p:cNvCxnSpPr>
            <a:cxnSpLocks/>
          </p:cNvCxnSpPr>
          <p:nvPr/>
        </p:nvCxnSpPr>
        <p:spPr>
          <a:xfrm flipV="1">
            <a:off x="84812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2DE597-52E2-2456-C0AD-657489D62279}"/>
              </a:ext>
            </a:extLst>
          </p:cNvPr>
          <p:cNvCxnSpPr>
            <a:cxnSpLocks/>
          </p:cNvCxnSpPr>
          <p:nvPr/>
        </p:nvCxnSpPr>
        <p:spPr>
          <a:xfrm flipV="1">
            <a:off x="8997593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07886B-2010-91B2-E11F-E4847BAB7FC6}"/>
              </a:ext>
            </a:extLst>
          </p:cNvPr>
          <p:cNvCxnSpPr>
            <a:cxnSpLocks/>
          </p:cNvCxnSpPr>
          <p:nvPr/>
        </p:nvCxnSpPr>
        <p:spPr>
          <a:xfrm flipV="1">
            <a:off x="951397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C2CA1A-0D5B-4192-E354-D4B8B03CDD03}"/>
              </a:ext>
            </a:extLst>
          </p:cNvPr>
          <p:cNvCxnSpPr>
            <a:cxnSpLocks/>
          </p:cNvCxnSpPr>
          <p:nvPr/>
        </p:nvCxnSpPr>
        <p:spPr>
          <a:xfrm flipV="1">
            <a:off x="9977096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5D0177-95C6-6114-5ADE-503FAAFF0959}"/>
              </a:ext>
            </a:extLst>
          </p:cNvPr>
          <p:cNvCxnSpPr>
            <a:cxnSpLocks/>
          </p:cNvCxnSpPr>
          <p:nvPr/>
        </p:nvCxnSpPr>
        <p:spPr>
          <a:xfrm flipV="1">
            <a:off x="1049348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CF143-B272-F7BB-50C2-83EB9D2388B1}"/>
              </a:ext>
            </a:extLst>
          </p:cNvPr>
          <p:cNvCxnSpPr>
            <a:cxnSpLocks/>
          </p:cNvCxnSpPr>
          <p:nvPr/>
        </p:nvCxnSpPr>
        <p:spPr>
          <a:xfrm flipV="1">
            <a:off x="7920435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74DA79-8872-85BA-BCBC-936731D9ECE1}"/>
              </a:ext>
            </a:extLst>
          </p:cNvPr>
          <p:cNvCxnSpPr>
            <a:cxnSpLocks/>
          </p:cNvCxnSpPr>
          <p:nvPr/>
        </p:nvCxnSpPr>
        <p:spPr>
          <a:xfrm flipV="1">
            <a:off x="7353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A10056-BC4A-A7AF-75FB-EF1DDA6AF6B9}"/>
              </a:ext>
            </a:extLst>
          </p:cNvPr>
          <p:cNvCxnSpPr>
            <a:cxnSpLocks/>
          </p:cNvCxnSpPr>
          <p:nvPr/>
        </p:nvCxnSpPr>
        <p:spPr>
          <a:xfrm flipV="1">
            <a:off x="684031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DC599D-1CF9-C5DC-BF3A-F462A4128446}"/>
              </a:ext>
            </a:extLst>
          </p:cNvPr>
          <p:cNvCxnSpPr>
            <a:cxnSpLocks/>
          </p:cNvCxnSpPr>
          <p:nvPr/>
        </p:nvCxnSpPr>
        <p:spPr>
          <a:xfrm flipV="1">
            <a:off x="643342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40F0309-511C-A378-93BA-51FB0AB7A028}"/>
              </a:ext>
            </a:extLst>
          </p:cNvPr>
          <p:cNvSpPr/>
          <p:nvPr/>
        </p:nvSpPr>
        <p:spPr>
          <a:xfrm>
            <a:off x="11144351" y="482916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56FC06-6860-EBF4-C364-159FC8DB0964}"/>
              </a:ext>
            </a:extLst>
          </p:cNvPr>
          <p:cNvSpPr/>
          <p:nvPr/>
        </p:nvSpPr>
        <p:spPr>
          <a:xfrm>
            <a:off x="401130" y="5460964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E05296-5155-7BF6-F2A8-C022EF359721}"/>
              </a:ext>
            </a:extLst>
          </p:cNvPr>
          <p:cNvSpPr/>
          <p:nvPr/>
        </p:nvSpPr>
        <p:spPr>
          <a:xfrm>
            <a:off x="5712779" y="5460964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EB446B-F829-A11F-88F5-5B4E2FFA4A6F}"/>
              </a:ext>
            </a:extLst>
          </p:cNvPr>
          <p:cNvCxnSpPr/>
          <p:nvPr/>
        </p:nvCxnSpPr>
        <p:spPr>
          <a:xfrm flipV="1">
            <a:off x="66138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F6CF9B-F849-897A-5874-02FD435EB081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flipV="1">
            <a:off x="305695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7C1B68-B827-DAEC-5A9A-3A820C33F080}"/>
              </a:ext>
            </a:extLst>
          </p:cNvPr>
          <p:cNvCxnSpPr>
            <a:cxnSpLocks/>
          </p:cNvCxnSpPr>
          <p:nvPr/>
        </p:nvCxnSpPr>
        <p:spPr>
          <a:xfrm flipV="1">
            <a:off x="357333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02F9B1-BF77-8E01-3113-F8AAF5CCD0D4}"/>
              </a:ext>
            </a:extLst>
          </p:cNvPr>
          <p:cNvCxnSpPr>
            <a:cxnSpLocks/>
          </p:cNvCxnSpPr>
          <p:nvPr/>
        </p:nvCxnSpPr>
        <p:spPr>
          <a:xfrm flipV="1">
            <a:off x="4089721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6CD488-31A4-7C3E-55A4-B0EF84A4F01B}"/>
              </a:ext>
            </a:extLst>
          </p:cNvPr>
          <p:cNvCxnSpPr>
            <a:cxnSpLocks/>
          </p:cNvCxnSpPr>
          <p:nvPr/>
        </p:nvCxnSpPr>
        <p:spPr>
          <a:xfrm flipV="1">
            <a:off x="455284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7B2649-1125-7FCA-2674-14FF13E5F9E4}"/>
              </a:ext>
            </a:extLst>
          </p:cNvPr>
          <p:cNvCxnSpPr>
            <a:cxnSpLocks/>
          </p:cNvCxnSpPr>
          <p:nvPr/>
        </p:nvCxnSpPr>
        <p:spPr>
          <a:xfrm flipV="1">
            <a:off x="5069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1A4165-2503-735B-43AA-0D10FB4B1322}"/>
              </a:ext>
            </a:extLst>
          </p:cNvPr>
          <p:cNvCxnSpPr>
            <a:cxnSpLocks/>
          </p:cNvCxnSpPr>
          <p:nvPr/>
        </p:nvCxnSpPr>
        <p:spPr>
          <a:xfrm flipV="1">
            <a:off x="2496179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E03EA-85EF-18D6-3EB1-879161C72D48}"/>
              </a:ext>
            </a:extLst>
          </p:cNvPr>
          <p:cNvCxnSpPr>
            <a:cxnSpLocks/>
          </p:cNvCxnSpPr>
          <p:nvPr/>
        </p:nvCxnSpPr>
        <p:spPr>
          <a:xfrm flipV="1">
            <a:off x="19294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01BE0-E706-F933-F87A-9C4DE5922872}"/>
              </a:ext>
            </a:extLst>
          </p:cNvPr>
          <p:cNvCxnSpPr>
            <a:cxnSpLocks/>
          </p:cNvCxnSpPr>
          <p:nvPr/>
        </p:nvCxnSpPr>
        <p:spPr>
          <a:xfrm flipV="1">
            <a:off x="141606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296BFA-9676-E195-7F54-379B3CAEFCFA}"/>
              </a:ext>
            </a:extLst>
          </p:cNvPr>
          <p:cNvCxnSpPr>
            <a:cxnSpLocks/>
          </p:cNvCxnSpPr>
          <p:nvPr/>
        </p:nvCxnSpPr>
        <p:spPr>
          <a:xfrm flipV="1">
            <a:off x="100916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1684E4-02A4-17EA-5AE4-C02D9297CA45}"/>
              </a:ext>
            </a:extLst>
          </p:cNvPr>
          <p:cNvCxnSpPr/>
          <p:nvPr/>
        </p:nvCxnSpPr>
        <p:spPr>
          <a:xfrm flipV="1">
            <a:off x="608712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24705C-B13E-9017-996B-9BA6F207D8E5}"/>
              </a:ext>
            </a:extLst>
          </p:cNvPr>
          <p:cNvCxnSpPr>
            <a:cxnSpLocks/>
          </p:cNvCxnSpPr>
          <p:nvPr/>
        </p:nvCxnSpPr>
        <p:spPr>
          <a:xfrm flipV="1">
            <a:off x="84826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38666D-8968-3372-8DC2-D7602ED75738}"/>
              </a:ext>
            </a:extLst>
          </p:cNvPr>
          <p:cNvCxnSpPr>
            <a:cxnSpLocks/>
          </p:cNvCxnSpPr>
          <p:nvPr/>
        </p:nvCxnSpPr>
        <p:spPr>
          <a:xfrm flipV="1">
            <a:off x="8999073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15A0DE-0238-ED55-042B-5E8EEE856145}"/>
              </a:ext>
            </a:extLst>
          </p:cNvPr>
          <p:cNvCxnSpPr>
            <a:cxnSpLocks/>
          </p:cNvCxnSpPr>
          <p:nvPr/>
        </p:nvCxnSpPr>
        <p:spPr>
          <a:xfrm flipV="1">
            <a:off x="951545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7DE588-1A91-AEF5-E25B-468555A81259}"/>
              </a:ext>
            </a:extLst>
          </p:cNvPr>
          <p:cNvCxnSpPr>
            <a:cxnSpLocks/>
          </p:cNvCxnSpPr>
          <p:nvPr/>
        </p:nvCxnSpPr>
        <p:spPr>
          <a:xfrm flipV="1">
            <a:off x="9978576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14A9B4-C7E4-8784-22E6-78514D2A7AF0}"/>
              </a:ext>
            </a:extLst>
          </p:cNvPr>
          <p:cNvCxnSpPr>
            <a:cxnSpLocks/>
          </p:cNvCxnSpPr>
          <p:nvPr/>
        </p:nvCxnSpPr>
        <p:spPr>
          <a:xfrm flipV="1">
            <a:off x="1049496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8A2542-D3D7-D2AB-305B-D55FE3DF6F79}"/>
              </a:ext>
            </a:extLst>
          </p:cNvPr>
          <p:cNvCxnSpPr>
            <a:cxnSpLocks/>
          </p:cNvCxnSpPr>
          <p:nvPr/>
        </p:nvCxnSpPr>
        <p:spPr>
          <a:xfrm flipV="1">
            <a:off x="7921915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A73C930-7015-EE17-07AE-0A92B48C9BAB}"/>
              </a:ext>
            </a:extLst>
          </p:cNvPr>
          <p:cNvCxnSpPr>
            <a:cxnSpLocks/>
          </p:cNvCxnSpPr>
          <p:nvPr/>
        </p:nvCxnSpPr>
        <p:spPr>
          <a:xfrm flipV="1">
            <a:off x="7355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AFCE909-D203-60AB-0ADD-638B85BCDE95}"/>
              </a:ext>
            </a:extLst>
          </p:cNvPr>
          <p:cNvCxnSpPr>
            <a:cxnSpLocks/>
          </p:cNvCxnSpPr>
          <p:nvPr/>
        </p:nvCxnSpPr>
        <p:spPr>
          <a:xfrm flipV="1">
            <a:off x="684179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5E0580-5C6E-C9F7-13FD-E1994ABE538F}"/>
              </a:ext>
            </a:extLst>
          </p:cNvPr>
          <p:cNvCxnSpPr>
            <a:cxnSpLocks/>
          </p:cNvCxnSpPr>
          <p:nvPr/>
        </p:nvCxnSpPr>
        <p:spPr>
          <a:xfrm flipV="1">
            <a:off x="643490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0489D8-4F99-E08B-F812-3695A4707865}"/>
              </a:ext>
            </a:extLst>
          </p:cNvPr>
          <p:cNvSpPr/>
          <p:nvPr/>
        </p:nvSpPr>
        <p:spPr>
          <a:xfrm>
            <a:off x="11145831" y="5460964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7BBEC7-50F3-3106-EB5F-2CE7C470D013}"/>
              </a:ext>
            </a:extLst>
          </p:cNvPr>
          <p:cNvSpPr/>
          <p:nvPr/>
        </p:nvSpPr>
        <p:spPr>
          <a:xfrm>
            <a:off x="402612" y="6048370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7A0EA2-FEB4-4F3D-2C01-FB7C43D8BDB1}"/>
              </a:ext>
            </a:extLst>
          </p:cNvPr>
          <p:cNvSpPr/>
          <p:nvPr/>
        </p:nvSpPr>
        <p:spPr>
          <a:xfrm>
            <a:off x="5714261" y="6048370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8CFDC57-94B6-9355-615F-BB29C061E625}"/>
              </a:ext>
            </a:extLst>
          </p:cNvPr>
          <p:cNvCxnSpPr/>
          <p:nvPr/>
        </p:nvCxnSpPr>
        <p:spPr>
          <a:xfrm flipV="1">
            <a:off x="66286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A87CCD-0807-C0D5-8254-CAE03C9CD783}"/>
              </a:ext>
            </a:extLst>
          </p:cNvPr>
          <p:cNvCxnSpPr>
            <a:cxnSpLocks/>
            <a:stCxn id="105" idx="2"/>
            <a:endCxn id="105" idx="0"/>
          </p:cNvCxnSpPr>
          <p:nvPr/>
        </p:nvCxnSpPr>
        <p:spPr>
          <a:xfrm flipV="1">
            <a:off x="305843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A56E23-D9D9-5444-7D68-BF90A1F0EFBC}"/>
              </a:ext>
            </a:extLst>
          </p:cNvPr>
          <p:cNvCxnSpPr>
            <a:cxnSpLocks/>
          </p:cNvCxnSpPr>
          <p:nvPr/>
        </p:nvCxnSpPr>
        <p:spPr>
          <a:xfrm flipV="1">
            <a:off x="357481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800A39-C2FD-EB07-433E-A14A536B2633}"/>
              </a:ext>
            </a:extLst>
          </p:cNvPr>
          <p:cNvCxnSpPr>
            <a:cxnSpLocks/>
          </p:cNvCxnSpPr>
          <p:nvPr/>
        </p:nvCxnSpPr>
        <p:spPr>
          <a:xfrm flipV="1">
            <a:off x="4091203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6A99F-ED16-E961-75AE-08B77823E03A}"/>
              </a:ext>
            </a:extLst>
          </p:cNvPr>
          <p:cNvCxnSpPr>
            <a:cxnSpLocks/>
          </p:cNvCxnSpPr>
          <p:nvPr/>
        </p:nvCxnSpPr>
        <p:spPr>
          <a:xfrm flipV="1">
            <a:off x="455432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7059F40-17A2-64A0-C506-969C56145C32}"/>
              </a:ext>
            </a:extLst>
          </p:cNvPr>
          <p:cNvCxnSpPr>
            <a:cxnSpLocks/>
          </p:cNvCxnSpPr>
          <p:nvPr/>
        </p:nvCxnSpPr>
        <p:spPr>
          <a:xfrm flipV="1">
            <a:off x="5070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8E0CE1-5363-F4FB-5648-02EC456B075E}"/>
              </a:ext>
            </a:extLst>
          </p:cNvPr>
          <p:cNvCxnSpPr>
            <a:cxnSpLocks/>
          </p:cNvCxnSpPr>
          <p:nvPr/>
        </p:nvCxnSpPr>
        <p:spPr>
          <a:xfrm flipV="1">
            <a:off x="2497661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EC8B202-B021-6615-EEF2-20322AFA0A22}"/>
              </a:ext>
            </a:extLst>
          </p:cNvPr>
          <p:cNvCxnSpPr>
            <a:cxnSpLocks/>
          </p:cNvCxnSpPr>
          <p:nvPr/>
        </p:nvCxnSpPr>
        <p:spPr>
          <a:xfrm flipV="1">
            <a:off x="19309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74D53D7-C6DD-4224-537A-91A4B0ACB1E6}"/>
              </a:ext>
            </a:extLst>
          </p:cNvPr>
          <p:cNvCxnSpPr>
            <a:cxnSpLocks/>
          </p:cNvCxnSpPr>
          <p:nvPr/>
        </p:nvCxnSpPr>
        <p:spPr>
          <a:xfrm flipV="1">
            <a:off x="141754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4D908C-91AA-24ED-2DC4-A9AE0463AD6A}"/>
              </a:ext>
            </a:extLst>
          </p:cNvPr>
          <p:cNvCxnSpPr>
            <a:cxnSpLocks/>
          </p:cNvCxnSpPr>
          <p:nvPr/>
        </p:nvCxnSpPr>
        <p:spPr>
          <a:xfrm flipV="1">
            <a:off x="101065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1A00D2-B15B-2EAC-4DA7-0399C2B79FCF}"/>
              </a:ext>
            </a:extLst>
          </p:cNvPr>
          <p:cNvCxnSpPr/>
          <p:nvPr/>
        </p:nvCxnSpPr>
        <p:spPr>
          <a:xfrm flipV="1">
            <a:off x="608860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D94992-B821-9A9C-26ED-EE8C245D8D9C}"/>
              </a:ext>
            </a:extLst>
          </p:cNvPr>
          <p:cNvCxnSpPr>
            <a:cxnSpLocks/>
          </p:cNvCxnSpPr>
          <p:nvPr/>
        </p:nvCxnSpPr>
        <p:spPr>
          <a:xfrm flipV="1">
            <a:off x="84841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F30026-D687-7494-495C-BE711E0DC5F7}"/>
              </a:ext>
            </a:extLst>
          </p:cNvPr>
          <p:cNvCxnSpPr>
            <a:cxnSpLocks/>
          </p:cNvCxnSpPr>
          <p:nvPr/>
        </p:nvCxnSpPr>
        <p:spPr>
          <a:xfrm flipV="1">
            <a:off x="9000555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355AF64-7C43-0F10-DE0B-00A574C20108}"/>
              </a:ext>
            </a:extLst>
          </p:cNvPr>
          <p:cNvCxnSpPr>
            <a:cxnSpLocks/>
          </p:cNvCxnSpPr>
          <p:nvPr/>
        </p:nvCxnSpPr>
        <p:spPr>
          <a:xfrm flipV="1">
            <a:off x="951693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CFF3FF6-E329-9754-3726-2095CA0B7AA3}"/>
              </a:ext>
            </a:extLst>
          </p:cNvPr>
          <p:cNvCxnSpPr>
            <a:cxnSpLocks/>
          </p:cNvCxnSpPr>
          <p:nvPr/>
        </p:nvCxnSpPr>
        <p:spPr>
          <a:xfrm flipV="1">
            <a:off x="9980058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88B5A4-98C0-B61E-4EFB-4B327D697187}"/>
              </a:ext>
            </a:extLst>
          </p:cNvPr>
          <p:cNvCxnSpPr>
            <a:cxnSpLocks/>
          </p:cNvCxnSpPr>
          <p:nvPr/>
        </p:nvCxnSpPr>
        <p:spPr>
          <a:xfrm flipV="1">
            <a:off x="1049644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F448F01-DD18-C53B-3F89-061C8FB0020C}"/>
              </a:ext>
            </a:extLst>
          </p:cNvPr>
          <p:cNvCxnSpPr>
            <a:cxnSpLocks/>
          </p:cNvCxnSpPr>
          <p:nvPr/>
        </p:nvCxnSpPr>
        <p:spPr>
          <a:xfrm flipV="1">
            <a:off x="7923397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09E615-E385-72CF-CF1E-A8AA935932BD}"/>
              </a:ext>
            </a:extLst>
          </p:cNvPr>
          <p:cNvCxnSpPr>
            <a:cxnSpLocks/>
          </p:cNvCxnSpPr>
          <p:nvPr/>
        </p:nvCxnSpPr>
        <p:spPr>
          <a:xfrm flipV="1">
            <a:off x="7356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409CE-1A65-34A8-60F7-E080BC1C7D69}"/>
              </a:ext>
            </a:extLst>
          </p:cNvPr>
          <p:cNvCxnSpPr>
            <a:cxnSpLocks/>
          </p:cNvCxnSpPr>
          <p:nvPr/>
        </p:nvCxnSpPr>
        <p:spPr>
          <a:xfrm flipV="1">
            <a:off x="684328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F96BC77-7003-2EA5-AC7F-7D7BC5395A50}"/>
              </a:ext>
            </a:extLst>
          </p:cNvPr>
          <p:cNvCxnSpPr>
            <a:cxnSpLocks/>
          </p:cNvCxnSpPr>
          <p:nvPr/>
        </p:nvCxnSpPr>
        <p:spPr>
          <a:xfrm flipV="1">
            <a:off x="643638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383629-AD05-C3E6-BD55-B615EF7664F9}"/>
              </a:ext>
            </a:extLst>
          </p:cNvPr>
          <p:cNvSpPr/>
          <p:nvPr/>
        </p:nvSpPr>
        <p:spPr>
          <a:xfrm>
            <a:off x="11147313" y="6048370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9DE32D7-D474-51CB-EEBC-689AEFA0EF13}"/>
              </a:ext>
            </a:extLst>
          </p:cNvPr>
          <p:cNvSpPr/>
          <p:nvPr/>
        </p:nvSpPr>
        <p:spPr>
          <a:xfrm rot="5400000">
            <a:off x="2784005" y="440022"/>
            <a:ext cx="486868" cy="5311643"/>
          </a:xfrm>
          <a:prstGeom prst="leftBrace">
            <a:avLst>
              <a:gd name="adj1" fmla="val 687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9A5BF-9857-FEC2-784B-1BD2F4581888}"/>
              </a:ext>
            </a:extLst>
          </p:cNvPr>
          <p:cNvSpPr txBox="1"/>
          <p:nvPr/>
        </p:nvSpPr>
        <p:spPr>
          <a:xfrm>
            <a:off x="1534590" y="1652080"/>
            <a:ext cx="298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vemos</a:t>
            </a:r>
            <a:r>
              <a:rPr lang="en-US" dirty="0"/>
              <a:t> la </a:t>
            </a:r>
            <a:r>
              <a:rPr lang="en-US" dirty="0" err="1"/>
              <a:t>similitud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que </a:t>
            </a:r>
            <a:r>
              <a:rPr lang="en-US" dirty="0" err="1"/>
              <a:t>busquemos</a:t>
            </a:r>
            <a:r>
              <a:rPr lang="en-US" dirty="0"/>
              <a:t> (</a:t>
            </a:r>
            <a:r>
              <a:rPr lang="en-US" dirty="0" err="1"/>
              <a:t>ProductoBuscado</a:t>
            </a:r>
            <a:r>
              <a:rPr lang="en-US" dirty="0"/>
              <a:t>)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1E01E89-6E82-4750-EB25-E2ADCE4441A1}"/>
              </a:ext>
            </a:extLst>
          </p:cNvPr>
          <p:cNvSpPr/>
          <p:nvPr/>
        </p:nvSpPr>
        <p:spPr>
          <a:xfrm rot="5400000">
            <a:off x="11337323" y="2629024"/>
            <a:ext cx="486868" cy="951390"/>
          </a:xfrm>
          <a:prstGeom prst="leftBrace">
            <a:avLst>
              <a:gd name="adj1" fmla="val 687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55A997-76A6-D643-0506-C5885BF11C52}"/>
              </a:ext>
            </a:extLst>
          </p:cNvPr>
          <p:cNvSpPr txBox="1"/>
          <p:nvPr/>
        </p:nvSpPr>
        <p:spPr>
          <a:xfrm>
            <a:off x="10795720" y="2491252"/>
            <a:ext cx="21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¿Será similar</a:t>
            </a:r>
            <a:r>
              <a:rPr lang="en-US" dirty="0"/>
              <a:t>?</a:t>
            </a:r>
          </a:p>
        </p:txBody>
      </p:sp>
      <p:pic>
        <p:nvPicPr>
          <p:cNvPr id="129" name="Graphic 128" descr="Artificial Intelligence outline">
            <a:extLst>
              <a:ext uri="{FF2B5EF4-FFF2-40B4-BE49-F238E27FC236}">
                <a16:creationId xmlns:a16="http://schemas.microsoft.com/office/drawing/2014/main" id="{9B20EC80-60CB-0FFA-8819-0C254ED6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8277" y="35770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192B8-76FC-CF29-DFEF-CED6AFA59DE8}"/>
              </a:ext>
            </a:extLst>
          </p:cNvPr>
          <p:cNvSpPr txBox="1"/>
          <p:nvPr/>
        </p:nvSpPr>
        <p:spPr>
          <a:xfrm>
            <a:off x="497226" y="832866"/>
            <a:ext cx="913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¿Y… donde creamos nuevos alimentos?</a:t>
            </a:r>
            <a:endParaRPr lang="en-US" b="1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0800AE0-9DFE-CC62-B184-C07BB606E32B}"/>
              </a:ext>
            </a:extLst>
          </p:cNvPr>
          <p:cNvSpPr/>
          <p:nvPr/>
        </p:nvSpPr>
        <p:spPr>
          <a:xfrm rot="5400000">
            <a:off x="8149408" y="456154"/>
            <a:ext cx="486868" cy="5311643"/>
          </a:xfrm>
          <a:prstGeom prst="leftBrace">
            <a:avLst>
              <a:gd name="adj1" fmla="val 687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797D63-62C2-727A-2C99-74A3E93E4277}"/>
              </a:ext>
            </a:extLst>
          </p:cNvPr>
          <p:cNvSpPr txBox="1"/>
          <p:nvPr/>
        </p:nvSpPr>
        <p:spPr>
          <a:xfrm>
            <a:off x="6899993" y="1677362"/>
            <a:ext cx="298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las </a:t>
            </a:r>
            <a:r>
              <a:rPr lang="en-US" dirty="0" err="1"/>
              <a:t>propuestas</a:t>
            </a:r>
            <a:r>
              <a:rPr lang="en-US" dirty="0"/>
              <a:t> que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querrémos</a:t>
            </a:r>
            <a:r>
              <a:rPr lang="en-US" dirty="0"/>
              <a:t> </a:t>
            </a:r>
            <a:r>
              <a:rPr lang="en-US" dirty="0" err="1"/>
              <a:t>proporcionarle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Propuesto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482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DDD92F-DD9A-C30A-689F-4AD0B4887C80}"/>
              </a:ext>
            </a:extLst>
          </p:cNvPr>
          <p:cNvSpPr/>
          <p:nvPr/>
        </p:nvSpPr>
        <p:spPr>
          <a:xfrm>
            <a:off x="396693" y="3601092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3FF7D-E08F-D43F-03A1-E4218272D672}"/>
              </a:ext>
            </a:extLst>
          </p:cNvPr>
          <p:cNvSpPr/>
          <p:nvPr/>
        </p:nvSpPr>
        <p:spPr>
          <a:xfrm>
            <a:off x="5708336" y="3601092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F70B1-A4FB-FE95-B93A-99B9755EB65F}"/>
              </a:ext>
            </a:extLst>
          </p:cNvPr>
          <p:cNvCxnSpPr/>
          <p:nvPr/>
        </p:nvCxnSpPr>
        <p:spPr>
          <a:xfrm flipV="1">
            <a:off x="65694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A8B46-D252-9579-308E-8DB07688E990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305251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FE7C1-3154-CDD0-78A6-6F550CAC9B5F}"/>
              </a:ext>
            </a:extLst>
          </p:cNvPr>
          <p:cNvCxnSpPr>
            <a:cxnSpLocks/>
          </p:cNvCxnSpPr>
          <p:nvPr/>
        </p:nvCxnSpPr>
        <p:spPr>
          <a:xfrm flipV="1">
            <a:off x="356890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E7859-8979-48A7-D8FB-9401F6C8287B}"/>
              </a:ext>
            </a:extLst>
          </p:cNvPr>
          <p:cNvCxnSpPr>
            <a:cxnSpLocks/>
          </p:cNvCxnSpPr>
          <p:nvPr/>
        </p:nvCxnSpPr>
        <p:spPr>
          <a:xfrm flipV="1">
            <a:off x="4085284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6483A-5A3D-D3FC-D24C-1FB37F1DB49D}"/>
              </a:ext>
            </a:extLst>
          </p:cNvPr>
          <p:cNvCxnSpPr>
            <a:cxnSpLocks/>
          </p:cNvCxnSpPr>
          <p:nvPr/>
        </p:nvCxnSpPr>
        <p:spPr>
          <a:xfrm flipV="1">
            <a:off x="454840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4ED704-54A9-0887-EF28-B75B2DA8A86A}"/>
              </a:ext>
            </a:extLst>
          </p:cNvPr>
          <p:cNvCxnSpPr>
            <a:cxnSpLocks/>
          </p:cNvCxnSpPr>
          <p:nvPr/>
        </p:nvCxnSpPr>
        <p:spPr>
          <a:xfrm flipV="1">
            <a:off x="5064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25F31-D255-FF9F-EAEF-F9F6311F6C62}"/>
              </a:ext>
            </a:extLst>
          </p:cNvPr>
          <p:cNvCxnSpPr>
            <a:cxnSpLocks/>
          </p:cNvCxnSpPr>
          <p:nvPr/>
        </p:nvCxnSpPr>
        <p:spPr>
          <a:xfrm flipV="1">
            <a:off x="2491742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020AF-7912-647A-28F0-A479D5E7FD1B}"/>
              </a:ext>
            </a:extLst>
          </p:cNvPr>
          <p:cNvCxnSpPr>
            <a:cxnSpLocks/>
          </p:cNvCxnSpPr>
          <p:nvPr/>
        </p:nvCxnSpPr>
        <p:spPr>
          <a:xfrm flipV="1">
            <a:off x="19250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C167F9-55C4-4709-5E58-D6896150BC8B}"/>
              </a:ext>
            </a:extLst>
          </p:cNvPr>
          <p:cNvCxnSpPr>
            <a:cxnSpLocks/>
          </p:cNvCxnSpPr>
          <p:nvPr/>
        </p:nvCxnSpPr>
        <p:spPr>
          <a:xfrm flipV="1">
            <a:off x="1411625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6508A2-539A-52F6-99A7-E753B03BE2E3}"/>
              </a:ext>
            </a:extLst>
          </p:cNvPr>
          <p:cNvCxnSpPr>
            <a:cxnSpLocks/>
          </p:cNvCxnSpPr>
          <p:nvPr/>
        </p:nvCxnSpPr>
        <p:spPr>
          <a:xfrm flipV="1">
            <a:off x="100473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51E305-F070-8ED0-BCAB-1731C16C1868}"/>
              </a:ext>
            </a:extLst>
          </p:cNvPr>
          <p:cNvCxnSpPr/>
          <p:nvPr/>
        </p:nvCxnSpPr>
        <p:spPr>
          <a:xfrm flipV="1">
            <a:off x="608268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EBAEC0-A9A2-D598-516E-6C7493C2E19E}"/>
              </a:ext>
            </a:extLst>
          </p:cNvPr>
          <p:cNvCxnSpPr>
            <a:cxnSpLocks/>
          </p:cNvCxnSpPr>
          <p:nvPr/>
        </p:nvCxnSpPr>
        <p:spPr>
          <a:xfrm flipV="1">
            <a:off x="847825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25640-6F00-BD73-3A0F-29E5BE6EDF59}"/>
              </a:ext>
            </a:extLst>
          </p:cNvPr>
          <p:cNvCxnSpPr>
            <a:cxnSpLocks/>
          </p:cNvCxnSpPr>
          <p:nvPr/>
        </p:nvCxnSpPr>
        <p:spPr>
          <a:xfrm flipV="1">
            <a:off x="8994636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B4175B-61C4-1818-DFF0-B7980D9A61C5}"/>
              </a:ext>
            </a:extLst>
          </p:cNvPr>
          <p:cNvCxnSpPr>
            <a:cxnSpLocks/>
          </p:cNvCxnSpPr>
          <p:nvPr/>
        </p:nvCxnSpPr>
        <p:spPr>
          <a:xfrm flipV="1">
            <a:off x="9511020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E43645-1A10-8CA8-1B86-F7721CA95C20}"/>
              </a:ext>
            </a:extLst>
          </p:cNvPr>
          <p:cNvCxnSpPr>
            <a:cxnSpLocks/>
          </p:cNvCxnSpPr>
          <p:nvPr/>
        </p:nvCxnSpPr>
        <p:spPr>
          <a:xfrm flipV="1">
            <a:off x="9974139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2563B2-D608-00C0-ABDA-B313A55AF2F3}"/>
              </a:ext>
            </a:extLst>
          </p:cNvPr>
          <p:cNvCxnSpPr>
            <a:cxnSpLocks/>
          </p:cNvCxnSpPr>
          <p:nvPr/>
        </p:nvCxnSpPr>
        <p:spPr>
          <a:xfrm flipV="1">
            <a:off x="10490523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DA4D45-45C5-42CF-085C-9EA89634D3A6}"/>
              </a:ext>
            </a:extLst>
          </p:cNvPr>
          <p:cNvCxnSpPr>
            <a:cxnSpLocks/>
          </p:cNvCxnSpPr>
          <p:nvPr/>
        </p:nvCxnSpPr>
        <p:spPr>
          <a:xfrm flipV="1">
            <a:off x="7917478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C23443-3703-4A2A-DE33-0B5DFC67EA2E}"/>
              </a:ext>
            </a:extLst>
          </p:cNvPr>
          <p:cNvCxnSpPr>
            <a:cxnSpLocks/>
          </p:cNvCxnSpPr>
          <p:nvPr/>
        </p:nvCxnSpPr>
        <p:spPr>
          <a:xfrm flipV="1">
            <a:off x="735078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6FF6C-30D7-EA13-C1ED-D15ADAB265E6}"/>
              </a:ext>
            </a:extLst>
          </p:cNvPr>
          <p:cNvCxnSpPr>
            <a:cxnSpLocks/>
          </p:cNvCxnSpPr>
          <p:nvPr/>
        </p:nvCxnSpPr>
        <p:spPr>
          <a:xfrm flipV="1">
            <a:off x="6837361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297237-5B89-B7B1-13B5-408C3965815D}"/>
              </a:ext>
            </a:extLst>
          </p:cNvPr>
          <p:cNvCxnSpPr>
            <a:cxnSpLocks/>
          </p:cNvCxnSpPr>
          <p:nvPr/>
        </p:nvCxnSpPr>
        <p:spPr>
          <a:xfrm flipV="1">
            <a:off x="6430467" y="3601092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7B2F00-2887-0B38-0BA3-657AF9EA6716}"/>
              </a:ext>
            </a:extLst>
          </p:cNvPr>
          <p:cNvSpPr/>
          <p:nvPr/>
        </p:nvSpPr>
        <p:spPr>
          <a:xfrm>
            <a:off x="11141394" y="3601092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DFD0B-BB1D-0D46-3EB2-C75947CF31A9}"/>
              </a:ext>
            </a:extLst>
          </p:cNvPr>
          <p:cNvSpPr/>
          <p:nvPr/>
        </p:nvSpPr>
        <p:spPr>
          <a:xfrm>
            <a:off x="398171" y="4215131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B5084-0BE2-306C-DDD5-6DC6510C704F}"/>
              </a:ext>
            </a:extLst>
          </p:cNvPr>
          <p:cNvSpPr/>
          <p:nvPr/>
        </p:nvSpPr>
        <p:spPr>
          <a:xfrm>
            <a:off x="5709820" y="4215131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D7690-6DAE-6A0F-FFF5-B99F76943BD7}"/>
              </a:ext>
            </a:extLst>
          </p:cNvPr>
          <p:cNvCxnSpPr/>
          <p:nvPr/>
        </p:nvCxnSpPr>
        <p:spPr>
          <a:xfrm flipV="1">
            <a:off x="65842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683811-E75A-7F4C-F5BC-1C41205BF739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flipV="1">
            <a:off x="305399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992B86-40EA-083C-8C4F-0E85BE2BFEA3}"/>
              </a:ext>
            </a:extLst>
          </p:cNvPr>
          <p:cNvCxnSpPr>
            <a:cxnSpLocks/>
          </p:cNvCxnSpPr>
          <p:nvPr/>
        </p:nvCxnSpPr>
        <p:spPr>
          <a:xfrm flipV="1">
            <a:off x="357037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881A19-5444-2B3E-E955-525FBA484CE8}"/>
              </a:ext>
            </a:extLst>
          </p:cNvPr>
          <p:cNvCxnSpPr>
            <a:cxnSpLocks/>
          </p:cNvCxnSpPr>
          <p:nvPr/>
        </p:nvCxnSpPr>
        <p:spPr>
          <a:xfrm flipV="1">
            <a:off x="4086762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660B4-5060-B3E5-15A9-60DA46D49576}"/>
              </a:ext>
            </a:extLst>
          </p:cNvPr>
          <p:cNvCxnSpPr>
            <a:cxnSpLocks/>
          </p:cNvCxnSpPr>
          <p:nvPr/>
        </p:nvCxnSpPr>
        <p:spPr>
          <a:xfrm flipV="1">
            <a:off x="454988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59EA53-EB60-8126-D720-66E563CC741C}"/>
              </a:ext>
            </a:extLst>
          </p:cNvPr>
          <p:cNvCxnSpPr>
            <a:cxnSpLocks/>
          </p:cNvCxnSpPr>
          <p:nvPr/>
        </p:nvCxnSpPr>
        <p:spPr>
          <a:xfrm flipV="1">
            <a:off x="5066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40453C-0E77-6EBD-AA37-3C705AA94B1D}"/>
              </a:ext>
            </a:extLst>
          </p:cNvPr>
          <p:cNvCxnSpPr>
            <a:cxnSpLocks/>
          </p:cNvCxnSpPr>
          <p:nvPr/>
        </p:nvCxnSpPr>
        <p:spPr>
          <a:xfrm flipV="1">
            <a:off x="2493220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67C647-8440-AF4F-FEB5-10353D162540}"/>
              </a:ext>
            </a:extLst>
          </p:cNvPr>
          <p:cNvCxnSpPr>
            <a:cxnSpLocks/>
          </p:cNvCxnSpPr>
          <p:nvPr/>
        </p:nvCxnSpPr>
        <p:spPr>
          <a:xfrm flipV="1">
            <a:off x="19265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A43310-132E-6F04-3C27-4197ACD62C26}"/>
              </a:ext>
            </a:extLst>
          </p:cNvPr>
          <p:cNvCxnSpPr>
            <a:cxnSpLocks/>
          </p:cNvCxnSpPr>
          <p:nvPr/>
        </p:nvCxnSpPr>
        <p:spPr>
          <a:xfrm flipV="1">
            <a:off x="1413103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EB6126-8929-1F0D-590A-6CBF2E331343}"/>
              </a:ext>
            </a:extLst>
          </p:cNvPr>
          <p:cNvCxnSpPr>
            <a:cxnSpLocks/>
          </p:cNvCxnSpPr>
          <p:nvPr/>
        </p:nvCxnSpPr>
        <p:spPr>
          <a:xfrm flipV="1">
            <a:off x="100620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FDAC7D-3BB5-FADE-2003-353C03DFDC2B}"/>
              </a:ext>
            </a:extLst>
          </p:cNvPr>
          <p:cNvCxnSpPr/>
          <p:nvPr/>
        </p:nvCxnSpPr>
        <p:spPr>
          <a:xfrm flipV="1">
            <a:off x="608416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342584-CA90-F856-566E-F9E598CF5A60}"/>
              </a:ext>
            </a:extLst>
          </p:cNvPr>
          <p:cNvCxnSpPr>
            <a:cxnSpLocks/>
          </p:cNvCxnSpPr>
          <p:nvPr/>
        </p:nvCxnSpPr>
        <p:spPr>
          <a:xfrm flipV="1">
            <a:off x="847972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B026E8-E2AC-E49A-D245-8084102A7F3E}"/>
              </a:ext>
            </a:extLst>
          </p:cNvPr>
          <p:cNvCxnSpPr>
            <a:cxnSpLocks/>
          </p:cNvCxnSpPr>
          <p:nvPr/>
        </p:nvCxnSpPr>
        <p:spPr>
          <a:xfrm flipV="1">
            <a:off x="8996114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FB0E0D-5516-7C83-681F-9A274041250D}"/>
              </a:ext>
            </a:extLst>
          </p:cNvPr>
          <p:cNvCxnSpPr>
            <a:cxnSpLocks/>
          </p:cNvCxnSpPr>
          <p:nvPr/>
        </p:nvCxnSpPr>
        <p:spPr>
          <a:xfrm flipV="1">
            <a:off x="9512498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2CDDF-B9D0-7861-BD0B-D76CB8A92D54}"/>
              </a:ext>
            </a:extLst>
          </p:cNvPr>
          <p:cNvCxnSpPr>
            <a:cxnSpLocks/>
          </p:cNvCxnSpPr>
          <p:nvPr/>
        </p:nvCxnSpPr>
        <p:spPr>
          <a:xfrm flipV="1">
            <a:off x="9975617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BD5B35-5CAF-FCDD-481F-34B47255A8DC}"/>
              </a:ext>
            </a:extLst>
          </p:cNvPr>
          <p:cNvCxnSpPr>
            <a:cxnSpLocks/>
          </p:cNvCxnSpPr>
          <p:nvPr/>
        </p:nvCxnSpPr>
        <p:spPr>
          <a:xfrm flipV="1">
            <a:off x="10492001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DC16D4-D75A-94D2-FA02-834ECF22BC07}"/>
              </a:ext>
            </a:extLst>
          </p:cNvPr>
          <p:cNvCxnSpPr>
            <a:cxnSpLocks/>
          </p:cNvCxnSpPr>
          <p:nvPr/>
        </p:nvCxnSpPr>
        <p:spPr>
          <a:xfrm flipV="1">
            <a:off x="7918956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16B413-7F89-5516-6219-F488675C4E8C}"/>
              </a:ext>
            </a:extLst>
          </p:cNvPr>
          <p:cNvCxnSpPr>
            <a:cxnSpLocks/>
          </p:cNvCxnSpPr>
          <p:nvPr/>
        </p:nvCxnSpPr>
        <p:spPr>
          <a:xfrm flipV="1">
            <a:off x="735226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490496-D3E2-7841-AFF5-5C5B917AE257}"/>
              </a:ext>
            </a:extLst>
          </p:cNvPr>
          <p:cNvCxnSpPr>
            <a:cxnSpLocks/>
          </p:cNvCxnSpPr>
          <p:nvPr/>
        </p:nvCxnSpPr>
        <p:spPr>
          <a:xfrm flipV="1">
            <a:off x="6838839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7BFC11-AA4B-243E-85F8-C06EC8E359F1}"/>
              </a:ext>
            </a:extLst>
          </p:cNvPr>
          <p:cNvCxnSpPr>
            <a:cxnSpLocks/>
          </p:cNvCxnSpPr>
          <p:nvPr/>
        </p:nvCxnSpPr>
        <p:spPr>
          <a:xfrm flipV="1">
            <a:off x="6431945" y="4215131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EEB2F54-53A3-B0F4-95E7-F4AB8328F572}"/>
              </a:ext>
            </a:extLst>
          </p:cNvPr>
          <p:cNvSpPr/>
          <p:nvPr/>
        </p:nvSpPr>
        <p:spPr>
          <a:xfrm>
            <a:off x="11142872" y="4215131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24AF11-B207-FBB0-1C3F-20A795F91EA0}"/>
              </a:ext>
            </a:extLst>
          </p:cNvPr>
          <p:cNvSpPr/>
          <p:nvPr/>
        </p:nvSpPr>
        <p:spPr>
          <a:xfrm>
            <a:off x="399650" y="4829169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11F278-2486-AD46-5822-F367531DA464}"/>
              </a:ext>
            </a:extLst>
          </p:cNvPr>
          <p:cNvSpPr/>
          <p:nvPr/>
        </p:nvSpPr>
        <p:spPr>
          <a:xfrm>
            <a:off x="5711299" y="4829169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A83E32-0C58-78DB-A5CB-5C135F9BC09F}"/>
              </a:ext>
            </a:extLst>
          </p:cNvPr>
          <p:cNvCxnSpPr/>
          <p:nvPr/>
        </p:nvCxnSpPr>
        <p:spPr>
          <a:xfrm flipV="1">
            <a:off x="65990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91537E-0CDB-0264-15D3-0C899A7D7D1C}"/>
              </a:ext>
            </a:extLst>
          </p:cNvPr>
          <p:cNvCxnSpPr>
            <a:cxnSpLocks/>
            <a:stCxn id="59" idx="2"/>
            <a:endCxn id="59" idx="0"/>
          </p:cNvCxnSpPr>
          <p:nvPr/>
        </p:nvCxnSpPr>
        <p:spPr>
          <a:xfrm flipV="1">
            <a:off x="305547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57DCDA-607C-3F16-BC3B-DC4CCC8096D6}"/>
              </a:ext>
            </a:extLst>
          </p:cNvPr>
          <p:cNvCxnSpPr>
            <a:cxnSpLocks/>
          </p:cNvCxnSpPr>
          <p:nvPr/>
        </p:nvCxnSpPr>
        <p:spPr>
          <a:xfrm flipV="1">
            <a:off x="357185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CC67AE-7812-72FE-18A8-941D2C44CFD7}"/>
              </a:ext>
            </a:extLst>
          </p:cNvPr>
          <p:cNvCxnSpPr>
            <a:cxnSpLocks/>
          </p:cNvCxnSpPr>
          <p:nvPr/>
        </p:nvCxnSpPr>
        <p:spPr>
          <a:xfrm flipV="1">
            <a:off x="4088241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3137EE-AB9D-F6CF-75A7-59F7D0F05C81}"/>
              </a:ext>
            </a:extLst>
          </p:cNvPr>
          <p:cNvCxnSpPr>
            <a:cxnSpLocks/>
          </p:cNvCxnSpPr>
          <p:nvPr/>
        </p:nvCxnSpPr>
        <p:spPr>
          <a:xfrm flipV="1">
            <a:off x="455136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0669F9-0FD8-AA58-81DA-4CE84755AEAB}"/>
              </a:ext>
            </a:extLst>
          </p:cNvPr>
          <p:cNvCxnSpPr>
            <a:cxnSpLocks/>
          </p:cNvCxnSpPr>
          <p:nvPr/>
        </p:nvCxnSpPr>
        <p:spPr>
          <a:xfrm flipV="1">
            <a:off x="5067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B72865-F030-2E50-CEAE-B2A2DC4BB726}"/>
              </a:ext>
            </a:extLst>
          </p:cNvPr>
          <p:cNvCxnSpPr>
            <a:cxnSpLocks/>
          </p:cNvCxnSpPr>
          <p:nvPr/>
        </p:nvCxnSpPr>
        <p:spPr>
          <a:xfrm flipV="1">
            <a:off x="2494699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70E78B-1274-D7EF-4A86-FB433AFCFEE0}"/>
              </a:ext>
            </a:extLst>
          </p:cNvPr>
          <p:cNvCxnSpPr>
            <a:cxnSpLocks/>
          </p:cNvCxnSpPr>
          <p:nvPr/>
        </p:nvCxnSpPr>
        <p:spPr>
          <a:xfrm flipV="1">
            <a:off x="19280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0046B-58BD-687E-208F-114B6140A6CE}"/>
              </a:ext>
            </a:extLst>
          </p:cNvPr>
          <p:cNvCxnSpPr>
            <a:cxnSpLocks/>
          </p:cNvCxnSpPr>
          <p:nvPr/>
        </p:nvCxnSpPr>
        <p:spPr>
          <a:xfrm flipV="1">
            <a:off x="1414582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D961CF-7637-3CB0-D029-C643D7A9957B}"/>
              </a:ext>
            </a:extLst>
          </p:cNvPr>
          <p:cNvCxnSpPr>
            <a:cxnSpLocks/>
          </p:cNvCxnSpPr>
          <p:nvPr/>
        </p:nvCxnSpPr>
        <p:spPr>
          <a:xfrm flipV="1">
            <a:off x="100768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6A87F5-BC8F-45B4-B709-C245E20E0139}"/>
              </a:ext>
            </a:extLst>
          </p:cNvPr>
          <p:cNvCxnSpPr/>
          <p:nvPr/>
        </p:nvCxnSpPr>
        <p:spPr>
          <a:xfrm flipV="1">
            <a:off x="608564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F47A20-BD47-17F9-14D6-4E18FD5AC9E6}"/>
              </a:ext>
            </a:extLst>
          </p:cNvPr>
          <p:cNvCxnSpPr>
            <a:cxnSpLocks/>
          </p:cNvCxnSpPr>
          <p:nvPr/>
        </p:nvCxnSpPr>
        <p:spPr>
          <a:xfrm flipV="1">
            <a:off x="848120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2DE597-52E2-2456-C0AD-657489D62279}"/>
              </a:ext>
            </a:extLst>
          </p:cNvPr>
          <p:cNvCxnSpPr>
            <a:cxnSpLocks/>
          </p:cNvCxnSpPr>
          <p:nvPr/>
        </p:nvCxnSpPr>
        <p:spPr>
          <a:xfrm flipV="1">
            <a:off x="8997593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07886B-2010-91B2-E11F-E4847BAB7FC6}"/>
              </a:ext>
            </a:extLst>
          </p:cNvPr>
          <p:cNvCxnSpPr>
            <a:cxnSpLocks/>
          </p:cNvCxnSpPr>
          <p:nvPr/>
        </p:nvCxnSpPr>
        <p:spPr>
          <a:xfrm flipV="1">
            <a:off x="9513977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C2CA1A-0D5B-4192-E354-D4B8B03CDD03}"/>
              </a:ext>
            </a:extLst>
          </p:cNvPr>
          <p:cNvCxnSpPr>
            <a:cxnSpLocks/>
          </p:cNvCxnSpPr>
          <p:nvPr/>
        </p:nvCxnSpPr>
        <p:spPr>
          <a:xfrm flipV="1">
            <a:off x="9977096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5D0177-95C6-6114-5ADE-503FAAFF0959}"/>
              </a:ext>
            </a:extLst>
          </p:cNvPr>
          <p:cNvCxnSpPr>
            <a:cxnSpLocks/>
          </p:cNvCxnSpPr>
          <p:nvPr/>
        </p:nvCxnSpPr>
        <p:spPr>
          <a:xfrm flipV="1">
            <a:off x="10493480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CF143-B272-F7BB-50C2-83EB9D2388B1}"/>
              </a:ext>
            </a:extLst>
          </p:cNvPr>
          <p:cNvCxnSpPr>
            <a:cxnSpLocks/>
          </p:cNvCxnSpPr>
          <p:nvPr/>
        </p:nvCxnSpPr>
        <p:spPr>
          <a:xfrm flipV="1">
            <a:off x="7920435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74DA79-8872-85BA-BCBC-936731D9ECE1}"/>
              </a:ext>
            </a:extLst>
          </p:cNvPr>
          <p:cNvCxnSpPr>
            <a:cxnSpLocks/>
          </p:cNvCxnSpPr>
          <p:nvPr/>
        </p:nvCxnSpPr>
        <p:spPr>
          <a:xfrm flipV="1">
            <a:off x="735374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A10056-BC4A-A7AF-75FB-EF1DDA6AF6B9}"/>
              </a:ext>
            </a:extLst>
          </p:cNvPr>
          <p:cNvCxnSpPr>
            <a:cxnSpLocks/>
          </p:cNvCxnSpPr>
          <p:nvPr/>
        </p:nvCxnSpPr>
        <p:spPr>
          <a:xfrm flipV="1">
            <a:off x="6840318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DC599D-1CF9-C5DC-BF3A-F462A4128446}"/>
              </a:ext>
            </a:extLst>
          </p:cNvPr>
          <p:cNvCxnSpPr>
            <a:cxnSpLocks/>
          </p:cNvCxnSpPr>
          <p:nvPr/>
        </p:nvCxnSpPr>
        <p:spPr>
          <a:xfrm flipV="1">
            <a:off x="6433424" y="4829169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40F0309-511C-A378-93BA-51FB0AB7A028}"/>
              </a:ext>
            </a:extLst>
          </p:cNvPr>
          <p:cNvSpPr/>
          <p:nvPr/>
        </p:nvSpPr>
        <p:spPr>
          <a:xfrm>
            <a:off x="11144351" y="4829169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56FC06-6860-EBF4-C364-159FC8DB0964}"/>
              </a:ext>
            </a:extLst>
          </p:cNvPr>
          <p:cNvSpPr/>
          <p:nvPr/>
        </p:nvSpPr>
        <p:spPr>
          <a:xfrm>
            <a:off x="401130" y="5460964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E05296-5155-7BF6-F2A8-C022EF359721}"/>
              </a:ext>
            </a:extLst>
          </p:cNvPr>
          <p:cNvSpPr/>
          <p:nvPr/>
        </p:nvSpPr>
        <p:spPr>
          <a:xfrm>
            <a:off x="5712779" y="5460964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EB446B-F829-A11F-88F5-5B4E2FFA4A6F}"/>
              </a:ext>
            </a:extLst>
          </p:cNvPr>
          <p:cNvCxnSpPr/>
          <p:nvPr/>
        </p:nvCxnSpPr>
        <p:spPr>
          <a:xfrm flipV="1">
            <a:off x="66138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F6CF9B-F849-897A-5874-02FD435EB081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flipV="1">
            <a:off x="305695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7C1B68-B827-DAEC-5A9A-3A820C33F080}"/>
              </a:ext>
            </a:extLst>
          </p:cNvPr>
          <p:cNvCxnSpPr>
            <a:cxnSpLocks/>
          </p:cNvCxnSpPr>
          <p:nvPr/>
        </p:nvCxnSpPr>
        <p:spPr>
          <a:xfrm flipV="1">
            <a:off x="357333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02F9B1-BF77-8E01-3113-F8AAF5CCD0D4}"/>
              </a:ext>
            </a:extLst>
          </p:cNvPr>
          <p:cNvCxnSpPr>
            <a:cxnSpLocks/>
          </p:cNvCxnSpPr>
          <p:nvPr/>
        </p:nvCxnSpPr>
        <p:spPr>
          <a:xfrm flipV="1">
            <a:off x="4089721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6CD488-31A4-7C3E-55A4-B0EF84A4F01B}"/>
              </a:ext>
            </a:extLst>
          </p:cNvPr>
          <p:cNvCxnSpPr>
            <a:cxnSpLocks/>
          </p:cNvCxnSpPr>
          <p:nvPr/>
        </p:nvCxnSpPr>
        <p:spPr>
          <a:xfrm flipV="1">
            <a:off x="455284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7B2649-1125-7FCA-2674-14FF13E5F9E4}"/>
              </a:ext>
            </a:extLst>
          </p:cNvPr>
          <p:cNvCxnSpPr>
            <a:cxnSpLocks/>
          </p:cNvCxnSpPr>
          <p:nvPr/>
        </p:nvCxnSpPr>
        <p:spPr>
          <a:xfrm flipV="1">
            <a:off x="5069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1A4165-2503-735B-43AA-0D10FB4B1322}"/>
              </a:ext>
            </a:extLst>
          </p:cNvPr>
          <p:cNvCxnSpPr>
            <a:cxnSpLocks/>
          </p:cNvCxnSpPr>
          <p:nvPr/>
        </p:nvCxnSpPr>
        <p:spPr>
          <a:xfrm flipV="1">
            <a:off x="2496179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E03EA-85EF-18D6-3EB1-879161C72D48}"/>
              </a:ext>
            </a:extLst>
          </p:cNvPr>
          <p:cNvCxnSpPr>
            <a:cxnSpLocks/>
          </p:cNvCxnSpPr>
          <p:nvPr/>
        </p:nvCxnSpPr>
        <p:spPr>
          <a:xfrm flipV="1">
            <a:off x="19294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01BE0-E706-F933-F87A-9C4DE5922872}"/>
              </a:ext>
            </a:extLst>
          </p:cNvPr>
          <p:cNvCxnSpPr>
            <a:cxnSpLocks/>
          </p:cNvCxnSpPr>
          <p:nvPr/>
        </p:nvCxnSpPr>
        <p:spPr>
          <a:xfrm flipV="1">
            <a:off x="1416062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296BFA-9676-E195-7F54-379B3CAEFCFA}"/>
              </a:ext>
            </a:extLst>
          </p:cNvPr>
          <p:cNvCxnSpPr>
            <a:cxnSpLocks/>
          </p:cNvCxnSpPr>
          <p:nvPr/>
        </p:nvCxnSpPr>
        <p:spPr>
          <a:xfrm flipV="1">
            <a:off x="100916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1684E4-02A4-17EA-5AE4-C02D9297CA45}"/>
              </a:ext>
            </a:extLst>
          </p:cNvPr>
          <p:cNvCxnSpPr/>
          <p:nvPr/>
        </p:nvCxnSpPr>
        <p:spPr>
          <a:xfrm flipV="1">
            <a:off x="608712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24705C-B13E-9017-996B-9BA6F207D8E5}"/>
              </a:ext>
            </a:extLst>
          </p:cNvPr>
          <p:cNvCxnSpPr>
            <a:cxnSpLocks/>
          </p:cNvCxnSpPr>
          <p:nvPr/>
        </p:nvCxnSpPr>
        <p:spPr>
          <a:xfrm flipV="1">
            <a:off x="848268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38666D-8968-3372-8DC2-D7602ED75738}"/>
              </a:ext>
            </a:extLst>
          </p:cNvPr>
          <p:cNvCxnSpPr>
            <a:cxnSpLocks/>
          </p:cNvCxnSpPr>
          <p:nvPr/>
        </p:nvCxnSpPr>
        <p:spPr>
          <a:xfrm flipV="1">
            <a:off x="8999073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15A0DE-0238-ED55-042B-5E8EEE856145}"/>
              </a:ext>
            </a:extLst>
          </p:cNvPr>
          <p:cNvCxnSpPr>
            <a:cxnSpLocks/>
          </p:cNvCxnSpPr>
          <p:nvPr/>
        </p:nvCxnSpPr>
        <p:spPr>
          <a:xfrm flipV="1">
            <a:off x="9515457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7DE588-1A91-AEF5-E25B-468555A81259}"/>
              </a:ext>
            </a:extLst>
          </p:cNvPr>
          <p:cNvCxnSpPr>
            <a:cxnSpLocks/>
          </p:cNvCxnSpPr>
          <p:nvPr/>
        </p:nvCxnSpPr>
        <p:spPr>
          <a:xfrm flipV="1">
            <a:off x="9978576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14A9B4-C7E4-8784-22E6-78514D2A7AF0}"/>
              </a:ext>
            </a:extLst>
          </p:cNvPr>
          <p:cNvCxnSpPr>
            <a:cxnSpLocks/>
          </p:cNvCxnSpPr>
          <p:nvPr/>
        </p:nvCxnSpPr>
        <p:spPr>
          <a:xfrm flipV="1">
            <a:off x="10494960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8A2542-D3D7-D2AB-305B-D55FE3DF6F79}"/>
              </a:ext>
            </a:extLst>
          </p:cNvPr>
          <p:cNvCxnSpPr>
            <a:cxnSpLocks/>
          </p:cNvCxnSpPr>
          <p:nvPr/>
        </p:nvCxnSpPr>
        <p:spPr>
          <a:xfrm flipV="1">
            <a:off x="7921915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A73C930-7015-EE17-07AE-0A92B48C9BAB}"/>
              </a:ext>
            </a:extLst>
          </p:cNvPr>
          <p:cNvCxnSpPr>
            <a:cxnSpLocks/>
          </p:cNvCxnSpPr>
          <p:nvPr/>
        </p:nvCxnSpPr>
        <p:spPr>
          <a:xfrm flipV="1">
            <a:off x="735522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AFCE909-D203-60AB-0ADD-638B85BCDE95}"/>
              </a:ext>
            </a:extLst>
          </p:cNvPr>
          <p:cNvCxnSpPr>
            <a:cxnSpLocks/>
          </p:cNvCxnSpPr>
          <p:nvPr/>
        </p:nvCxnSpPr>
        <p:spPr>
          <a:xfrm flipV="1">
            <a:off x="6841798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5E0580-5C6E-C9F7-13FD-E1994ABE538F}"/>
              </a:ext>
            </a:extLst>
          </p:cNvPr>
          <p:cNvCxnSpPr>
            <a:cxnSpLocks/>
          </p:cNvCxnSpPr>
          <p:nvPr/>
        </p:nvCxnSpPr>
        <p:spPr>
          <a:xfrm flipV="1">
            <a:off x="6434904" y="5460964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0489D8-4F99-E08B-F812-3695A4707865}"/>
              </a:ext>
            </a:extLst>
          </p:cNvPr>
          <p:cNvSpPr/>
          <p:nvPr/>
        </p:nvSpPr>
        <p:spPr>
          <a:xfrm>
            <a:off x="11145831" y="5460964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7BBEC7-50F3-3106-EB5F-2CE7C470D013}"/>
              </a:ext>
            </a:extLst>
          </p:cNvPr>
          <p:cNvSpPr/>
          <p:nvPr/>
        </p:nvSpPr>
        <p:spPr>
          <a:xfrm>
            <a:off x="402612" y="6048370"/>
            <a:ext cx="5311643" cy="479394"/>
          </a:xfrm>
          <a:prstGeom prst="rect">
            <a:avLst/>
          </a:prstGeom>
          <a:solidFill>
            <a:srgbClr val="B33BE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7A0EA2-FEB4-4F3D-2C01-FB7C43D8BDB1}"/>
              </a:ext>
            </a:extLst>
          </p:cNvPr>
          <p:cNvSpPr/>
          <p:nvPr/>
        </p:nvSpPr>
        <p:spPr>
          <a:xfrm>
            <a:off x="5714261" y="6048370"/>
            <a:ext cx="5311643" cy="479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8CFDC57-94B6-9355-615F-BB29C061E625}"/>
              </a:ext>
            </a:extLst>
          </p:cNvPr>
          <p:cNvCxnSpPr/>
          <p:nvPr/>
        </p:nvCxnSpPr>
        <p:spPr>
          <a:xfrm flipV="1">
            <a:off x="66286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A87CCD-0807-C0D5-8254-CAE03C9CD783}"/>
              </a:ext>
            </a:extLst>
          </p:cNvPr>
          <p:cNvCxnSpPr>
            <a:cxnSpLocks/>
            <a:stCxn id="105" idx="2"/>
            <a:endCxn id="105" idx="0"/>
          </p:cNvCxnSpPr>
          <p:nvPr/>
        </p:nvCxnSpPr>
        <p:spPr>
          <a:xfrm flipV="1">
            <a:off x="305843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A56E23-D9D9-5444-7D68-BF90A1F0EFBC}"/>
              </a:ext>
            </a:extLst>
          </p:cNvPr>
          <p:cNvCxnSpPr>
            <a:cxnSpLocks/>
          </p:cNvCxnSpPr>
          <p:nvPr/>
        </p:nvCxnSpPr>
        <p:spPr>
          <a:xfrm flipV="1">
            <a:off x="357481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800A39-C2FD-EB07-433E-A14A536B2633}"/>
              </a:ext>
            </a:extLst>
          </p:cNvPr>
          <p:cNvCxnSpPr>
            <a:cxnSpLocks/>
          </p:cNvCxnSpPr>
          <p:nvPr/>
        </p:nvCxnSpPr>
        <p:spPr>
          <a:xfrm flipV="1">
            <a:off x="4091203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E6A99F-ED16-E961-75AE-08B77823E03A}"/>
              </a:ext>
            </a:extLst>
          </p:cNvPr>
          <p:cNvCxnSpPr>
            <a:cxnSpLocks/>
          </p:cNvCxnSpPr>
          <p:nvPr/>
        </p:nvCxnSpPr>
        <p:spPr>
          <a:xfrm flipV="1">
            <a:off x="455432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7059F40-17A2-64A0-C506-969C56145C32}"/>
              </a:ext>
            </a:extLst>
          </p:cNvPr>
          <p:cNvCxnSpPr>
            <a:cxnSpLocks/>
          </p:cNvCxnSpPr>
          <p:nvPr/>
        </p:nvCxnSpPr>
        <p:spPr>
          <a:xfrm flipV="1">
            <a:off x="5070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8E0CE1-5363-F4FB-5648-02EC456B075E}"/>
              </a:ext>
            </a:extLst>
          </p:cNvPr>
          <p:cNvCxnSpPr>
            <a:cxnSpLocks/>
          </p:cNvCxnSpPr>
          <p:nvPr/>
        </p:nvCxnSpPr>
        <p:spPr>
          <a:xfrm flipV="1">
            <a:off x="2497661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EC8B202-B021-6615-EEF2-20322AFA0A22}"/>
              </a:ext>
            </a:extLst>
          </p:cNvPr>
          <p:cNvCxnSpPr>
            <a:cxnSpLocks/>
          </p:cNvCxnSpPr>
          <p:nvPr/>
        </p:nvCxnSpPr>
        <p:spPr>
          <a:xfrm flipV="1">
            <a:off x="19309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74D53D7-C6DD-4224-537A-91A4B0ACB1E6}"/>
              </a:ext>
            </a:extLst>
          </p:cNvPr>
          <p:cNvCxnSpPr>
            <a:cxnSpLocks/>
          </p:cNvCxnSpPr>
          <p:nvPr/>
        </p:nvCxnSpPr>
        <p:spPr>
          <a:xfrm flipV="1">
            <a:off x="1417544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4D908C-91AA-24ED-2DC4-A9AE0463AD6A}"/>
              </a:ext>
            </a:extLst>
          </p:cNvPr>
          <p:cNvCxnSpPr>
            <a:cxnSpLocks/>
          </p:cNvCxnSpPr>
          <p:nvPr/>
        </p:nvCxnSpPr>
        <p:spPr>
          <a:xfrm flipV="1">
            <a:off x="101065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1A00D2-B15B-2EAC-4DA7-0399C2B79FCF}"/>
              </a:ext>
            </a:extLst>
          </p:cNvPr>
          <p:cNvCxnSpPr/>
          <p:nvPr/>
        </p:nvCxnSpPr>
        <p:spPr>
          <a:xfrm flipV="1">
            <a:off x="608860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D94992-B821-9A9C-26ED-EE8C245D8D9C}"/>
              </a:ext>
            </a:extLst>
          </p:cNvPr>
          <p:cNvCxnSpPr>
            <a:cxnSpLocks/>
          </p:cNvCxnSpPr>
          <p:nvPr/>
        </p:nvCxnSpPr>
        <p:spPr>
          <a:xfrm flipV="1">
            <a:off x="848417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F30026-D687-7494-495C-BE711E0DC5F7}"/>
              </a:ext>
            </a:extLst>
          </p:cNvPr>
          <p:cNvCxnSpPr>
            <a:cxnSpLocks/>
          </p:cNvCxnSpPr>
          <p:nvPr/>
        </p:nvCxnSpPr>
        <p:spPr>
          <a:xfrm flipV="1">
            <a:off x="9000555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355AF64-7C43-0F10-DE0B-00A574C20108}"/>
              </a:ext>
            </a:extLst>
          </p:cNvPr>
          <p:cNvCxnSpPr>
            <a:cxnSpLocks/>
          </p:cNvCxnSpPr>
          <p:nvPr/>
        </p:nvCxnSpPr>
        <p:spPr>
          <a:xfrm flipV="1">
            <a:off x="9516939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CFF3FF6-E329-9754-3726-2095CA0B7AA3}"/>
              </a:ext>
            </a:extLst>
          </p:cNvPr>
          <p:cNvCxnSpPr>
            <a:cxnSpLocks/>
          </p:cNvCxnSpPr>
          <p:nvPr/>
        </p:nvCxnSpPr>
        <p:spPr>
          <a:xfrm flipV="1">
            <a:off x="9980058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88B5A4-98C0-B61E-4EFB-4B327D697187}"/>
              </a:ext>
            </a:extLst>
          </p:cNvPr>
          <p:cNvCxnSpPr>
            <a:cxnSpLocks/>
          </p:cNvCxnSpPr>
          <p:nvPr/>
        </p:nvCxnSpPr>
        <p:spPr>
          <a:xfrm flipV="1">
            <a:off x="10496442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F448F01-DD18-C53B-3F89-061C8FB0020C}"/>
              </a:ext>
            </a:extLst>
          </p:cNvPr>
          <p:cNvCxnSpPr>
            <a:cxnSpLocks/>
          </p:cNvCxnSpPr>
          <p:nvPr/>
        </p:nvCxnSpPr>
        <p:spPr>
          <a:xfrm flipV="1">
            <a:off x="7923397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09E615-E385-72CF-CF1E-A8AA935932BD}"/>
              </a:ext>
            </a:extLst>
          </p:cNvPr>
          <p:cNvCxnSpPr>
            <a:cxnSpLocks/>
          </p:cNvCxnSpPr>
          <p:nvPr/>
        </p:nvCxnSpPr>
        <p:spPr>
          <a:xfrm flipV="1">
            <a:off x="735670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409CE-1A65-34A8-60F7-E080BC1C7D69}"/>
              </a:ext>
            </a:extLst>
          </p:cNvPr>
          <p:cNvCxnSpPr>
            <a:cxnSpLocks/>
          </p:cNvCxnSpPr>
          <p:nvPr/>
        </p:nvCxnSpPr>
        <p:spPr>
          <a:xfrm flipV="1">
            <a:off x="6843280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F96BC77-7003-2EA5-AC7F-7D7BC5395A50}"/>
              </a:ext>
            </a:extLst>
          </p:cNvPr>
          <p:cNvCxnSpPr>
            <a:cxnSpLocks/>
          </p:cNvCxnSpPr>
          <p:nvPr/>
        </p:nvCxnSpPr>
        <p:spPr>
          <a:xfrm flipV="1">
            <a:off x="6436386" y="6048370"/>
            <a:ext cx="0" cy="47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383629-AD05-C3E6-BD55-B615EF7664F9}"/>
              </a:ext>
            </a:extLst>
          </p:cNvPr>
          <p:cNvSpPr/>
          <p:nvPr/>
        </p:nvSpPr>
        <p:spPr>
          <a:xfrm>
            <a:off x="11147313" y="6048370"/>
            <a:ext cx="878726" cy="47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9A5BF-9857-FEC2-784B-1BD2F4581888}"/>
              </a:ext>
            </a:extLst>
          </p:cNvPr>
          <p:cNvSpPr txBox="1"/>
          <p:nvPr/>
        </p:nvSpPr>
        <p:spPr>
          <a:xfrm>
            <a:off x="6367531" y="2228671"/>
            <a:ext cx="429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  <a:r>
              <a:rPr lang="en-US" dirty="0" err="1"/>
              <a:t>quí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gen</a:t>
            </a:r>
            <a:r>
              <a:rPr lang="es-MX" dirty="0"/>
              <a:t>é</a:t>
            </a:r>
            <a:r>
              <a:rPr lang="en-US" dirty="0" err="1"/>
              <a:t>tico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soluciones</a:t>
            </a:r>
            <a:r>
              <a:rPr lang="en-US" dirty="0"/>
              <a:t>: Los mas </a:t>
            </a:r>
            <a:r>
              <a:rPr lang="en-US" dirty="0" err="1"/>
              <a:t>similares</a:t>
            </a:r>
            <a:r>
              <a:rPr lang="en-US" dirty="0"/>
              <a:t>.  </a:t>
            </a:r>
          </a:p>
        </p:txBody>
      </p:sp>
      <p:pic>
        <p:nvPicPr>
          <p:cNvPr id="129" name="Graphic 128" descr="Artificial Intelligence outline">
            <a:extLst>
              <a:ext uri="{FF2B5EF4-FFF2-40B4-BE49-F238E27FC236}">
                <a16:creationId xmlns:a16="http://schemas.microsoft.com/office/drawing/2014/main" id="{9B20EC80-60CB-0FFA-8819-0C254ED6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8277" y="35770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192B8-76FC-CF29-DFEF-CED6AFA59DE8}"/>
              </a:ext>
            </a:extLst>
          </p:cNvPr>
          <p:cNvSpPr txBox="1"/>
          <p:nvPr/>
        </p:nvSpPr>
        <p:spPr>
          <a:xfrm>
            <a:off x="497226" y="832866"/>
            <a:ext cx="913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¿Y… donde creamos nuevos alimentos?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E90390-6E10-2BA1-8754-5DCE5560E9FC}"/>
              </a:ext>
            </a:extLst>
          </p:cNvPr>
          <p:cNvSpPr/>
          <p:nvPr/>
        </p:nvSpPr>
        <p:spPr>
          <a:xfrm>
            <a:off x="5711735" y="1766656"/>
            <a:ext cx="5385463" cy="50913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raphic 128" descr="Artificial Intelligence outline">
            <a:extLst>
              <a:ext uri="{FF2B5EF4-FFF2-40B4-BE49-F238E27FC236}">
                <a16:creationId xmlns:a16="http://schemas.microsoft.com/office/drawing/2014/main" id="{9B20EC80-60CB-0FFA-8819-0C254ED6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956" y="641787"/>
            <a:ext cx="2270088" cy="22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9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49A9E-4CE1-4157-737F-027610C79D96}"/>
              </a:ext>
            </a:extLst>
          </p:cNvPr>
          <p:cNvSpPr/>
          <p:nvPr/>
        </p:nvSpPr>
        <p:spPr>
          <a:xfrm>
            <a:off x="1890943" y="2433961"/>
            <a:ext cx="2396970" cy="11363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5AE5EC7-4362-0797-DBCF-90D05BB30DD7}"/>
              </a:ext>
            </a:extLst>
          </p:cNvPr>
          <p:cNvSpPr/>
          <p:nvPr/>
        </p:nvSpPr>
        <p:spPr>
          <a:xfrm>
            <a:off x="4429956" y="1154097"/>
            <a:ext cx="612559" cy="3781888"/>
          </a:xfrm>
          <a:prstGeom prst="leftBrace">
            <a:avLst>
              <a:gd name="adj1" fmla="val 832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6D55D-CCF9-7A2D-B3E3-7C50EFFFA2C0}"/>
              </a:ext>
            </a:extLst>
          </p:cNvPr>
          <p:cNvSpPr/>
          <p:nvPr/>
        </p:nvSpPr>
        <p:spPr>
          <a:xfrm>
            <a:off x="5184559" y="239697"/>
            <a:ext cx="2077375" cy="5859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Branded_food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41AF8-09D1-D7E4-269F-928FF0169F81}"/>
              </a:ext>
            </a:extLst>
          </p:cNvPr>
          <p:cNvSpPr/>
          <p:nvPr/>
        </p:nvSpPr>
        <p:spPr>
          <a:xfrm>
            <a:off x="5184558" y="969146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Sub_sample_food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E4CB9-AD2F-53E7-E687-31CDA0FC60CF}"/>
              </a:ext>
            </a:extLst>
          </p:cNvPr>
          <p:cNvSpPr/>
          <p:nvPr/>
        </p:nvSpPr>
        <p:spPr>
          <a:xfrm>
            <a:off x="5184558" y="1698595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Sr_legacy_food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C3EA78-E8D1-1D76-808E-E4A9376BC6EB}"/>
              </a:ext>
            </a:extLst>
          </p:cNvPr>
          <p:cNvSpPr/>
          <p:nvPr/>
        </p:nvSpPr>
        <p:spPr>
          <a:xfrm>
            <a:off x="5184558" y="2416205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Market_acquisition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3C27C-9618-85C8-DA69-468E298D3102}"/>
              </a:ext>
            </a:extLst>
          </p:cNvPr>
          <p:cNvSpPr/>
          <p:nvPr/>
        </p:nvSpPr>
        <p:spPr>
          <a:xfrm>
            <a:off x="5184557" y="3145654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Survey_fndds_food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260EB-751E-EDB4-EDAF-307A770745FE}"/>
              </a:ext>
            </a:extLst>
          </p:cNvPr>
          <p:cNvSpPr/>
          <p:nvPr/>
        </p:nvSpPr>
        <p:spPr>
          <a:xfrm>
            <a:off x="5184555" y="3875103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Sample_food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D8C6F-FEA4-CA9A-850D-8CC2147ED418}"/>
              </a:ext>
            </a:extLst>
          </p:cNvPr>
          <p:cNvSpPr/>
          <p:nvPr/>
        </p:nvSpPr>
        <p:spPr>
          <a:xfrm>
            <a:off x="5184557" y="4592713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Agricultural-acquisition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F0DE-D394-28F8-CA98-9C30168C0813}"/>
              </a:ext>
            </a:extLst>
          </p:cNvPr>
          <p:cNvSpPr/>
          <p:nvPr/>
        </p:nvSpPr>
        <p:spPr>
          <a:xfrm>
            <a:off x="5184556" y="5322162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Foundation_food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B2767-1676-8BF2-74F7-C874BDED2A75}"/>
              </a:ext>
            </a:extLst>
          </p:cNvPr>
          <p:cNvSpPr/>
          <p:nvPr/>
        </p:nvSpPr>
        <p:spPr>
          <a:xfrm>
            <a:off x="5184555" y="6051611"/>
            <a:ext cx="2077375" cy="585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Experimental_food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60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76D55D-CCF9-7A2D-B3E3-7C50EFFFA2C0}"/>
              </a:ext>
            </a:extLst>
          </p:cNvPr>
          <p:cNvSpPr/>
          <p:nvPr/>
        </p:nvSpPr>
        <p:spPr>
          <a:xfrm>
            <a:off x="4149454" y="448245"/>
            <a:ext cx="3893092" cy="2359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Branded_food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681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76D55D-CCF9-7A2D-B3E3-7C50EFFFA2C0}"/>
              </a:ext>
            </a:extLst>
          </p:cNvPr>
          <p:cNvSpPr/>
          <p:nvPr/>
        </p:nvSpPr>
        <p:spPr>
          <a:xfrm>
            <a:off x="4149454" y="448245"/>
            <a:ext cx="3893092" cy="2359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Branded_food</a:t>
            </a:r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EE351-2DA5-A855-FD90-D2B44D1E088A}"/>
              </a:ext>
            </a:extLst>
          </p:cNvPr>
          <p:cNvSpPr/>
          <p:nvPr/>
        </p:nvSpPr>
        <p:spPr>
          <a:xfrm>
            <a:off x="320840" y="3384880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3296652" y="338487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6224336" y="338487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D819-2619-3275-AB8A-88787E2DC584}"/>
              </a:ext>
            </a:extLst>
          </p:cNvPr>
          <p:cNvSpPr/>
          <p:nvPr/>
        </p:nvSpPr>
        <p:spPr>
          <a:xfrm>
            <a:off x="9232229" y="338487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Cookies and Biscuits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328863" y="4644185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47F0-C0D6-F6B9-27D4-8AEB5E17A4F0}"/>
              </a:ext>
            </a:extLst>
          </p:cNvPr>
          <p:cNvSpPr/>
          <p:nvPr/>
        </p:nvSpPr>
        <p:spPr>
          <a:xfrm>
            <a:off x="3296653" y="4644182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6232359" y="4644182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9240252" y="4644183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EBF90-3ECA-911A-A8AD-B7E0ABFC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63" y="448245"/>
            <a:ext cx="1859131" cy="23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4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DEE351-2DA5-A855-FD90-D2B44D1E088A}"/>
              </a:ext>
            </a:extLst>
          </p:cNvPr>
          <p:cNvSpPr/>
          <p:nvPr/>
        </p:nvSpPr>
        <p:spPr>
          <a:xfrm>
            <a:off x="320840" y="7122689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3296652" y="7122686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6224336" y="7122686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D819-2619-3275-AB8A-88787E2DC584}"/>
              </a:ext>
            </a:extLst>
          </p:cNvPr>
          <p:cNvSpPr/>
          <p:nvPr/>
        </p:nvSpPr>
        <p:spPr>
          <a:xfrm>
            <a:off x="9232229" y="712268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Cookies and Biscuits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328863" y="8381994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47F0-C0D6-F6B9-27D4-8AEB5E17A4F0}"/>
              </a:ext>
            </a:extLst>
          </p:cNvPr>
          <p:cNvSpPr/>
          <p:nvPr/>
        </p:nvSpPr>
        <p:spPr>
          <a:xfrm>
            <a:off x="3296653" y="8381991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6232359" y="8381991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9240252" y="8381992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EBF90-3ECA-911A-A8AD-B7E0ABFC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0" y="136358"/>
            <a:ext cx="5189598" cy="65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DEE351-2DA5-A855-FD90-D2B44D1E088A}"/>
              </a:ext>
            </a:extLst>
          </p:cNvPr>
          <p:cNvSpPr/>
          <p:nvPr/>
        </p:nvSpPr>
        <p:spPr>
          <a:xfrm>
            <a:off x="256672" y="529384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264695" y="443765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264695" y="5739076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D819-2619-3275-AB8A-88787E2DC584}"/>
              </a:ext>
            </a:extLst>
          </p:cNvPr>
          <p:cNvSpPr/>
          <p:nvPr/>
        </p:nvSpPr>
        <p:spPr>
          <a:xfrm>
            <a:off x="3356810" y="178868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Cookies and Biscuits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264695" y="1788689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47F0-C0D6-F6B9-27D4-8AEB5E17A4F0}"/>
              </a:ext>
            </a:extLst>
          </p:cNvPr>
          <p:cNvSpPr/>
          <p:nvPr/>
        </p:nvSpPr>
        <p:spPr>
          <a:xfrm>
            <a:off x="264695" y="313623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3368843" y="529381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3368843" y="313623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</p:spTree>
    <p:extLst>
      <p:ext uri="{BB962C8B-B14F-4D97-AF65-F5344CB8AC3E}">
        <p14:creationId xmlns:p14="http://schemas.microsoft.com/office/powerpoint/2010/main" val="80240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DEE351-2DA5-A855-FD90-D2B44D1E088A}"/>
              </a:ext>
            </a:extLst>
          </p:cNvPr>
          <p:cNvSpPr/>
          <p:nvPr/>
        </p:nvSpPr>
        <p:spPr>
          <a:xfrm>
            <a:off x="256672" y="529384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264695" y="443765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264695" y="5739076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D819-2619-3275-AB8A-88787E2DC584}"/>
              </a:ext>
            </a:extLst>
          </p:cNvPr>
          <p:cNvSpPr/>
          <p:nvPr/>
        </p:nvSpPr>
        <p:spPr>
          <a:xfrm>
            <a:off x="3356810" y="178868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Cookies and Biscuits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264695" y="1788689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47F0-C0D6-F6B9-27D4-8AEB5E17A4F0}"/>
              </a:ext>
            </a:extLst>
          </p:cNvPr>
          <p:cNvSpPr/>
          <p:nvPr/>
        </p:nvSpPr>
        <p:spPr>
          <a:xfrm>
            <a:off x="264695" y="313623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3368843" y="529381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3368843" y="313623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43A82-055D-AE8F-A9A8-9EA6D634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516"/>
            <a:ext cx="6312023" cy="1704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D60D4-B885-B3B8-3FFA-3EF25C78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55" y="2315517"/>
            <a:ext cx="6854970" cy="17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2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DEE351-2DA5-A855-FD90-D2B44D1E088A}"/>
              </a:ext>
            </a:extLst>
          </p:cNvPr>
          <p:cNvSpPr/>
          <p:nvPr/>
        </p:nvSpPr>
        <p:spPr>
          <a:xfrm>
            <a:off x="256672" y="529384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596D4-24A6-CB38-2A75-7A38518E8EAA}"/>
              </a:ext>
            </a:extLst>
          </p:cNvPr>
          <p:cNvSpPr/>
          <p:nvPr/>
        </p:nvSpPr>
        <p:spPr>
          <a:xfrm>
            <a:off x="264695" y="443765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9582-A0E3-8AF1-AEBA-4ED040CD80B6}"/>
              </a:ext>
            </a:extLst>
          </p:cNvPr>
          <p:cNvSpPr/>
          <p:nvPr/>
        </p:nvSpPr>
        <p:spPr>
          <a:xfrm>
            <a:off x="264695" y="5739076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Breads and buns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D819-2619-3275-AB8A-88787E2DC584}"/>
              </a:ext>
            </a:extLst>
          </p:cNvPr>
          <p:cNvSpPr/>
          <p:nvPr/>
        </p:nvSpPr>
        <p:spPr>
          <a:xfrm>
            <a:off x="3356810" y="178868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Cookies and Biscuits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7500-98DB-C55C-BF63-DAC90D6A37A8}"/>
              </a:ext>
            </a:extLst>
          </p:cNvPr>
          <p:cNvSpPr/>
          <p:nvPr/>
        </p:nvSpPr>
        <p:spPr>
          <a:xfrm>
            <a:off x="264695" y="1788689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Chocolate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47F0-C0D6-F6B9-27D4-8AEB5E17A4F0}"/>
              </a:ext>
            </a:extLst>
          </p:cNvPr>
          <p:cNvSpPr/>
          <p:nvPr/>
        </p:nvSpPr>
        <p:spPr>
          <a:xfrm>
            <a:off x="264695" y="3136238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DA050-5890-AEC2-BD5F-D328F1513BAF}"/>
              </a:ext>
            </a:extLst>
          </p:cNvPr>
          <p:cNvSpPr/>
          <p:nvPr/>
        </p:nvSpPr>
        <p:spPr>
          <a:xfrm>
            <a:off x="3368843" y="529381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Yogurt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BF28-CBFF-0A55-7CF7-DB1E589F113D}"/>
              </a:ext>
            </a:extLst>
          </p:cNvPr>
          <p:cNvSpPr/>
          <p:nvPr/>
        </p:nvSpPr>
        <p:spPr>
          <a:xfrm>
            <a:off x="3368843" y="3136237"/>
            <a:ext cx="2727157" cy="966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Soda…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43A82-055D-AE8F-A9A8-9EA6D634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516"/>
            <a:ext cx="6312023" cy="1704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D60D4-B885-B3B8-3FFA-3EF25C78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55" y="2315517"/>
            <a:ext cx="6854970" cy="17048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B6A74A-626D-F242-5EFD-18A8590C0E07}"/>
              </a:ext>
            </a:extLst>
          </p:cNvPr>
          <p:cNvSpPr/>
          <p:nvPr/>
        </p:nvSpPr>
        <p:spPr>
          <a:xfrm>
            <a:off x="115410" y="2183907"/>
            <a:ext cx="470516" cy="1918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A779C-AABD-C1BF-D3B0-7F51A8B59F01}"/>
              </a:ext>
            </a:extLst>
          </p:cNvPr>
          <p:cNvSpPr/>
          <p:nvPr/>
        </p:nvSpPr>
        <p:spPr>
          <a:xfrm>
            <a:off x="2982974" y="2195931"/>
            <a:ext cx="568094" cy="19752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1F59E6-F42D-3FDE-7DBB-DE09F3DCB72A}"/>
              </a:ext>
            </a:extLst>
          </p:cNvPr>
          <p:cNvSpPr/>
          <p:nvPr/>
        </p:nvSpPr>
        <p:spPr>
          <a:xfrm>
            <a:off x="9846892" y="2195931"/>
            <a:ext cx="1072641" cy="19752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10265</TotalTime>
  <Words>490</Words>
  <Application>Microsoft Office PowerPoint</Application>
  <PresentationFormat>Widescreen</PresentationFormat>
  <Paragraphs>299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Hernandez Mota</dc:creator>
  <cp:lastModifiedBy>Daniel Hernandez Mota</cp:lastModifiedBy>
  <cp:revision>3</cp:revision>
  <dcterms:created xsi:type="dcterms:W3CDTF">2023-08-19T05:48:51Z</dcterms:created>
  <dcterms:modified xsi:type="dcterms:W3CDTF">2023-09-08T22:53:06Z</dcterms:modified>
</cp:coreProperties>
</file>