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4"/>
  </p:sldMasterIdLst>
  <p:sldIdLst>
    <p:sldId id="256" r:id="rId5"/>
  </p:sldIdLst>
  <p:sldSz cx="32399288" cy="43200638"/>
  <p:notesSz cx="6858000" cy="9144000"/>
  <p:defaultTextStyle>
    <a:defPPr>
      <a:defRPr lang="en-US"/>
    </a:defPPr>
    <a:lvl1pPr marL="0" algn="l" defTabSz="457057" rtl="0" eaLnBrk="1" latinLnBrk="0" hangingPunct="1">
      <a:defRPr sz="1900" kern="1200">
        <a:solidFill>
          <a:schemeClr val="tx1"/>
        </a:solidFill>
        <a:latin typeface="+mn-lt"/>
        <a:ea typeface="+mn-ea"/>
        <a:cs typeface="+mn-cs"/>
      </a:defRPr>
    </a:lvl1pPr>
    <a:lvl2pPr marL="457057" algn="l" defTabSz="457057" rtl="0" eaLnBrk="1" latinLnBrk="0" hangingPunct="1">
      <a:defRPr sz="1900" kern="1200">
        <a:solidFill>
          <a:schemeClr val="tx1"/>
        </a:solidFill>
        <a:latin typeface="+mn-lt"/>
        <a:ea typeface="+mn-ea"/>
        <a:cs typeface="+mn-cs"/>
      </a:defRPr>
    </a:lvl2pPr>
    <a:lvl3pPr marL="914110" algn="l" defTabSz="457057" rtl="0" eaLnBrk="1" latinLnBrk="0" hangingPunct="1">
      <a:defRPr sz="1900" kern="1200">
        <a:solidFill>
          <a:schemeClr val="tx1"/>
        </a:solidFill>
        <a:latin typeface="+mn-lt"/>
        <a:ea typeface="+mn-ea"/>
        <a:cs typeface="+mn-cs"/>
      </a:defRPr>
    </a:lvl3pPr>
    <a:lvl4pPr marL="1371167" algn="l" defTabSz="457057" rtl="0" eaLnBrk="1" latinLnBrk="0" hangingPunct="1">
      <a:defRPr sz="1900" kern="1200">
        <a:solidFill>
          <a:schemeClr val="tx1"/>
        </a:solidFill>
        <a:latin typeface="+mn-lt"/>
        <a:ea typeface="+mn-ea"/>
        <a:cs typeface="+mn-cs"/>
      </a:defRPr>
    </a:lvl4pPr>
    <a:lvl5pPr marL="1828220" algn="l" defTabSz="457057" rtl="0" eaLnBrk="1" latinLnBrk="0" hangingPunct="1">
      <a:defRPr sz="1900" kern="1200">
        <a:solidFill>
          <a:schemeClr val="tx1"/>
        </a:solidFill>
        <a:latin typeface="+mn-lt"/>
        <a:ea typeface="+mn-ea"/>
        <a:cs typeface="+mn-cs"/>
      </a:defRPr>
    </a:lvl5pPr>
    <a:lvl6pPr marL="2285277" algn="l" defTabSz="457057" rtl="0" eaLnBrk="1" latinLnBrk="0" hangingPunct="1">
      <a:defRPr sz="1900" kern="1200">
        <a:solidFill>
          <a:schemeClr val="tx1"/>
        </a:solidFill>
        <a:latin typeface="+mn-lt"/>
        <a:ea typeface="+mn-ea"/>
        <a:cs typeface="+mn-cs"/>
      </a:defRPr>
    </a:lvl6pPr>
    <a:lvl7pPr marL="2742330" algn="l" defTabSz="457057" rtl="0" eaLnBrk="1" latinLnBrk="0" hangingPunct="1">
      <a:defRPr sz="1900" kern="1200">
        <a:solidFill>
          <a:schemeClr val="tx1"/>
        </a:solidFill>
        <a:latin typeface="+mn-lt"/>
        <a:ea typeface="+mn-ea"/>
        <a:cs typeface="+mn-cs"/>
      </a:defRPr>
    </a:lvl7pPr>
    <a:lvl8pPr marL="3199387" algn="l" defTabSz="457057" rtl="0" eaLnBrk="1" latinLnBrk="0" hangingPunct="1">
      <a:defRPr sz="1900" kern="1200">
        <a:solidFill>
          <a:schemeClr val="tx1"/>
        </a:solidFill>
        <a:latin typeface="+mn-lt"/>
        <a:ea typeface="+mn-ea"/>
        <a:cs typeface="+mn-cs"/>
      </a:defRPr>
    </a:lvl8pPr>
    <a:lvl9pPr marL="3656440" algn="l" defTabSz="457057" rtl="0" eaLnBrk="1" latinLnBrk="0" hangingPunct="1">
      <a:defRPr sz="1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607">
          <p15:clr>
            <a:srgbClr val="A4A3A4"/>
          </p15:clr>
        </p15:guide>
        <p15:guide id="2" pos="1020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7" autoAdjust="0"/>
    <p:restoredTop sz="94660"/>
  </p:normalViewPr>
  <p:slideViewPr>
    <p:cSldViewPr snapToGrid="0">
      <p:cViewPr>
        <p:scale>
          <a:sx n="60" d="100"/>
          <a:sy n="60" d="100"/>
        </p:scale>
        <p:origin x="144" y="168"/>
      </p:cViewPr>
      <p:guideLst>
        <p:guide orient="horz" pos="13607"/>
        <p:guide pos="1020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slide" Target="slides/slide1.xml"/><Relationship Id="rId4" Type="http://schemas.openxmlformats.org/officeDocument/2006/relationships/slideMaster" Target="slideMasters/slideMaster1.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2429947" y="13420201"/>
            <a:ext cx="27539395" cy="9260137"/>
          </a:xfrm>
        </p:spPr>
        <p:txBody>
          <a:bodyPr/>
          <a:lstStyle/>
          <a:p>
            <a:r>
              <a:rPr lang="es-ES_tradnl"/>
              <a:t>Clic para editar título</a:t>
            </a:r>
            <a:endParaRPr lang="es-ES"/>
          </a:p>
        </p:txBody>
      </p:sp>
      <p:sp>
        <p:nvSpPr>
          <p:cNvPr id="3" name="Subtítulo 2"/>
          <p:cNvSpPr>
            <a:spLocks noGrp="1"/>
          </p:cNvSpPr>
          <p:nvPr>
            <p:ph type="subTitle" idx="1"/>
          </p:nvPr>
        </p:nvSpPr>
        <p:spPr>
          <a:xfrm>
            <a:off x="4859893" y="24480362"/>
            <a:ext cx="22679502" cy="11040163"/>
          </a:xfrm>
        </p:spPr>
        <p:txBody>
          <a:bodyPr/>
          <a:lstStyle>
            <a:lvl1pPr marL="0" indent="0" algn="ctr">
              <a:buNone/>
              <a:defRPr>
                <a:solidFill>
                  <a:schemeClr val="tx1">
                    <a:tint val="75000"/>
                  </a:schemeClr>
                </a:solidFill>
              </a:defRPr>
            </a:lvl1pPr>
            <a:lvl2pPr marL="2159996" indent="0" algn="ctr">
              <a:buNone/>
              <a:defRPr>
                <a:solidFill>
                  <a:schemeClr val="tx1">
                    <a:tint val="75000"/>
                  </a:schemeClr>
                </a:solidFill>
              </a:defRPr>
            </a:lvl2pPr>
            <a:lvl3pPr marL="4319991" indent="0" algn="ctr">
              <a:buNone/>
              <a:defRPr>
                <a:solidFill>
                  <a:schemeClr val="tx1">
                    <a:tint val="75000"/>
                  </a:schemeClr>
                </a:solidFill>
              </a:defRPr>
            </a:lvl3pPr>
            <a:lvl4pPr marL="6479987" indent="0" algn="ctr">
              <a:buNone/>
              <a:defRPr>
                <a:solidFill>
                  <a:schemeClr val="tx1">
                    <a:tint val="75000"/>
                  </a:schemeClr>
                </a:solidFill>
              </a:defRPr>
            </a:lvl4pPr>
            <a:lvl5pPr marL="8639983" indent="0" algn="ctr">
              <a:buNone/>
              <a:defRPr>
                <a:solidFill>
                  <a:schemeClr val="tx1">
                    <a:tint val="75000"/>
                  </a:schemeClr>
                </a:solidFill>
              </a:defRPr>
            </a:lvl5pPr>
            <a:lvl6pPr marL="10799978" indent="0" algn="ctr">
              <a:buNone/>
              <a:defRPr>
                <a:solidFill>
                  <a:schemeClr val="tx1">
                    <a:tint val="75000"/>
                  </a:schemeClr>
                </a:solidFill>
              </a:defRPr>
            </a:lvl6pPr>
            <a:lvl7pPr marL="12959974" indent="0" algn="ctr">
              <a:buNone/>
              <a:defRPr>
                <a:solidFill>
                  <a:schemeClr val="tx1">
                    <a:tint val="75000"/>
                  </a:schemeClr>
                </a:solidFill>
              </a:defRPr>
            </a:lvl7pPr>
            <a:lvl8pPr marL="15119970" indent="0" algn="ctr">
              <a:buNone/>
              <a:defRPr>
                <a:solidFill>
                  <a:schemeClr val="tx1">
                    <a:tint val="75000"/>
                  </a:schemeClr>
                </a:solidFill>
              </a:defRPr>
            </a:lvl8pPr>
            <a:lvl9pPr marL="17279965" indent="0" algn="ctr">
              <a:buNone/>
              <a:defRPr>
                <a:solidFill>
                  <a:schemeClr val="tx1">
                    <a:tint val="75000"/>
                  </a:schemeClr>
                </a:solidFill>
              </a:defRPr>
            </a:lvl9pPr>
          </a:lstStyle>
          <a:p>
            <a:r>
              <a:rPr lang="es-ES_tradnl"/>
              <a:t>Haga clic para modificar el estilo de subtítulo del patrón</a:t>
            </a:r>
            <a:endParaRPr lang="es-ES"/>
          </a:p>
        </p:txBody>
      </p:sp>
      <p:sp>
        <p:nvSpPr>
          <p:cNvPr id="4" name="Marcador de fecha 3"/>
          <p:cNvSpPr>
            <a:spLocks noGrp="1"/>
          </p:cNvSpPr>
          <p:nvPr>
            <p:ph type="dt" sz="half" idx="10"/>
          </p:nvPr>
        </p:nvSpPr>
        <p:spPr/>
        <p:txBody>
          <a:bodyPr/>
          <a:lstStyle/>
          <a:p>
            <a:fld id="{40342104-3A59-46ED-B3A3-EDC1A6B948DE}" type="datetimeFigureOut">
              <a:rPr lang="es-MX" smtClean="0"/>
              <a:t>09/07/24</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C7197E6D-33B7-4B95-9FA0-48F938B7721D}" type="slidenum">
              <a:rPr lang="es-MX" smtClean="0"/>
              <a:t>‹Nº›</a:t>
            </a:fld>
            <a:endParaRPr lang="es-MX"/>
          </a:p>
        </p:txBody>
      </p:sp>
    </p:spTree>
    <p:extLst>
      <p:ext uri="{BB962C8B-B14F-4D97-AF65-F5344CB8AC3E}">
        <p14:creationId xmlns:p14="http://schemas.microsoft.com/office/powerpoint/2010/main" val="1285247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texto vertical 2"/>
          <p:cNvSpPr>
            <a:spLocks noGrp="1"/>
          </p:cNvSpPr>
          <p:nvPr>
            <p:ph type="body" orient="vert" idx="1"/>
          </p:nvPr>
        </p:nvSpPr>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40342104-3A59-46ED-B3A3-EDC1A6B948DE}" type="datetimeFigureOut">
              <a:rPr lang="es-MX" smtClean="0"/>
              <a:t>09/07/24</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C7197E6D-33B7-4B95-9FA0-48F938B7721D}" type="slidenum">
              <a:rPr lang="es-MX" smtClean="0"/>
              <a:t>‹Nº›</a:t>
            </a:fld>
            <a:endParaRPr lang="es-MX"/>
          </a:p>
        </p:txBody>
      </p:sp>
    </p:spTree>
    <p:extLst>
      <p:ext uri="{BB962C8B-B14F-4D97-AF65-F5344CB8AC3E}">
        <p14:creationId xmlns:p14="http://schemas.microsoft.com/office/powerpoint/2010/main" val="40088960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23489484" y="1730032"/>
            <a:ext cx="7289840" cy="36860544"/>
          </a:xfrm>
        </p:spPr>
        <p:txBody>
          <a:bodyPr vert="eaVert"/>
          <a:lstStyle/>
          <a:p>
            <a:r>
              <a:rPr lang="es-ES_tradnl"/>
              <a:t>Clic para editar título</a:t>
            </a:r>
            <a:endParaRPr lang="es-ES"/>
          </a:p>
        </p:txBody>
      </p:sp>
      <p:sp>
        <p:nvSpPr>
          <p:cNvPr id="3" name="Marcador de texto vertical 2"/>
          <p:cNvSpPr>
            <a:spLocks noGrp="1"/>
          </p:cNvSpPr>
          <p:nvPr>
            <p:ph type="body" orient="vert" idx="1"/>
          </p:nvPr>
        </p:nvSpPr>
        <p:spPr>
          <a:xfrm>
            <a:off x="1619965" y="1730032"/>
            <a:ext cx="21329531" cy="36860544"/>
          </a:xfrm>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40342104-3A59-46ED-B3A3-EDC1A6B948DE}" type="datetimeFigureOut">
              <a:rPr lang="es-MX" smtClean="0"/>
              <a:t>09/07/24</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C7197E6D-33B7-4B95-9FA0-48F938B7721D}" type="slidenum">
              <a:rPr lang="es-MX" smtClean="0"/>
              <a:t>‹Nº›</a:t>
            </a:fld>
            <a:endParaRPr lang="es-MX"/>
          </a:p>
        </p:txBody>
      </p:sp>
    </p:spTree>
    <p:extLst>
      <p:ext uri="{BB962C8B-B14F-4D97-AF65-F5344CB8AC3E}">
        <p14:creationId xmlns:p14="http://schemas.microsoft.com/office/powerpoint/2010/main" val="7819112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contenido 2"/>
          <p:cNvSpPr>
            <a:spLocks noGrp="1"/>
          </p:cNvSpPr>
          <p:nvPr>
            <p:ph idx="1"/>
          </p:nvPr>
        </p:nvSpPr>
        <p:spPr/>
        <p:txBody>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40342104-3A59-46ED-B3A3-EDC1A6B948DE}" type="datetimeFigureOut">
              <a:rPr lang="es-MX" smtClean="0"/>
              <a:t>09/07/24</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C7197E6D-33B7-4B95-9FA0-48F938B7721D}" type="slidenum">
              <a:rPr lang="es-MX" smtClean="0"/>
              <a:t>‹Nº›</a:t>
            </a:fld>
            <a:endParaRPr lang="es-MX"/>
          </a:p>
        </p:txBody>
      </p:sp>
    </p:spTree>
    <p:extLst>
      <p:ext uri="{BB962C8B-B14F-4D97-AF65-F5344CB8AC3E}">
        <p14:creationId xmlns:p14="http://schemas.microsoft.com/office/powerpoint/2010/main" val="38934778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2559320" y="27760413"/>
            <a:ext cx="27539395" cy="8580127"/>
          </a:xfrm>
        </p:spPr>
        <p:txBody>
          <a:bodyPr anchor="t"/>
          <a:lstStyle>
            <a:lvl1pPr algn="l">
              <a:defRPr sz="18900" b="1" cap="all"/>
            </a:lvl1pPr>
          </a:lstStyle>
          <a:p>
            <a:r>
              <a:rPr lang="es-ES_tradnl"/>
              <a:t>Clic para editar título</a:t>
            </a:r>
            <a:endParaRPr lang="es-ES"/>
          </a:p>
        </p:txBody>
      </p:sp>
      <p:sp>
        <p:nvSpPr>
          <p:cNvPr id="3" name="Marcador de texto 2"/>
          <p:cNvSpPr>
            <a:spLocks noGrp="1"/>
          </p:cNvSpPr>
          <p:nvPr>
            <p:ph type="body" idx="1"/>
          </p:nvPr>
        </p:nvSpPr>
        <p:spPr>
          <a:xfrm>
            <a:off x="2559320" y="18310277"/>
            <a:ext cx="27539395" cy="9450136"/>
          </a:xfrm>
        </p:spPr>
        <p:txBody>
          <a:bodyPr anchor="b"/>
          <a:lstStyle>
            <a:lvl1pPr marL="0" indent="0">
              <a:buNone/>
              <a:defRPr sz="9400">
                <a:solidFill>
                  <a:schemeClr val="tx1">
                    <a:tint val="75000"/>
                  </a:schemeClr>
                </a:solidFill>
              </a:defRPr>
            </a:lvl1pPr>
            <a:lvl2pPr marL="2159996" indent="0">
              <a:buNone/>
              <a:defRPr sz="8500">
                <a:solidFill>
                  <a:schemeClr val="tx1">
                    <a:tint val="75000"/>
                  </a:schemeClr>
                </a:solidFill>
              </a:defRPr>
            </a:lvl2pPr>
            <a:lvl3pPr marL="4319991" indent="0">
              <a:buNone/>
              <a:defRPr sz="7600">
                <a:solidFill>
                  <a:schemeClr val="tx1">
                    <a:tint val="75000"/>
                  </a:schemeClr>
                </a:solidFill>
              </a:defRPr>
            </a:lvl3pPr>
            <a:lvl4pPr marL="6479987" indent="0">
              <a:buNone/>
              <a:defRPr sz="6600">
                <a:solidFill>
                  <a:schemeClr val="tx1">
                    <a:tint val="75000"/>
                  </a:schemeClr>
                </a:solidFill>
              </a:defRPr>
            </a:lvl4pPr>
            <a:lvl5pPr marL="8639983" indent="0">
              <a:buNone/>
              <a:defRPr sz="6600">
                <a:solidFill>
                  <a:schemeClr val="tx1">
                    <a:tint val="75000"/>
                  </a:schemeClr>
                </a:solidFill>
              </a:defRPr>
            </a:lvl5pPr>
            <a:lvl6pPr marL="10799978" indent="0">
              <a:buNone/>
              <a:defRPr sz="6600">
                <a:solidFill>
                  <a:schemeClr val="tx1">
                    <a:tint val="75000"/>
                  </a:schemeClr>
                </a:solidFill>
              </a:defRPr>
            </a:lvl6pPr>
            <a:lvl7pPr marL="12959974" indent="0">
              <a:buNone/>
              <a:defRPr sz="6600">
                <a:solidFill>
                  <a:schemeClr val="tx1">
                    <a:tint val="75000"/>
                  </a:schemeClr>
                </a:solidFill>
              </a:defRPr>
            </a:lvl7pPr>
            <a:lvl8pPr marL="15119970" indent="0">
              <a:buNone/>
              <a:defRPr sz="6600">
                <a:solidFill>
                  <a:schemeClr val="tx1">
                    <a:tint val="75000"/>
                  </a:schemeClr>
                </a:solidFill>
              </a:defRPr>
            </a:lvl8pPr>
            <a:lvl9pPr marL="17279965" indent="0">
              <a:buNone/>
              <a:defRPr sz="6600">
                <a:solidFill>
                  <a:schemeClr val="tx1">
                    <a:tint val="75000"/>
                  </a:schemeClr>
                </a:solidFill>
              </a:defRPr>
            </a:lvl9pPr>
          </a:lstStyle>
          <a:p>
            <a:pPr lvl="0"/>
            <a:r>
              <a:rPr lang="es-ES_tradnl"/>
              <a:t>Haga clic para modificar el estilo de texto del patrón</a:t>
            </a:r>
          </a:p>
        </p:txBody>
      </p:sp>
      <p:sp>
        <p:nvSpPr>
          <p:cNvPr id="4" name="Marcador de fecha 3"/>
          <p:cNvSpPr>
            <a:spLocks noGrp="1"/>
          </p:cNvSpPr>
          <p:nvPr>
            <p:ph type="dt" sz="half" idx="10"/>
          </p:nvPr>
        </p:nvSpPr>
        <p:spPr/>
        <p:txBody>
          <a:bodyPr/>
          <a:lstStyle/>
          <a:p>
            <a:fld id="{40342104-3A59-46ED-B3A3-EDC1A6B948DE}" type="datetimeFigureOut">
              <a:rPr lang="es-MX" smtClean="0"/>
              <a:t>09/07/24</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C7197E6D-33B7-4B95-9FA0-48F938B7721D}" type="slidenum">
              <a:rPr lang="es-MX" smtClean="0"/>
              <a:t>‹Nº›</a:t>
            </a:fld>
            <a:endParaRPr lang="es-MX"/>
          </a:p>
        </p:txBody>
      </p:sp>
    </p:spTree>
    <p:extLst>
      <p:ext uri="{BB962C8B-B14F-4D97-AF65-F5344CB8AC3E}">
        <p14:creationId xmlns:p14="http://schemas.microsoft.com/office/powerpoint/2010/main" val="20396539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contenido 2"/>
          <p:cNvSpPr>
            <a:spLocks noGrp="1"/>
          </p:cNvSpPr>
          <p:nvPr>
            <p:ph sz="half" idx="1"/>
          </p:nvPr>
        </p:nvSpPr>
        <p:spPr>
          <a:xfrm>
            <a:off x="1619964" y="10080152"/>
            <a:ext cx="14309686" cy="28510424"/>
          </a:xfrm>
        </p:spPr>
        <p:txBody>
          <a:bodyPr/>
          <a:lstStyle>
            <a:lvl1pPr>
              <a:defRPr sz="13200"/>
            </a:lvl1pPr>
            <a:lvl2pPr>
              <a:defRPr sz="11300"/>
            </a:lvl2pPr>
            <a:lvl3pPr>
              <a:defRPr sz="9400"/>
            </a:lvl3pPr>
            <a:lvl4pPr>
              <a:defRPr sz="8500"/>
            </a:lvl4pPr>
            <a:lvl5pPr>
              <a:defRPr sz="8500"/>
            </a:lvl5pPr>
            <a:lvl6pPr>
              <a:defRPr sz="8500"/>
            </a:lvl6pPr>
            <a:lvl7pPr>
              <a:defRPr sz="8500"/>
            </a:lvl7pPr>
            <a:lvl8pPr>
              <a:defRPr sz="8500"/>
            </a:lvl8pPr>
            <a:lvl9pPr>
              <a:defRPr sz="85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contenido 3"/>
          <p:cNvSpPr>
            <a:spLocks noGrp="1"/>
          </p:cNvSpPr>
          <p:nvPr>
            <p:ph sz="half" idx="2"/>
          </p:nvPr>
        </p:nvSpPr>
        <p:spPr>
          <a:xfrm>
            <a:off x="16469638" y="10080152"/>
            <a:ext cx="14309686" cy="28510424"/>
          </a:xfrm>
        </p:spPr>
        <p:txBody>
          <a:bodyPr/>
          <a:lstStyle>
            <a:lvl1pPr>
              <a:defRPr sz="13200"/>
            </a:lvl1pPr>
            <a:lvl2pPr>
              <a:defRPr sz="11300"/>
            </a:lvl2pPr>
            <a:lvl3pPr>
              <a:defRPr sz="9400"/>
            </a:lvl3pPr>
            <a:lvl4pPr>
              <a:defRPr sz="8500"/>
            </a:lvl4pPr>
            <a:lvl5pPr>
              <a:defRPr sz="8500"/>
            </a:lvl5pPr>
            <a:lvl6pPr>
              <a:defRPr sz="8500"/>
            </a:lvl6pPr>
            <a:lvl7pPr>
              <a:defRPr sz="8500"/>
            </a:lvl7pPr>
            <a:lvl8pPr>
              <a:defRPr sz="8500"/>
            </a:lvl8pPr>
            <a:lvl9pPr>
              <a:defRPr sz="85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5" name="Marcador de fecha 4"/>
          <p:cNvSpPr>
            <a:spLocks noGrp="1"/>
          </p:cNvSpPr>
          <p:nvPr>
            <p:ph type="dt" sz="half" idx="10"/>
          </p:nvPr>
        </p:nvSpPr>
        <p:spPr/>
        <p:txBody>
          <a:bodyPr/>
          <a:lstStyle/>
          <a:p>
            <a:fld id="{40342104-3A59-46ED-B3A3-EDC1A6B948DE}" type="datetimeFigureOut">
              <a:rPr lang="es-MX" smtClean="0"/>
              <a:t>09/07/24</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C7197E6D-33B7-4B95-9FA0-48F938B7721D}" type="slidenum">
              <a:rPr lang="es-MX" smtClean="0"/>
              <a:t>‹Nº›</a:t>
            </a:fld>
            <a:endParaRPr lang="es-MX"/>
          </a:p>
        </p:txBody>
      </p:sp>
    </p:spTree>
    <p:extLst>
      <p:ext uri="{BB962C8B-B14F-4D97-AF65-F5344CB8AC3E}">
        <p14:creationId xmlns:p14="http://schemas.microsoft.com/office/powerpoint/2010/main" val="41110520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es-ES_tradnl"/>
              <a:t>Clic para editar título</a:t>
            </a:r>
            <a:endParaRPr lang="es-ES"/>
          </a:p>
        </p:txBody>
      </p:sp>
      <p:sp>
        <p:nvSpPr>
          <p:cNvPr id="3" name="Marcador de texto 2"/>
          <p:cNvSpPr>
            <a:spLocks noGrp="1"/>
          </p:cNvSpPr>
          <p:nvPr>
            <p:ph type="body" idx="1"/>
          </p:nvPr>
        </p:nvSpPr>
        <p:spPr>
          <a:xfrm>
            <a:off x="1619964" y="9670146"/>
            <a:ext cx="14315312" cy="4030056"/>
          </a:xfrm>
        </p:spPr>
        <p:txBody>
          <a:bodyPr anchor="b"/>
          <a:lstStyle>
            <a:lvl1pPr marL="0" indent="0">
              <a:buNone/>
              <a:defRPr sz="11300" b="1"/>
            </a:lvl1pPr>
            <a:lvl2pPr marL="2159996" indent="0">
              <a:buNone/>
              <a:defRPr sz="9400" b="1"/>
            </a:lvl2pPr>
            <a:lvl3pPr marL="4319991" indent="0">
              <a:buNone/>
              <a:defRPr sz="8500" b="1"/>
            </a:lvl3pPr>
            <a:lvl4pPr marL="6479987" indent="0">
              <a:buNone/>
              <a:defRPr sz="7600" b="1"/>
            </a:lvl4pPr>
            <a:lvl5pPr marL="8639983" indent="0">
              <a:buNone/>
              <a:defRPr sz="7600" b="1"/>
            </a:lvl5pPr>
            <a:lvl6pPr marL="10799978" indent="0">
              <a:buNone/>
              <a:defRPr sz="7600" b="1"/>
            </a:lvl6pPr>
            <a:lvl7pPr marL="12959974" indent="0">
              <a:buNone/>
              <a:defRPr sz="7600" b="1"/>
            </a:lvl7pPr>
            <a:lvl8pPr marL="15119970" indent="0">
              <a:buNone/>
              <a:defRPr sz="7600" b="1"/>
            </a:lvl8pPr>
            <a:lvl9pPr marL="17279965" indent="0">
              <a:buNone/>
              <a:defRPr sz="7600" b="1"/>
            </a:lvl9pPr>
          </a:lstStyle>
          <a:p>
            <a:pPr lvl="0"/>
            <a:r>
              <a:rPr lang="es-ES_tradnl"/>
              <a:t>Haga clic para modificar el estilo de texto del patrón</a:t>
            </a:r>
          </a:p>
        </p:txBody>
      </p:sp>
      <p:sp>
        <p:nvSpPr>
          <p:cNvPr id="4" name="Marcador de contenido 3"/>
          <p:cNvSpPr>
            <a:spLocks noGrp="1"/>
          </p:cNvSpPr>
          <p:nvPr>
            <p:ph sz="half" idx="2"/>
          </p:nvPr>
        </p:nvSpPr>
        <p:spPr>
          <a:xfrm>
            <a:off x="1619964" y="13700202"/>
            <a:ext cx="14315312" cy="24890371"/>
          </a:xfrm>
        </p:spPr>
        <p:txBody>
          <a:bodyPr/>
          <a:lstStyle>
            <a:lvl1pPr>
              <a:defRPr sz="11300"/>
            </a:lvl1pPr>
            <a:lvl2pPr>
              <a:defRPr sz="9400"/>
            </a:lvl2pPr>
            <a:lvl3pPr>
              <a:defRPr sz="8500"/>
            </a:lvl3pPr>
            <a:lvl4pPr>
              <a:defRPr sz="7600"/>
            </a:lvl4pPr>
            <a:lvl5pPr>
              <a:defRPr sz="7600"/>
            </a:lvl5pPr>
            <a:lvl6pPr>
              <a:defRPr sz="7600"/>
            </a:lvl6pPr>
            <a:lvl7pPr>
              <a:defRPr sz="7600"/>
            </a:lvl7pPr>
            <a:lvl8pPr>
              <a:defRPr sz="7600"/>
            </a:lvl8pPr>
            <a:lvl9pPr>
              <a:defRPr sz="76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5" name="Marcador de texto 4"/>
          <p:cNvSpPr>
            <a:spLocks noGrp="1"/>
          </p:cNvSpPr>
          <p:nvPr>
            <p:ph type="body" sz="quarter" idx="3"/>
          </p:nvPr>
        </p:nvSpPr>
        <p:spPr>
          <a:xfrm>
            <a:off x="16458390" y="9670146"/>
            <a:ext cx="14320935" cy="4030056"/>
          </a:xfrm>
        </p:spPr>
        <p:txBody>
          <a:bodyPr anchor="b"/>
          <a:lstStyle>
            <a:lvl1pPr marL="0" indent="0">
              <a:buNone/>
              <a:defRPr sz="11300" b="1"/>
            </a:lvl1pPr>
            <a:lvl2pPr marL="2159996" indent="0">
              <a:buNone/>
              <a:defRPr sz="9400" b="1"/>
            </a:lvl2pPr>
            <a:lvl3pPr marL="4319991" indent="0">
              <a:buNone/>
              <a:defRPr sz="8500" b="1"/>
            </a:lvl3pPr>
            <a:lvl4pPr marL="6479987" indent="0">
              <a:buNone/>
              <a:defRPr sz="7600" b="1"/>
            </a:lvl4pPr>
            <a:lvl5pPr marL="8639983" indent="0">
              <a:buNone/>
              <a:defRPr sz="7600" b="1"/>
            </a:lvl5pPr>
            <a:lvl6pPr marL="10799978" indent="0">
              <a:buNone/>
              <a:defRPr sz="7600" b="1"/>
            </a:lvl6pPr>
            <a:lvl7pPr marL="12959974" indent="0">
              <a:buNone/>
              <a:defRPr sz="7600" b="1"/>
            </a:lvl7pPr>
            <a:lvl8pPr marL="15119970" indent="0">
              <a:buNone/>
              <a:defRPr sz="7600" b="1"/>
            </a:lvl8pPr>
            <a:lvl9pPr marL="17279965" indent="0">
              <a:buNone/>
              <a:defRPr sz="7600" b="1"/>
            </a:lvl9pPr>
          </a:lstStyle>
          <a:p>
            <a:pPr lvl="0"/>
            <a:r>
              <a:rPr lang="es-ES_tradnl"/>
              <a:t>Haga clic para modificar el estilo de texto del patrón</a:t>
            </a:r>
          </a:p>
        </p:txBody>
      </p:sp>
      <p:sp>
        <p:nvSpPr>
          <p:cNvPr id="6" name="Marcador de contenido 5"/>
          <p:cNvSpPr>
            <a:spLocks noGrp="1"/>
          </p:cNvSpPr>
          <p:nvPr>
            <p:ph sz="quarter" idx="4"/>
          </p:nvPr>
        </p:nvSpPr>
        <p:spPr>
          <a:xfrm>
            <a:off x="16458390" y="13700202"/>
            <a:ext cx="14320935" cy="24890371"/>
          </a:xfrm>
        </p:spPr>
        <p:txBody>
          <a:bodyPr/>
          <a:lstStyle>
            <a:lvl1pPr>
              <a:defRPr sz="11300"/>
            </a:lvl1pPr>
            <a:lvl2pPr>
              <a:defRPr sz="9400"/>
            </a:lvl2pPr>
            <a:lvl3pPr>
              <a:defRPr sz="8500"/>
            </a:lvl3pPr>
            <a:lvl4pPr>
              <a:defRPr sz="7600"/>
            </a:lvl4pPr>
            <a:lvl5pPr>
              <a:defRPr sz="7600"/>
            </a:lvl5pPr>
            <a:lvl6pPr>
              <a:defRPr sz="7600"/>
            </a:lvl6pPr>
            <a:lvl7pPr>
              <a:defRPr sz="7600"/>
            </a:lvl7pPr>
            <a:lvl8pPr>
              <a:defRPr sz="7600"/>
            </a:lvl8pPr>
            <a:lvl9pPr>
              <a:defRPr sz="76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7" name="Marcador de fecha 6"/>
          <p:cNvSpPr>
            <a:spLocks noGrp="1"/>
          </p:cNvSpPr>
          <p:nvPr>
            <p:ph type="dt" sz="half" idx="10"/>
          </p:nvPr>
        </p:nvSpPr>
        <p:spPr/>
        <p:txBody>
          <a:bodyPr/>
          <a:lstStyle/>
          <a:p>
            <a:fld id="{40342104-3A59-46ED-B3A3-EDC1A6B948DE}" type="datetimeFigureOut">
              <a:rPr lang="es-MX" smtClean="0"/>
              <a:t>09/07/24</a:t>
            </a:fld>
            <a:endParaRPr lang="es-MX"/>
          </a:p>
        </p:txBody>
      </p:sp>
      <p:sp>
        <p:nvSpPr>
          <p:cNvPr id="8" name="Marcador de pie de página 7"/>
          <p:cNvSpPr>
            <a:spLocks noGrp="1"/>
          </p:cNvSpPr>
          <p:nvPr>
            <p:ph type="ftr" sz="quarter" idx="11"/>
          </p:nvPr>
        </p:nvSpPr>
        <p:spPr/>
        <p:txBody>
          <a:bodyPr/>
          <a:lstStyle/>
          <a:p>
            <a:endParaRPr lang="es-MX"/>
          </a:p>
        </p:txBody>
      </p:sp>
      <p:sp>
        <p:nvSpPr>
          <p:cNvPr id="9" name="Marcador de número de diapositiva 8"/>
          <p:cNvSpPr>
            <a:spLocks noGrp="1"/>
          </p:cNvSpPr>
          <p:nvPr>
            <p:ph type="sldNum" sz="quarter" idx="12"/>
          </p:nvPr>
        </p:nvSpPr>
        <p:spPr/>
        <p:txBody>
          <a:bodyPr/>
          <a:lstStyle/>
          <a:p>
            <a:fld id="{C7197E6D-33B7-4B95-9FA0-48F938B7721D}" type="slidenum">
              <a:rPr lang="es-MX" smtClean="0"/>
              <a:t>‹Nº›</a:t>
            </a:fld>
            <a:endParaRPr lang="es-MX"/>
          </a:p>
        </p:txBody>
      </p:sp>
    </p:spTree>
    <p:extLst>
      <p:ext uri="{BB962C8B-B14F-4D97-AF65-F5344CB8AC3E}">
        <p14:creationId xmlns:p14="http://schemas.microsoft.com/office/powerpoint/2010/main" val="24714383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fecha 2"/>
          <p:cNvSpPr>
            <a:spLocks noGrp="1"/>
          </p:cNvSpPr>
          <p:nvPr>
            <p:ph type="dt" sz="half" idx="10"/>
          </p:nvPr>
        </p:nvSpPr>
        <p:spPr/>
        <p:txBody>
          <a:bodyPr/>
          <a:lstStyle/>
          <a:p>
            <a:fld id="{40342104-3A59-46ED-B3A3-EDC1A6B948DE}" type="datetimeFigureOut">
              <a:rPr lang="es-MX" smtClean="0"/>
              <a:t>09/07/24</a:t>
            </a:fld>
            <a:endParaRPr lang="es-MX"/>
          </a:p>
        </p:txBody>
      </p:sp>
      <p:sp>
        <p:nvSpPr>
          <p:cNvPr id="4" name="Marcador de pie de página 3"/>
          <p:cNvSpPr>
            <a:spLocks noGrp="1"/>
          </p:cNvSpPr>
          <p:nvPr>
            <p:ph type="ftr" sz="quarter" idx="11"/>
          </p:nvPr>
        </p:nvSpPr>
        <p:spPr/>
        <p:txBody>
          <a:bodyPr/>
          <a:lstStyle/>
          <a:p>
            <a:endParaRPr lang="es-MX"/>
          </a:p>
        </p:txBody>
      </p:sp>
      <p:sp>
        <p:nvSpPr>
          <p:cNvPr id="5" name="Marcador de número de diapositiva 4"/>
          <p:cNvSpPr>
            <a:spLocks noGrp="1"/>
          </p:cNvSpPr>
          <p:nvPr>
            <p:ph type="sldNum" sz="quarter" idx="12"/>
          </p:nvPr>
        </p:nvSpPr>
        <p:spPr/>
        <p:txBody>
          <a:bodyPr/>
          <a:lstStyle/>
          <a:p>
            <a:fld id="{C7197E6D-33B7-4B95-9FA0-48F938B7721D}" type="slidenum">
              <a:rPr lang="es-MX" smtClean="0"/>
              <a:t>‹Nº›</a:t>
            </a:fld>
            <a:endParaRPr lang="es-MX"/>
          </a:p>
        </p:txBody>
      </p:sp>
    </p:spTree>
    <p:extLst>
      <p:ext uri="{BB962C8B-B14F-4D97-AF65-F5344CB8AC3E}">
        <p14:creationId xmlns:p14="http://schemas.microsoft.com/office/powerpoint/2010/main" val="26359038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40342104-3A59-46ED-B3A3-EDC1A6B948DE}" type="datetimeFigureOut">
              <a:rPr lang="es-MX" smtClean="0"/>
              <a:t>09/07/24</a:t>
            </a:fld>
            <a:endParaRPr lang="es-MX"/>
          </a:p>
        </p:txBody>
      </p:sp>
      <p:sp>
        <p:nvSpPr>
          <p:cNvPr id="3" name="Marcador de pie de página 2"/>
          <p:cNvSpPr>
            <a:spLocks noGrp="1"/>
          </p:cNvSpPr>
          <p:nvPr>
            <p:ph type="ftr" sz="quarter" idx="11"/>
          </p:nvPr>
        </p:nvSpPr>
        <p:spPr/>
        <p:txBody>
          <a:bodyPr/>
          <a:lstStyle/>
          <a:p>
            <a:endParaRPr lang="es-MX"/>
          </a:p>
        </p:txBody>
      </p:sp>
      <p:sp>
        <p:nvSpPr>
          <p:cNvPr id="4" name="Marcador de número de diapositiva 3"/>
          <p:cNvSpPr>
            <a:spLocks noGrp="1"/>
          </p:cNvSpPr>
          <p:nvPr>
            <p:ph type="sldNum" sz="quarter" idx="12"/>
          </p:nvPr>
        </p:nvSpPr>
        <p:spPr/>
        <p:txBody>
          <a:bodyPr/>
          <a:lstStyle/>
          <a:p>
            <a:fld id="{C7197E6D-33B7-4B95-9FA0-48F938B7721D}" type="slidenum">
              <a:rPr lang="es-MX" smtClean="0"/>
              <a:t>‹Nº›</a:t>
            </a:fld>
            <a:endParaRPr lang="es-MX"/>
          </a:p>
        </p:txBody>
      </p:sp>
    </p:spTree>
    <p:extLst>
      <p:ext uri="{BB962C8B-B14F-4D97-AF65-F5344CB8AC3E}">
        <p14:creationId xmlns:p14="http://schemas.microsoft.com/office/powerpoint/2010/main" val="1984737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619966" y="1720025"/>
            <a:ext cx="10659143" cy="7320108"/>
          </a:xfrm>
        </p:spPr>
        <p:txBody>
          <a:bodyPr anchor="b"/>
          <a:lstStyle>
            <a:lvl1pPr algn="l">
              <a:defRPr sz="9400" b="1"/>
            </a:lvl1pPr>
          </a:lstStyle>
          <a:p>
            <a:r>
              <a:rPr lang="es-ES_tradnl"/>
              <a:t>Clic para editar título</a:t>
            </a:r>
            <a:endParaRPr lang="es-ES"/>
          </a:p>
        </p:txBody>
      </p:sp>
      <p:sp>
        <p:nvSpPr>
          <p:cNvPr id="3" name="Marcador de contenido 2"/>
          <p:cNvSpPr>
            <a:spLocks noGrp="1"/>
          </p:cNvSpPr>
          <p:nvPr>
            <p:ph idx="1"/>
          </p:nvPr>
        </p:nvSpPr>
        <p:spPr>
          <a:xfrm>
            <a:off x="12667222" y="1720028"/>
            <a:ext cx="18112102" cy="36870548"/>
          </a:xfrm>
        </p:spPr>
        <p:txBody>
          <a:bodyPr/>
          <a:lstStyle>
            <a:lvl1pPr>
              <a:defRPr sz="15100"/>
            </a:lvl1pPr>
            <a:lvl2pPr>
              <a:defRPr sz="13200"/>
            </a:lvl2pPr>
            <a:lvl3pPr>
              <a:defRPr sz="11300"/>
            </a:lvl3pPr>
            <a:lvl4pPr>
              <a:defRPr sz="9400"/>
            </a:lvl4pPr>
            <a:lvl5pPr>
              <a:defRPr sz="9400"/>
            </a:lvl5pPr>
            <a:lvl6pPr>
              <a:defRPr sz="9400"/>
            </a:lvl6pPr>
            <a:lvl7pPr>
              <a:defRPr sz="9400"/>
            </a:lvl7pPr>
            <a:lvl8pPr>
              <a:defRPr sz="9400"/>
            </a:lvl8pPr>
            <a:lvl9pPr>
              <a:defRPr sz="94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texto 3"/>
          <p:cNvSpPr>
            <a:spLocks noGrp="1"/>
          </p:cNvSpPr>
          <p:nvPr>
            <p:ph type="body" sz="half" idx="2"/>
          </p:nvPr>
        </p:nvSpPr>
        <p:spPr>
          <a:xfrm>
            <a:off x="1619966" y="9040136"/>
            <a:ext cx="10659143" cy="29550440"/>
          </a:xfrm>
        </p:spPr>
        <p:txBody>
          <a:bodyPr/>
          <a:lstStyle>
            <a:lvl1pPr marL="0" indent="0">
              <a:buNone/>
              <a:defRPr sz="6600"/>
            </a:lvl1pPr>
            <a:lvl2pPr marL="2159996" indent="0">
              <a:buNone/>
              <a:defRPr sz="5700"/>
            </a:lvl2pPr>
            <a:lvl3pPr marL="4319991" indent="0">
              <a:buNone/>
              <a:defRPr sz="4700"/>
            </a:lvl3pPr>
            <a:lvl4pPr marL="6479987" indent="0">
              <a:buNone/>
              <a:defRPr sz="4300"/>
            </a:lvl4pPr>
            <a:lvl5pPr marL="8639983" indent="0">
              <a:buNone/>
              <a:defRPr sz="4300"/>
            </a:lvl5pPr>
            <a:lvl6pPr marL="10799978" indent="0">
              <a:buNone/>
              <a:defRPr sz="4300"/>
            </a:lvl6pPr>
            <a:lvl7pPr marL="12959974" indent="0">
              <a:buNone/>
              <a:defRPr sz="4300"/>
            </a:lvl7pPr>
            <a:lvl8pPr marL="15119970" indent="0">
              <a:buNone/>
              <a:defRPr sz="4300"/>
            </a:lvl8pPr>
            <a:lvl9pPr marL="17279965" indent="0">
              <a:buNone/>
              <a:defRPr sz="43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40342104-3A59-46ED-B3A3-EDC1A6B948DE}" type="datetimeFigureOut">
              <a:rPr lang="es-MX" smtClean="0"/>
              <a:t>09/07/24</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C7197E6D-33B7-4B95-9FA0-48F938B7721D}" type="slidenum">
              <a:rPr lang="es-MX" smtClean="0"/>
              <a:t>‹Nº›</a:t>
            </a:fld>
            <a:endParaRPr lang="es-MX"/>
          </a:p>
        </p:txBody>
      </p:sp>
    </p:spTree>
    <p:extLst>
      <p:ext uri="{BB962C8B-B14F-4D97-AF65-F5344CB8AC3E}">
        <p14:creationId xmlns:p14="http://schemas.microsoft.com/office/powerpoint/2010/main" val="18643656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6350487" y="30240447"/>
            <a:ext cx="19439573" cy="3570056"/>
          </a:xfrm>
        </p:spPr>
        <p:txBody>
          <a:bodyPr anchor="b"/>
          <a:lstStyle>
            <a:lvl1pPr algn="l">
              <a:defRPr sz="9400" b="1"/>
            </a:lvl1pPr>
          </a:lstStyle>
          <a:p>
            <a:r>
              <a:rPr lang="es-ES_tradnl"/>
              <a:t>Clic para editar título</a:t>
            </a:r>
            <a:endParaRPr lang="es-ES"/>
          </a:p>
        </p:txBody>
      </p:sp>
      <p:sp>
        <p:nvSpPr>
          <p:cNvPr id="3" name="Marcador de posición de imagen 2"/>
          <p:cNvSpPr>
            <a:spLocks noGrp="1"/>
          </p:cNvSpPr>
          <p:nvPr>
            <p:ph type="pic" idx="1"/>
          </p:nvPr>
        </p:nvSpPr>
        <p:spPr>
          <a:xfrm>
            <a:off x="6350487" y="3860057"/>
            <a:ext cx="19439573" cy="25920383"/>
          </a:xfrm>
        </p:spPr>
        <p:txBody>
          <a:bodyPr/>
          <a:lstStyle>
            <a:lvl1pPr marL="0" indent="0">
              <a:buNone/>
              <a:defRPr sz="15100"/>
            </a:lvl1pPr>
            <a:lvl2pPr marL="2159996" indent="0">
              <a:buNone/>
              <a:defRPr sz="13200"/>
            </a:lvl2pPr>
            <a:lvl3pPr marL="4319991" indent="0">
              <a:buNone/>
              <a:defRPr sz="11300"/>
            </a:lvl3pPr>
            <a:lvl4pPr marL="6479987" indent="0">
              <a:buNone/>
              <a:defRPr sz="9400"/>
            </a:lvl4pPr>
            <a:lvl5pPr marL="8639983" indent="0">
              <a:buNone/>
              <a:defRPr sz="9400"/>
            </a:lvl5pPr>
            <a:lvl6pPr marL="10799978" indent="0">
              <a:buNone/>
              <a:defRPr sz="9400"/>
            </a:lvl6pPr>
            <a:lvl7pPr marL="12959974" indent="0">
              <a:buNone/>
              <a:defRPr sz="9400"/>
            </a:lvl7pPr>
            <a:lvl8pPr marL="15119970" indent="0">
              <a:buNone/>
              <a:defRPr sz="9400"/>
            </a:lvl8pPr>
            <a:lvl9pPr marL="17279965" indent="0">
              <a:buNone/>
              <a:defRPr sz="9400"/>
            </a:lvl9pPr>
          </a:lstStyle>
          <a:p>
            <a:endParaRPr lang="es-ES" dirty="0"/>
          </a:p>
        </p:txBody>
      </p:sp>
      <p:sp>
        <p:nvSpPr>
          <p:cNvPr id="4" name="Marcador de texto 3"/>
          <p:cNvSpPr>
            <a:spLocks noGrp="1"/>
          </p:cNvSpPr>
          <p:nvPr>
            <p:ph type="body" sz="half" idx="2"/>
          </p:nvPr>
        </p:nvSpPr>
        <p:spPr>
          <a:xfrm>
            <a:off x="6350487" y="33810502"/>
            <a:ext cx="19439573" cy="5070072"/>
          </a:xfrm>
        </p:spPr>
        <p:txBody>
          <a:bodyPr/>
          <a:lstStyle>
            <a:lvl1pPr marL="0" indent="0">
              <a:buNone/>
              <a:defRPr sz="6600"/>
            </a:lvl1pPr>
            <a:lvl2pPr marL="2159996" indent="0">
              <a:buNone/>
              <a:defRPr sz="5700"/>
            </a:lvl2pPr>
            <a:lvl3pPr marL="4319991" indent="0">
              <a:buNone/>
              <a:defRPr sz="4700"/>
            </a:lvl3pPr>
            <a:lvl4pPr marL="6479987" indent="0">
              <a:buNone/>
              <a:defRPr sz="4300"/>
            </a:lvl4pPr>
            <a:lvl5pPr marL="8639983" indent="0">
              <a:buNone/>
              <a:defRPr sz="4300"/>
            </a:lvl5pPr>
            <a:lvl6pPr marL="10799978" indent="0">
              <a:buNone/>
              <a:defRPr sz="4300"/>
            </a:lvl6pPr>
            <a:lvl7pPr marL="12959974" indent="0">
              <a:buNone/>
              <a:defRPr sz="4300"/>
            </a:lvl7pPr>
            <a:lvl8pPr marL="15119970" indent="0">
              <a:buNone/>
              <a:defRPr sz="4300"/>
            </a:lvl8pPr>
            <a:lvl9pPr marL="17279965" indent="0">
              <a:buNone/>
              <a:defRPr sz="43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40342104-3A59-46ED-B3A3-EDC1A6B948DE}" type="datetimeFigureOut">
              <a:rPr lang="es-MX" smtClean="0"/>
              <a:t>09/07/24</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C7197E6D-33B7-4B95-9FA0-48F938B7721D}" type="slidenum">
              <a:rPr lang="es-MX" smtClean="0"/>
              <a:t>‹Nº›</a:t>
            </a:fld>
            <a:endParaRPr lang="es-MX"/>
          </a:p>
        </p:txBody>
      </p:sp>
    </p:spTree>
    <p:extLst>
      <p:ext uri="{BB962C8B-B14F-4D97-AF65-F5344CB8AC3E}">
        <p14:creationId xmlns:p14="http://schemas.microsoft.com/office/powerpoint/2010/main" val="12315963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1619965" y="1730029"/>
            <a:ext cx="29159359" cy="7200106"/>
          </a:xfrm>
          <a:prstGeom prst="rect">
            <a:avLst/>
          </a:prstGeom>
        </p:spPr>
        <p:txBody>
          <a:bodyPr vert="horz" lIns="431999" tIns="216000" rIns="431999" bIns="216000" rtlCol="0" anchor="ctr">
            <a:normAutofit/>
          </a:bodyPr>
          <a:lstStyle/>
          <a:p>
            <a:r>
              <a:rPr lang="es-ES_tradnl"/>
              <a:t>Clic para editar título</a:t>
            </a:r>
            <a:endParaRPr lang="es-ES"/>
          </a:p>
        </p:txBody>
      </p:sp>
      <p:sp>
        <p:nvSpPr>
          <p:cNvPr id="3" name="Marcador de texto 2"/>
          <p:cNvSpPr>
            <a:spLocks noGrp="1"/>
          </p:cNvSpPr>
          <p:nvPr>
            <p:ph type="body" idx="1"/>
          </p:nvPr>
        </p:nvSpPr>
        <p:spPr>
          <a:xfrm>
            <a:off x="1619965" y="10080152"/>
            <a:ext cx="29159359" cy="28510424"/>
          </a:xfrm>
          <a:prstGeom prst="rect">
            <a:avLst/>
          </a:prstGeom>
        </p:spPr>
        <p:txBody>
          <a:bodyPr vert="horz" lIns="431999" tIns="216000" rIns="431999" bIns="216000" rtlCol="0">
            <a:normAutofit/>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2"/>
          </p:nvPr>
        </p:nvSpPr>
        <p:spPr>
          <a:xfrm>
            <a:off x="1619964" y="40040594"/>
            <a:ext cx="7559834" cy="2300034"/>
          </a:xfrm>
          <a:prstGeom prst="rect">
            <a:avLst/>
          </a:prstGeom>
        </p:spPr>
        <p:txBody>
          <a:bodyPr vert="horz" lIns="431999" tIns="216000" rIns="431999" bIns="216000" rtlCol="0" anchor="ctr"/>
          <a:lstStyle>
            <a:lvl1pPr algn="l">
              <a:defRPr sz="5700">
                <a:solidFill>
                  <a:schemeClr val="tx1">
                    <a:tint val="75000"/>
                  </a:schemeClr>
                </a:solidFill>
              </a:defRPr>
            </a:lvl1pPr>
          </a:lstStyle>
          <a:p>
            <a:fld id="{40342104-3A59-46ED-B3A3-EDC1A6B948DE}" type="datetimeFigureOut">
              <a:rPr lang="es-MX" smtClean="0"/>
              <a:t>09/07/24</a:t>
            </a:fld>
            <a:endParaRPr lang="es-MX"/>
          </a:p>
        </p:txBody>
      </p:sp>
      <p:sp>
        <p:nvSpPr>
          <p:cNvPr id="5" name="Marcador de pie de página 4"/>
          <p:cNvSpPr>
            <a:spLocks noGrp="1"/>
          </p:cNvSpPr>
          <p:nvPr>
            <p:ph type="ftr" sz="quarter" idx="3"/>
          </p:nvPr>
        </p:nvSpPr>
        <p:spPr>
          <a:xfrm>
            <a:off x="11069757" y="40040594"/>
            <a:ext cx="10259775" cy="2300034"/>
          </a:xfrm>
          <a:prstGeom prst="rect">
            <a:avLst/>
          </a:prstGeom>
        </p:spPr>
        <p:txBody>
          <a:bodyPr vert="horz" lIns="431999" tIns="216000" rIns="431999" bIns="216000" rtlCol="0" anchor="ctr"/>
          <a:lstStyle>
            <a:lvl1pPr algn="ctr">
              <a:defRPr sz="5700">
                <a:solidFill>
                  <a:schemeClr val="tx1">
                    <a:tint val="75000"/>
                  </a:schemeClr>
                </a:solidFill>
              </a:defRPr>
            </a:lvl1pPr>
          </a:lstStyle>
          <a:p>
            <a:endParaRPr lang="es-MX"/>
          </a:p>
        </p:txBody>
      </p:sp>
      <p:sp>
        <p:nvSpPr>
          <p:cNvPr id="6" name="Marcador de número de diapositiva 5"/>
          <p:cNvSpPr>
            <a:spLocks noGrp="1"/>
          </p:cNvSpPr>
          <p:nvPr>
            <p:ph type="sldNum" sz="quarter" idx="4"/>
          </p:nvPr>
        </p:nvSpPr>
        <p:spPr>
          <a:xfrm>
            <a:off x="23219490" y="40040594"/>
            <a:ext cx="7559834" cy="2300034"/>
          </a:xfrm>
          <a:prstGeom prst="rect">
            <a:avLst/>
          </a:prstGeom>
        </p:spPr>
        <p:txBody>
          <a:bodyPr vert="horz" lIns="431999" tIns="216000" rIns="431999" bIns="216000" rtlCol="0" anchor="ctr"/>
          <a:lstStyle>
            <a:lvl1pPr algn="r">
              <a:defRPr sz="5700">
                <a:solidFill>
                  <a:schemeClr val="tx1">
                    <a:tint val="75000"/>
                  </a:schemeClr>
                </a:solidFill>
              </a:defRPr>
            </a:lvl1pPr>
          </a:lstStyle>
          <a:p>
            <a:fld id="{C7197E6D-33B7-4B95-9FA0-48F938B7721D}" type="slidenum">
              <a:rPr lang="es-MX" smtClean="0"/>
              <a:t>‹Nº›</a:t>
            </a:fld>
            <a:endParaRPr lang="es-MX"/>
          </a:p>
        </p:txBody>
      </p:sp>
    </p:spTree>
    <p:extLst>
      <p:ext uri="{BB962C8B-B14F-4D97-AF65-F5344CB8AC3E}">
        <p14:creationId xmlns:p14="http://schemas.microsoft.com/office/powerpoint/2010/main" val="50713066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2159996" rtl="0" eaLnBrk="1" latinLnBrk="0" hangingPunct="1">
        <a:spcBef>
          <a:spcPct val="0"/>
        </a:spcBef>
        <a:buNone/>
        <a:defRPr sz="20800" kern="1200">
          <a:solidFill>
            <a:schemeClr val="tx1"/>
          </a:solidFill>
          <a:latin typeface="+mj-lt"/>
          <a:ea typeface="+mj-ea"/>
          <a:cs typeface="+mj-cs"/>
        </a:defRPr>
      </a:lvl1pPr>
    </p:titleStyle>
    <p:bodyStyle>
      <a:lvl1pPr marL="1619997" indent="-1619997" algn="l" defTabSz="2159996" rtl="0" eaLnBrk="1" latinLnBrk="0" hangingPunct="1">
        <a:spcBef>
          <a:spcPct val="20000"/>
        </a:spcBef>
        <a:buFont typeface="Arial"/>
        <a:buChar char="•"/>
        <a:defRPr sz="15100" kern="1200">
          <a:solidFill>
            <a:schemeClr val="tx1"/>
          </a:solidFill>
          <a:latin typeface="+mn-lt"/>
          <a:ea typeface="+mn-ea"/>
          <a:cs typeface="+mn-cs"/>
        </a:defRPr>
      </a:lvl1pPr>
      <a:lvl2pPr marL="3509993" indent="-1349997" algn="l" defTabSz="2159996" rtl="0" eaLnBrk="1" latinLnBrk="0" hangingPunct="1">
        <a:spcBef>
          <a:spcPct val="20000"/>
        </a:spcBef>
        <a:buFont typeface="Arial"/>
        <a:buChar char="–"/>
        <a:defRPr sz="13200" kern="1200">
          <a:solidFill>
            <a:schemeClr val="tx1"/>
          </a:solidFill>
          <a:latin typeface="+mn-lt"/>
          <a:ea typeface="+mn-ea"/>
          <a:cs typeface="+mn-cs"/>
        </a:defRPr>
      </a:lvl2pPr>
      <a:lvl3pPr marL="5399989" indent="-1079998" algn="l" defTabSz="2159996" rtl="0" eaLnBrk="1" latinLnBrk="0" hangingPunct="1">
        <a:spcBef>
          <a:spcPct val="20000"/>
        </a:spcBef>
        <a:buFont typeface="Arial"/>
        <a:buChar char="•"/>
        <a:defRPr sz="11300" kern="1200">
          <a:solidFill>
            <a:schemeClr val="tx1"/>
          </a:solidFill>
          <a:latin typeface="+mn-lt"/>
          <a:ea typeface="+mn-ea"/>
          <a:cs typeface="+mn-cs"/>
        </a:defRPr>
      </a:lvl3pPr>
      <a:lvl4pPr marL="7559985" indent="-1079998" algn="l" defTabSz="2159996" rtl="0" eaLnBrk="1" latinLnBrk="0" hangingPunct="1">
        <a:spcBef>
          <a:spcPct val="20000"/>
        </a:spcBef>
        <a:buFont typeface="Arial"/>
        <a:buChar char="–"/>
        <a:defRPr sz="9400" kern="1200">
          <a:solidFill>
            <a:schemeClr val="tx1"/>
          </a:solidFill>
          <a:latin typeface="+mn-lt"/>
          <a:ea typeface="+mn-ea"/>
          <a:cs typeface="+mn-cs"/>
        </a:defRPr>
      </a:lvl4pPr>
      <a:lvl5pPr marL="9719981" indent="-1079998" algn="l" defTabSz="2159996" rtl="0" eaLnBrk="1" latinLnBrk="0" hangingPunct="1">
        <a:spcBef>
          <a:spcPct val="20000"/>
        </a:spcBef>
        <a:buFont typeface="Arial"/>
        <a:buChar char="»"/>
        <a:defRPr sz="9400" kern="1200">
          <a:solidFill>
            <a:schemeClr val="tx1"/>
          </a:solidFill>
          <a:latin typeface="+mn-lt"/>
          <a:ea typeface="+mn-ea"/>
          <a:cs typeface="+mn-cs"/>
        </a:defRPr>
      </a:lvl5pPr>
      <a:lvl6pPr marL="11879976" indent="-1079998" algn="l" defTabSz="2159996" rtl="0" eaLnBrk="1" latinLnBrk="0" hangingPunct="1">
        <a:spcBef>
          <a:spcPct val="20000"/>
        </a:spcBef>
        <a:buFont typeface="Arial"/>
        <a:buChar char="•"/>
        <a:defRPr sz="9400" kern="1200">
          <a:solidFill>
            <a:schemeClr val="tx1"/>
          </a:solidFill>
          <a:latin typeface="+mn-lt"/>
          <a:ea typeface="+mn-ea"/>
          <a:cs typeface="+mn-cs"/>
        </a:defRPr>
      </a:lvl6pPr>
      <a:lvl7pPr marL="14039972" indent="-1079998" algn="l" defTabSz="2159996" rtl="0" eaLnBrk="1" latinLnBrk="0" hangingPunct="1">
        <a:spcBef>
          <a:spcPct val="20000"/>
        </a:spcBef>
        <a:buFont typeface="Arial"/>
        <a:buChar char="•"/>
        <a:defRPr sz="9400" kern="1200">
          <a:solidFill>
            <a:schemeClr val="tx1"/>
          </a:solidFill>
          <a:latin typeface="+mn-lt"/>
          <a:ea typeface="+mn-ea"/>
          <a:cs typeface="+mn-cs"/>
        </a:defRPr>
      </a:lvl7pPr>
      <a:lvl8pPr marL="16199968" indent="-1079998" algn="l" defTabSz="2159996" rtl="0" eaLnBrk="1" latinLnBrk="0" hangingPunct="1">
        <a:spcBef>
          <a:spcPct val="20000"/>
        </a:spcBef>
        <a:buFont typeface="Arial"/>
        <a:buChar char="•"/>
        <a:defRPr sz="9400" kern="1200">
          <a:solidFill>
            <a:schemeClr val="tx1"/>
          </a:solidFill>
          <a:latin typeface="+mn-lt"/>
          <a:ea typeface="+mn-ea"/>
          <a:cs typeface="+mn-cs"/>
        </a:defRPr>
      </a:lvl8pPr>
      <a:lvl9pPr marL="18359963" indent="-1079998" algn="l" defTabSz="2159996" rtl="0" eaLnBrk="1" latinLnBrk="0" hangingPunct="1">
        <a:spcBef>
          <a:spcPct val="20000"/>
        </a:spcBef>
        <a:buFont typeface="Arial"/>
        <a:buChar char="•"/>
        <a:defRPr sz="9400" kern="1200">
          <a:solidFill>
            <a:schemeClr val="tx1"/>
          </a:solidFill>
          <a:latin typeface="+mn-lt"/>
          <a:ea typeface="+mn-ea"/>
          <a:cs typeface="+mn-cs"/>
        </a:defRPr>
      </a:lvl9pPr>
    </p:bodyStyle>
    <p:otherStyle>
      <a:defPPr>
        <a:defRPr lang="es-ES"/>
      </a:defPPr>
      <a:lvl1pPr marL="0" algn="l" defTabSz="2159996" rtl="0" eaLnBrk="1" latinLnBrk="0" hangingPunct="1">
        <a:defRPr sz="8500" kern="1200">
          <a:solidFill>
            <a:schemeClr val="tx1"/>
          </a:solidFill>
          <a:latin typeface="+mn-lt"/>
          <a:ea typeface="+mn-ea"/>
          <a:cs typeface="+mn-cs"/>
        </a:defRPr>
      </a:lvl1pPr>
      <a:lvl2pPr marL="2159996" algn="l" defTabSz="2159996" rtl="0" eaLnBrk="1" latinLnBrk="0" hangingPunct="1">
        <a:defRPr sz="8500" kern="1200">
          <a:solidFill>
            <a:schemeClr val="tx1"/>
          </a:solidFill>
          <a:latin typeface="+mn-lt"/>
          <a:ea typeface="+mn-ea"/>
          <a:cs typeface="+mn-cs"/>
        </a:defRPr>
      </a:lvl2pPr>
      <a:lvl3pPr marL="4319991" algn="l" defTabSz="2159996" rtl="0" eaLnBrk="1" latinLnBrk="0" hangingPunct="1">
        <a:defRPr sz="8500" kern="1200">
          <a:solidFill>
            <a:schemeClr val="tx1"/>
          </a:solidFill>
          <a:latin typeface="+mn-lt"/>
          <a:ea typeface="+mn-ea"/>
          <a:cs typeface="+mn-cs"/>
        </a:defRPr>
      </a:lvl3pPr>
      <a:lvl4pPr marL="6479987" algn="l" defTabSz="2159996" rtl="0" eaLnBrk="1" latinLnBrk="0" hangingPunct="1">
        <a:defRPr sz="8500" kern="1200">
          <a:solidFill>
            <a:schemeClr val="tx1"/>
          </a:solidFill>
          <a:latin typeface="+mn-lt"/>
          <a:ea typeface="+mn-ea"/>
          <a:cs typeface="+mn-cs"/>
        </a:defRPr>
      </a:lvl4pPr>
      <a:lvl5pPr marL="8639983" algn="l" defTabSz="2159996" rtl="0" eaLnBrk="1" latinLnBrk="0" hangingPunct="1">
        <a:defRPr sz="8500" kern="1200">
          <a:solidFill>
            <a:schemeClr val="tx1"/>
          </a:solidFill>
          <a:latin typeface="+mn-lt"/>
          <a:ea typeface="+mn-ea"/>
          <a:cs typeface="+mn-cs"/>
        </a:defRPr>
      </a:lvl5pPr>
      <a:lvl6pPr marL="10799978" algn="l" defTabSz="2159996" rtl="0" eaLnBrk="1" latinLnBrk="0" hangingPunct="1">
        <a:defRPr sz="8500" kern="1200">
          <a:solidFill>
            <a:schemeClr val="tx1"/>
          </a:solidFill>
          <a:latin typeface="+mn-lt"/>
          <a:ea typeface="+mn-ea"/>
          <a:cs typeface="+mn-cs"/>
        </a:defRPr>
      </a:lvl6pPr>
      <a:lvl7pPr marL="12959974" algn="l" defTabSz="2159996" rtl="0" eaLnBrk="1" latinLnBrk="0" hangingPunct="1">
        <a:defRPr sz="8500" kern="1200">
          <a:solidFill>
            <a:schemeClr val="tx1"/>
          </a:solidFill>
          <a:latin typeface="+mn-lt"/>
          <a:ea typeface="+mn-ea"/>
          <a:cs typeface="+mn-cs"/>
        </a:defRPr>
      </a:lvl7pPr>
      <a:lvl8pPr marL="15119970" algn="l" defTabSz="2159996" rtl="0" eaLnBrk="1" latinLnBrk="0" hangingPunct="1">
        <a:defRPr sz="8500" kern="1200">
          <a:solidFill>
            <a:schemeClr val="tx1"/>
          </a:solidFill>
          <a:latin typeface="+mn-lt"/>
          <a:ea typeface="+mn-ea"/>
          <a:cs typeface="+mn-cs"/>
        </a:defRPr>
      </a:lvl8pPr>
      <a:lvl9pPr marL="17279965" algn="l" defTabSz="2159996" rtl="0" eaLnBrk="1" latinLnBrk="0" hangingPunct="1">
        <a:defRPr sz="8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uadroTexto 11"/>
          <p:cNvSpPr txBox="1"/>
          <p:nvPr/>
        </p:nvSpPr>
        <p:spPr>
          <a:xfrm>
            <a:off x="5805334" y="55831"/>
            <a:ext cx="20396200" cy="4401173"/>
          </a:xfrm>
          <a:prstGeom prst="rect">
            <a:avLst/>
          </a:prstGeom>
          <a:noFill/>
        </p:spPr>
        <p:txBody>
          <a:bodyPr wrap="square" lIns="91412" tIns="45704" rIns="91412" bIns="45704" rtlCol="0">
            <a:spAutoFit/>
          </a:bodyPr>
          <a:lstStyle/>
          <a:p>
            <a:pPr algn="ctr"/>
            <a:r>
              <a:rPr lang="es-MX" sz="4000" b="1" dirty="0">
                <a:latin typeface="Tahoma" panose="020B0604030504040204" pitchFamily="34" charset="0"/>
                <a:ea typeface="Tahoma" panose="020B0604030504040204" pitchFamily="34" charset="0"/>
                <a:cs typeface="Tahoma" panose="020B0604030504040204" pitchFamily="34" charset="0"/>
              </a:rPr>
              <a:t>DPTI, PAP4G03</a:t>
            </a:r>
          </a:p>
          <a:p>
            <a:pPr algn="ctr"/>
            <a:r>
              <a:rPr lang="es-MX" sz="4000" b="1" i="0" u="none" strike="noStrike" dirty="0">
                <a:solidFill>
                  <a:srgbClr val="000000"/>
                </a:solidFill>
                <a:effectLst/>
                <a:latin typeface="Arial" panose="020B0604020202020204" pitchFamily="34" charset="0"/>
              </a:rPr>
              <a:t>Investigación de procesamiento y optimización del código generado para el mejoramiento de modelos alimenticios generados por (IA)</a:t>
            </a:r>
            <a:r>
              <a:rPr lang="es-MX" sz="1800" b="1" i="0" u="none" strike="noStrike" dirty="0">
                <a:solidFill>
                  <a:srgbClr val="000000"/>
                </a:solidFill>
                <a:effectLst/>
                <a:latin typeface="Arial" panose="020B0604020202020204" pitchFamily="34" charset="0"/>
              </a:rPr>
              <a:t>.</a:t>
            </a:r>
          </a:p>
          <a:p>
            <a:pPr algn="ctr"/>
            <a:r>
              <a:rPr lang="es-MX" sz="4000" b="1" dirty="0">
                <a:latin typeface="Tahoma" panose="020B0604030504040204" pitchFamily="34" charset="0"/>
                <a:ea typeface="Tahoma" panose="020B0604030504040204" pitchFamily="34" charset="0"/>
                <a:cs typeface="Tahoma" panose="020B0604030504040204" pitchFamily="34" charset="0"/>
              </a:rPr>
              <a:t>Kaleb Azael Avila Padilla</a:t>
            </a:r>
            <a:r>
              <a:rPr lang="es-MX" sz="4000" b="1" baseline="30000" dirty="0">
                <a:latin typeface="Tahoma" panose="020B0604030504040204" pitchFamily="34" charset="0"/>
                <a:ea typeface="Tahoma" panose="020B0604030504040204" pitchFamily="34" charset="0"/>
                <a:cs typeface="Tahoma" panose="020B0604030504040204" pitchFamily="34" charset="0"/>
              </a:rPr>
              <a:t>1</a:t>
            </a:r>
            <a:r>
              <a:rPr lang="es-MX" sz="4000" b="1" dirty="0">
                <a:latin typeface="Tahoma" panose="020B0604030504040204" pitchFamily="34" charset="0"/>
                <a:ea typeface="Tahoma" panose="020B0604030504040204" pitchFamily="34" charset="0"/>
                <a:cs typeface="Tahoma" panose="020B0604030504040204" pitchFamily="34" charset="0"/>
              </a:rPr>
              <a:t>, Daniel Hernandez Mota</a:t>
            </a:r>
            <a:r>
              <a:rPr lang="es-MX" sz="4000" b="1" baseline="30000" dirty="0">
                <a:latin typeface="Tahoma" panose="020B0604030504040204" pitchFamily="34" charset="0"/>
                <a:ea typeface="Tahoma" panose="020B0604030504040204" pitchFamily="34" charset="0"/>
                <a:cs typeface="Tahoma" panose="020B0604030504040204" pitchFamily="34" charset="0"/>
              </a:rPr>
              <a:t>1</a:t>
            </a:r>
            <a:endParaRPr lang="es-MX" sz="4000" b="1" dirty="0">
              <a:latin typeface="Tahoma" panose="020B0604030504040204" pitchFamily="34" charset="0"/>
              <a:ea typeface="Tahoma" panose="020B0604030504040204" pitchFamily="34" charset="0"/>
              <a:cs typeface="Tahoma" panose="020B0604030504040204" pitchFamily="34" charset="0"/>
            </a:endParaRPr>
          </a:p>
          <a:p>
            <a:pPr algn="ctr"/>
            <a:r>
              <a:rPr lang="es-MX" sz="4000" b="1" dirty="0">
                <a:latin typeface="Tahoma" panose="020B0604030504040204" pitchFamily="34" charset="0"/>
                <a:ea typeface="Tahoma" panose="020B0604030504040204" pitchFamily="34" charset="0"/>
                <a:cs typeface="Tahoma" panose="020B0604030504040204" pitchFamily="34" charset="0"/>
              </a:rPr>
              <a:t>Patricia Muñoz Lopez</a:t>
            </a:r>
            <a:r>
              <a:rPr lang="es-MX" sz="4000" b="1" baseline="30000" dirty="0">
                <a:latin typeface="Tahoma" panose="020B0604030504040204" pitchFamily="34" charset="0"/>
                <a:ea typeface="Tahoma" panose="020B0604030504040204" pitchFamily="34" charset="0"/>
                <a:cs typeface="Tahoma" panose="020B0604030504040204" pitchFamily="34" charset="0"/>
              </a:rPr>
              <a:t>1</a:t>
            </a:r>
            <a:r>
              <a:rPr lang="es-MX" sz="4000" b="1" dirty="0">
                <a:latin typeface="Tahoma" panose="020B0604030504040204" pitchFamily="34" charset="0"/>
                <a:ea typeface="Tahoma" panose="020B0604030504040204" pitchFamily="34" charset="0"/>
                <a:cs typeface="Tahoma" panose="020B0604030504040204" pitchFamily="34" charset="0"/>
              </a:rPr>
              <a:t>, Dra. Raquel Zúñiga Rojas</a:t>
            </a:r>
            <a:r>
              <a:rPr lang="es-MX" sz="4000" b="1" baseline="30000" dirty="0">
                <a:latin typeface="Tahoma" panose="020B0604030504040204" pitchFamily="34" charset="0"/>
                <a:ea typeface="Tahoma" panose="020B0604030504040204" pitchFamily="34" charset="0"/>
                <a:cs typeface="Tahoma" panose="020B0604030504040204" pitchFamily="34" charset="0"/>
              </a:rPr>
              <a:t>1</a:t>
            </a:r>
            <a:r>
              <a:rPr lang="es-MX" sz="4000" b="1" dirty="0">
                <a:latin typeface="Tahoma" panose="020B0604030504040204" pitchFamily="34" charset="0"/>
                <a:ea typeface="Tahoma" panose="020B0604030504040204" pitchFamily="34" charset="0"/>
                <a:cs typeface="Tahoma" panose="020B0604030504040204" pitchFamily="34" charset="0"/>
              </a:rPr>
              <a:t>,</a:t>
            </a:r>
          </a:p>
          <a:p>
            <a:pPr algn="ctr"/>
            <a:r>
              <a:rPr lang="es-MX" sz="4000" b="1" dirty="0">
                <a:latin typeface="Tahoma" panose="020B0604030504040204" pitchFamily="34" charset="0"/>
                <a:ea typeface="Tahoma" panose="020B0604030504040204" pitchFamily="34" charset="0"/>
                <a:cs typeface="Tahoma" panose="020B0604030504040204" pitchFamily="34" charset="0"/>
              </a:rPr>
              <a:t>Dr. Cesar Lozano Diaz</a:t>
            </a:r>
            <a:r>
              <a:rPr lang="es-MX" sz="4000" b="1" baseline="30000" dirty="0">
                <a:latin typeface="Tahoma" panose="020B0604030504040204" pitchFamily="34" charset="0"/>
                <a:ea typeface="Tahoma" panose="020B0604030504040204" pitchFamily="34" charset="0"/>
                <a:cs typeface="Tahoma" panose="020B0604030504040204" pitchFamily="34" charset="0"/>
              </a:rPr>
              <a:t>1</a:t>
            </a:r>
            <a:r>
              <a:rPr lang="es-MX" sz="4000" b="1" dirty="0">
                <a:latin typeface="Tahoma" panose="020B0604030504040204" pitchFamily="34" charset="0"/>
                <a:ea typeface="Tahoma" panose="020B0604030504040204" pitchFamily="34" charset="0"/>
                <a:cs typeface="Tahoma" panose="020B0604030504040204" pitchFamily="34" charset="0"/>
              </a:rPr>
              <a:t>.</a:t>
            </a:r>
          </a:p>
          <a:p>
            <a:pPr algn="ctr"/>
            <a:r>
              <a:rPr lang="es-MX" sz="4000" b="1" dirty="0">
                <a:latin typeface="Tahoma" panose="020B0604030504040204" pitchFamily="34" charset="0"/>
                <a:ea typeface="Tahoma" panose="020B0604030504040204" pitchFamily="34" charset="0"/>
                <a:cs typeface="Tahoma" panose="020B0604030504040204" pitchFamily="34" charset="0"/>
              </a:rPr>
              <a:t>ITESO</a:t>
            </a:r>
          </a:p>
        </p:txBody>
      </p:sp>
      <p:pic>
        <p:nvPicPr>
          <p:cNvPr id="25" name="Picture 2">
            <a:extLst>
              <a:ext uri="{FF2B5EF4-FFF2-40B4-BE49-F238E27FC236}">
                <a16:creationId xmlns:a16="http://schemas.microsoft.com/office/drawing/2014/main" id="{18554070-6A08-46DF-AD4D-45BC7E0527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1349" y="599785"/>
            <a:ext cx="2364398" cy="3698201"/>
          </a:xfrm>
          <a:prstGeom prst="rect">
            <a:avLst/>
          </a:prstGeom>
          <a:noFill/>
          <a:extLst>
            <a:ext uri="{909E8E84-426E-40DD-AFC4-6F175D3DCCD1}">
              <a14:hiddenFill xmlns:a14="http://schemas.microsoft.com/office/drawing/2010/main">
                <a:solidFill>
                  <a:srgbClr val="FFFFFF"/>
                </a:solidFill>
              </a14:hiddenFill>
            </a:ext>
          </a:extLst>
        </p:spPr>
      </p:pic>
      <p:sp>
        <p:nvSpPr>
          <p:cNvPr id="5" name="Rectángulo 4"/>
          <p:cNvSpPr/>
          <p:nvPr/>
        </p:nvSpPr>
        <p:spPr>
          <a:xfrm>
            <a:off x="2111349" y="4515869"/>
            <a:ext cx="28436712" cy="3227853"/>
          </a:xfrm>
          <a:prstGeom prst="rect">
            <a:avLst/>
          </a:prstGeom>
          <a:solidFill>
            <a:schemeClr val="accent5">
              <a:lumMod val="20000"/>
              <a:lumOff val="80000"/>
            </a:schemeClr>
          </a:solidFill>
          <a:ln w="28575"/>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2" tIns="45704" rIns="91412" bIns="45704" numCol="1" spcCol="0" rtlCol="0" fromWordArt="0" anchor="t" anchorCtr="0" forceAA="0" compatLnSpc="1">
            <a:prstTxWarp prst="textNoShape">
              <a:avLst/>
            </a:prstTxWarp>
            <a:noAutofit/>
          </a:bodyPr>
          <a:lstStyle/>
          <a:p>
            <a:r>
              <a:rPr lang="es-MX" sz="4300" b="1">
                <a:latin typeface="Tahoma" panose="020B0604030504040204" pitchFamily="34" charset="0"/>
                <a:ea typeface="Tahoma" panose="020B0604030504040204" pitchFamily="34" charset="0"/>
                <a:cs typeface="Tahoma" panose="020B0604030504040204" pitchFamily="34" charset="0"/>
              </a:rPr>
              <a:t>Introducción </a:t>
            </a:r>
          </a:p>
          <a:p>
            <a:r>
              <a:rPr lang="es-MX" sz="3600">
                <a:latin typeface="Tahoma" panose="020B0604030504040204" pitchFamily="34" charset="0"/>
                <a:ea typeface="Tahoma" panose="020B0604030504040204" pitchFamily="34" charset="0"/>
                <a:cs typeface="Tahoma" panose="020B0604030504040204" pitchFamily="34" charset="0"/>
              </a:rPr>
              <a:t>El proyecto se elaboró para abordar una problemática muy delicada como lo es la alimentación en el pais, por la falta de estos, la mala alimentación o la baja calidad de los alimentos más accesibles para la población, por lo que este proyecto se encargó de buscar una solución a estos problemas al buscar como la IA (Inteligencia Artificial) puede ayudar a generar productos nuevos con base en los productos que se quieren desarollar.</a:t>
            </a:r>
          </a:p>
          <a:p>
            <a:endParaRPr lang="es-MX" sz="4300" i="1"/>
          </a:p>
        </p:txBody>
      </p:sp>
      <p:sp>
        <p:nvSpPr>
          <p:cNvPr id="6" name="Rectángulo 5"/>
          <p:cNvSpPr/>
          <p:nvPr/>
        </p:nvSpPr>
        <p:spPr>
          <a:xfrm>
            <a:off x="2111349" y="12210730"/>
            <a:ext cx="28436712" cy="4632460"/>
          </a:xfrm>
          <a:prstGeom prst="rect">
            <a:avLst/>
          </a:prstGeom>
          <a:solidFill>
            <a:schemeClr val="accent5">
              <a:lumMod val="20000"/>
              <a:lumOff val="80000"/>
            </a:schemeClr>
          </a:solidFill>
          <a:ln w="38100"/>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2" tIns="45704" rIns="91412" bIns="45704" numCol="1" spcCol="0" rtlCol="0" fromWordArt="0" anchor="t" anchorCtr="0" forceAA="0" compatLnSpc="1">
            <a:prstTxWarp prst="textNoShape">
              <a:avLst/>
            </a:prstTxWarp>
            <a:noAutofit/>
          </a:bodyPr>
          <a:lstStyle/>
          <a:p>
            <a:r>
              <a:rPr lang="es-MX" sz="4300" b="1">
                <a:latin typeface="Tahoma" panose="020B0604030504040204" pitchFamily="34" charset="0"/>
                <a:ea typeface="Tahoma" panose="020B0604030504040204" pitchFamily="34" charset="0"/>
                <a:cs typeface="Tahoma" panose="020B0604030504040204" pitchFamily="34" charset="0"/>
              </a:rPr>
              <a:t>Metodología </a:t>
            </a:r>
          </a:p>
          <a:p>
            <a:endParaRPr lang="es-MX" sz="4300" b="1">
              <a:latin typeface="Tahoma" panose="020B0604030504040204" pitchFamily="34" charset="0"/>
              <a:ea typeface="Tahoma" panose="020B0604030504040204" pitchFamily="34" charset="0"/>
              <a:cs typeface="Tahoma" panose="020B0604030504040204" pitchFamily="34" charset="0"/>
            </a:endParaRPr>
          </a:p>
          <a:p>
            <a:endParaRPr lang="es-MX" sz="4300" b="1">
              <a:latin typeface="Tahoma" panose="020B0604030504040204" pitchFamily="34" charset="0"/>
              <a:ea typeface="Tahoma" panose="020B0604030504040204" pitchFamily="34" charset="0"/>
              <a:cs typeface="Tahoma" panose="020B0604030504040204" pitchFamily="34" charset="0"/>
            </a:endParaRPr>
          </a:p>
          <a:p>
            <a:endParaRPr lang="es-MX" sz="4300" b="1">
              <a:latin typeface="Tahoma" panose="020B0604030504040204" pitchFamily="34" charset="0"/>
              <a:ea typeface="Tahoma" panose="020B0604030504040204" pitchFamily="34" charset="0"/>
              <a:cs typeface="Tahoma" panose="020B0604030504040204" pitchFamily="34" charset="0"/>
            </a:endParaRPr>
          </a:p>
          <a:p>
            <a:endParaRPr lang="es-MX" sz="4300" b="1">
              <a:latin typeface="Tahoma" panose="020B0604030504040204" pitchFamily="34" charset="0"/>
              <a:ea typeface="Tahoma" panose="020B0604030504040204" pitchFamily="34" charset="0"/>
              <a:cs typeface="Tahoma" panose="020B0604030504040204" pitchFamily="34" charset="0"/>
            </a:endParaRPr>
          </a:p>
          <a:p>
            <a:endParaRPr lang="es-MX" sz="4300" b="1">
              <a:latin typeface="Tahoma" panose="020B0604030504040204" pitchFamily="34" charset="0"/>
              <a:ea typeface="Tahoma" panose="020B0604030504040204" pitchFamily="34" charset="0"/>
              <a:cs typeface="Tahoma" panose="020B0604030504040204" pitchFamily="34" charset="0"/>
            </a:endParaRPr>
          </a:p>
          <a:p>
            <a:endParaRPr lang="es-MX" sz="4300" b="1">
              <a:latin typeface="Tahoma" panose="020B0604030504040204" pitchFamily="34" charset="0"/>
              <a:ea typeface="Tahoma" panose="020B0604030504040204" pitchFamily="34" charset="0"/>
              <a:cs typeface="Tahoma" panose="020B0604030504040204" pitchFamily="34" charset="0"/>
            </a:endParaRPr>
          </a:p>
          <a:p>
            <a:endParaRPr lang="es-MX" sz="4300" b="1">
              <a:latin typeface="Tahoma" panose="020B0604030504040204" pitchFamily="34" charset="0"/>
              <a:ea typeface="Tahoma" panose="020B0604030504040204" pitchFamily="34" charset="0"/>
              <a:cs typeface="Tahoma" panose="020B0604030504040204" pitchFamily="34" charset="0"/>
            </a:endParaRPr>
          </a:p>
          <a:p>
            <a:endParaRPr lang="es-MX" sz="4300" b="1">
              <a:latin typeface="Tahoma" panose="020B0604030504040204" pitchFamily="34" charset="0"/>
              <a:ea typeface="Tahoma" panose="020B0604030504040204" pitchFamily="34" charset="0"/>
              <a:cs typeface="Tahoma" panose="020B0604030504040204" pitchFamily="34" charset="0"/>
            </a:endParaRPr>
          </a:p>
          <a:p>
            <a:endParaRPr lang="es-MX" sz="4300" b="1">
              <a:latin typeface="Tahoma" panose="020B0604030504040204" pitchFamily="34" charset="0"/>
              <a:ea typeface="Tahoma" panose="020B0604030504040204" pitchFamily="34" charset="0"/>
              <a:cs typeface="Tahoma" panose="020B0604030504040204" pitchFamily="34" charset="0"/>
            </a:endParaRPr>
          </a:p>
          <a:p>
            <a:endParaRPr lang="es-MX" sz="4300" b="1">
              <a:latin typeface="Tahoma" panose="020B0604030504040204" pitchFamily="34" charset="0"/>
              <a:ea typeface="Tahoma" panose="020B0604030504040204" pitchFamily="34" charset="0"/>
              <a:cs typeface="Tahoma" panose="020B0604030504040204" pitchFamily="34" charset="0"/>
            </a:endParaRPr>
          </a:p>
          <a:p>
            <a:endParaRPr lang="es-MX"/>
          </a:p>
          <a:p>
            <a:endParaRPr lang="es-MX"/>
          </a:p>
          <a:p>
            <a:endParaRPr lang="es-MX"/>
          </a:p>
          <a:p>
            <a:endParaRPr lang="es-MX"/>
          </a:p>
          <a:p>
            <a:endParaRPr lang="es-MX"/>
          </a:p>
          <a:p>
            <a:endParaRPr lang="es-MX"/>
          </a:p>
          <a:p>
            <a:endParaRPr lang="es-MX"/>
          </a:p>
          <a:p>
            <a:endParaRPr lang="es-MX"/>
          </a:p>
          <a:p>
            <a:endParaRPr lang="es-MX"/>
          </a:p>
          <a:p>
            <a:endParaRPr lang="es-MX"/>
          </a:p>
          <a:p>
            <a:endParaRPr lang="es-MX"/>
          </a:p>
          <a:p>
            <a:endParaRPr lang="es-MX"/>
          </a:p>
          <a:p>
            <a:endParaRPr lang="es-MX"/>
          </a:p>
          <a:p>
            <a:endParaRPr lang="es-MX"/>
          </a:p>
          <a:p>
            <a:endParaRPr lang="es-MX"/>
          </a:p>
          <a:p>
            <a:endParaRPr lang="es-MX"/>
          </a:p>
          <a:p>
            <a:endParaRPr lang="es-MX"/>
          </a:p>
          <a:p>
            <a:endParaRPr lang="es-MX"/>
          </a:p>
          <a:p>
            <a:endParaRPr lang="es-MX"/>
          </a:p>
          <a:p>
            <a:endParaRPr lang="es-MX"/>
          </a:p>
          <a:p>
            <a:endParaRPr lang="es-MX"/>
          </a:p>
        </p:txBody>
      </p:sp>
      <p:sp>
        <p:nvSpPr>
          <p:cNvPr id="15" name="CuadroTexto 14"/>
          <p:cNvSpPr txBox="1"/>
          <p:nvPr/>
        </p:nvSpPr>
        <p:spPr>
          <a:xfrm>
            <a:off x="21451101" y="39182968"/>
            <a:ext cx="9500867" cy="3416288"/>
          </a:xfrm>
          <a:prstGeom prst="rect">
            <a:avLst/>
          </a:prstGeom>
          <a:solidFill>
            <a:schemeClr val="accent5">
              <a:lumMod val="20000"/>
              <a:lumOff val="80000"/>
            </a:schemeClr>
          </a:solidFill>
          <a:ln/>
        </p:spPr>
        <p:style>
          <a:lnRef idx="2">
            <a:schemeClr val="accent1"/>
          </a:lnRef>
          <a:fillRef idx="1">
            <a:schemeClr val="lt1"/>
          </a:fillRef>
          <a:effectRef idx="0">
            <a:schemeClr val="accent1"/>
          </a:effectRef>
          <a:fontRef idx="minor">
            <a:schemeClr val="dk1"/>
          </a:fontRef>
        </p:style>
        <p:txBody>
          <a:bodyPr wrap="square" lIns="91412" tIns="45704" rIns="91412" bIns="45704" rtlCol="0">
            <a:spAutoFit/>
          </a:bodyPr>
          <a:lstStyle/>
          <a:p>
            <a:r>
              <a:rPr lang="es-MX" sz="4300" b="1" dirty="0">
                <a:latin typeface="Tahoma" panose="020B0604030504040204" pitchFamily="34" charset="0"/>
                <a:ea typeface="Tahoma" panose="020B0604030504040204" pitchFamily="34" charset="0"/>
                <a:cs typeface="Tahoma" panose="020B0604030504040204" pitchFamily="34" charset="0"/>
              </a:rPr>
              <a:t>Referencias</a:t>
            </a:r>
          </a:p>
          <a:p>
            <a:endParaRPr lang="es-MX" sz="3600" dirty="0"/>
          </a:p>
          <a:p>
            <a:endParaRPr lang="es-MX" sz="3300" dirty="0"/>
          </a:p>
          <a:p>
            <a:endParaRPr lang="es-MX" sz="3300" dirty="0"/>
          </a:p>
          <a:p>
            <a:endParaRPr lang="es-MX" sz="3300" dirty="0"/>
          </a:p>
          <a:p>
            <a:pPr algn="ctr"/>
            <a:endParaRPr lang="es-MX" sz="3800" dirty="0"/>
          </a:p>
        </p:txBody>
      </p:sp>
      <p:sp>
        <p:nvSpPr>
          <p:cNvPr id="8" name="Rectángulo 7">
            <a:extLst>
              <a:ext uri="{FF2B5EF4-FFF2-40B4-BE49-F238E27FC236}">
                <a16:creationId xmlns:a16="http://schemas.microsoft.com/office/drawing/2014/main" id="{20EAE0E0-B9DC-4F7F-9EC5-1ACDE14190CA}"/>
              </a:ext>
            </a:extLst>
          </p:cNvPr>
          <p:cNvSpPr/>
          <p:nvPr/>
        </p:nvSpPr>
        <p:spPr>
          <a:xfrm>
            <a:off x="2111349" y="8174460"/>
            <a:ext cx="14652651" cy="3599145"/>
          </a:xfrm>
          <a:prstGeom prst="rect">
            <a:avLst/>
          </a:prstGeom>
          <a:solidFill>
            <a:schemeClr val="accent5">
              <a:lumMod val="20000"/>
              <a:lumOff val="80000"/>
            </a:schemeClr>
          </a:solidFill>
          <a:ln w="28575"/>
        </p:spPr>
        <p:style>
          <a:lnRef idx="2">
            <a:schemeClr val="accent1"/>
          </a:lnRef>
          <a:fillRef idx="1">
            <a:schemeClr val="lt1"/>
          </a:fillRef>
          <a:effectRef idx="0">
            <a:schemeClr val="accent1"/>
          </a:effectRef>
          <a:fontRef idx="minor">
            <a:schemeClr val="dk1"/>
          </a:fontRef>
        </p:style>
        <p:txBody>
          <a:bodyPr lIns="91412" tIns="45704" rIns="91412" bIns="45704" rtlCol="0" anchor="t"/>
          <a:lstStyle/>
          <a:p>
            <a:r>
              <a:rPr lang="es-ES" sz="4300" b="1" dirty="0">
                <a:latin typeface="Tahoma" panose="020B0604030504040204" pitchFamily="34" charset="0"/>
                <a:ea typeface="Tahoma" panose="020B0604030504040204" pitchFamily="34" charset="0"/>
                <a:cs typeface="Tahoma" panose="020B0604030504040204" pitchFamily="34" charset="0"/>
              </a:rPr>
              <a:t>Impacto social</a:t>
            </a:r>
          </a:p>
          <a:p>
            <a:r>
              <a:rPr lang="es-ES" sz="3600" dirty="0">
                <a:latin typeface="Tahoma" panose="020B0604030504040204" pitchFamily="34" charset="0"/>
                <a:ea typeface="Tahoma" panose="020B0604030504040204" pitchFamily="34" charset="0"/>
                <a:cs typeface="Tahoma" panose="020B0604030504040204" pitchFamily="34" charset="0"/>
              </a:rPr>
              <a:t>En el proyecto se enfocó en la población del estado para poder ayudar a la gente que necesita alimentos nutritivos o alimentos parecidos a otros, al hacer eso se puede ayudar a toda la población del Estado y la República, también busca ayudar a los productores locales ya que estos alimentos se harían con productos endémicos de México</a:t>
            </a:r>
            <a:endParaRPr lang="es-ES" sz="4000" dirty="0">
              <a:latin typeface="Tahoma" panose="020B0604030504040204" pitchFamily="34" charset="0"/>
              <a:ea typeface="Tahoma" panose="020B0604030504040204" pitchFamily="34" charset="0"/>
              <a:cs typeface="Tahoma" panose="020B0604030504040204" pitchFamily="34" charset="0"/>
            </a:endParaRPr>
          </a:p>
          <a:p>
            <a:endParaRPr lang="es-ES" sz="4300" b="1" dirty="0">
              <a:latin typeface="Tahoma" panose="020B0604030504040204" pitchFamily="34" charset="0"/>
              <a:ea typeface="Tahoma" panose="020B0604030504040204" pitchFamily="34" charset="0"/>
              <a:cs typeface="Tahoma" panose="020B0604030504040204" pitchFamily="34" charset="0"/>
            </a:endParaRPr>
          </a:p>
          <a:p>
            <a:endParaRPr lang="es-MX" sz="4300" b="1">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endParaRPr>
          </a:p>
          <a:p>
            <a:endParaRPr lang="es-ES" sz="4300" b="1" dirty="0">
              <a:latin typeface="Tahoma" panose="020B0604030504040204" pitchFamily="34" charset="0"/>
              <a:ea typeface="Tahoma" panose="020B0604030504040204" pitchFamily="34" charset="0"/>
              <a:cs typeface="Tahoma" panose="020B0604030504040204" pitchFamily="34" charset="0"/>
            </a:endParaRPr>
          </a:p>
          <a:p>
            <a:endParaRPr lang="es-ES" sz="4300" b="1" dirty="0">
              <a:latin typeface="Tahoma" panose="020B0604030504040204" pitchFamily="34" charset="0"/>
              <a:ea typeface="Tahoma" panose="020B0604030504040204" pitchFamily="34" charset="0"/>
              <a:cs typeface="Tahoma" panose="020B0604030504040204" pitchFamily="34" charset="0"/>
            </a:endParaRPr>
          </a:p>
          <a:p>
            <a:endParaRPr lang="es-ES" sz="4300" b="1" dirty="0">
              <a:latin typeface="Tahoma" panose="020B0604030504040204" pitchFamily="34" charset="0"/>
              <a:ea typeface="Tahoma" panose="020B0604030504040204" pitchFamily="34" charset="0"/>
              <a:cs typeface="Tahoma" panose="020B0604030504040204" pitchFamily="34" charset="0"/>
            </a:endParaRPr>
          </a:p>
          <a:p>
            <a:endParaRPr lang="es-ES" sz="4000" dirty="0">
              <a:latin typeface="Tahoma" panose="020B0604030504040204" pitchFamily="34" charset="0"/>
              <a:ea typeface="Tahoma" panose="020B0604030504040204" pitchFamily="34" charset="0"/>
              <a:cs typeface="Tahoma" panose="020B0604030504040204" pitchFamily="34" charset="0"/>
            </a:endParaRPr>
          </a:p>
          <a:p>
            <a:endParaRPr lang="es-ES" sz="4300" b="1" dirty="0">
              <a:latin typeface="Tahoma" panose="020B0604030504040204" pitchFamily="34" charset="0"/>
              <a:ea typeface="Tahoma" panose="020B0604030504040204" pitchFamily="34" charset="0"/>
              <a:cs typeface="Tahoma" panose="020B0604030504040204" pitchFamily="34" charset="0"/>
            </a:endParaRPr>
          </a:p>
          <a:p>
            <a:endParaRPr lang="es-ES" sz="4300" b="1" dirty="0">
              <a:latin typeface="Tahoma" panose="020B0604030504040204" pitchFamily="34" charset="0"/>
              <a:ea typeface="Tahoma" panose="020B0604030504040204" pitchFamily="34" charset="0"/>
              <a:cs typeface="Tahoma" panose="020B0604030504040204" pitchFamily="34" charset="0"/>
            </a:endParaRPr>
          </a:p>
          <a:p>
            <a:endParaRPr lang="es-ES" sz="4300" b="1" dirty="0">
              <a:latin typeface="Tahoma" panose="020B0604030504040204" pitchFamily="34" charset="0"/>
              <a:ea typeface="Tahoma" panose="020B0604030504040204" pitchFamily="34" charset="0"/>
              <a:cs typeface="Tahoma" panose="020B0604030504040204" pitchFamily="34" charset="0"/>
            </a:endParaRPr>
          </a:p>
          <a:p>
            <a:endParaRPr lang="es-ES" sz="4300" b="1" dirty="0"/>
          </a:p>
        </p:txBody>
      </p:sp>
      <p:sp>
        <p:nvSpPr>
          <p:cNvPr id="22" name="Rectángulo 21">
            <a:extLst>
              <a:ext uri="{FF2B5EF4-FFF2-40B4-BE49-F238E27FC236}">
                <a16:creationId xmlns:a16="http://schemas.microsoft.com/office/drawing/2014/main" id="{F03AFE4E-F800-4F1D-8211-D84E59E85D4C}"/>
              </a:ext>
            </a:extLst>
          </p:cNvPr>
          <p:cNvSpPr/>
          <p:nvPr/>
        </p:nvSpPr>
        <p:spPr>
          <a:xfrm>
            <a:off x="2434397" y="29571771"/>
            <a:ext cx="18506873" cy="9514934"/>
          </a:xfrm>
          <a:prstGeom prst="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lIns="91412" tIns="45704" rIns="91412" bIns="45704" rtlCol="0" anchor="t"/>
          <a:lstStyle/>
          <a:p>
            <a:r>
              <a:rPr lang="es-ES" sz="4300" b="1" dirty="0">
                <a:solidFill>
                  <a:schemeClr val="tx1"/>
                </a:solidFill>
                <a:latin typeface="Tahoma" panose="020B0604030504040204" pitchFamily="34" charset="0"/>
                <a:ea typeface="Tahoma" panose="020B0604030504040204" pitchFamily="34" charset="0"/>
                <a:cs typeface="Tahoma" panose="020B0604030504040204" pitchFamily="34" charset="0"/>
              </a:rPr>
              <a:t>Resultados y discusión</a:t>
            </a:r>
          </a:p>
          <a:p>
            <a:r>
              <a:rPr lang="es-ES" sz="3200" dirty="0">
                <a:solidFill>
                  <a:schemeClr val="tx1"/>
                </a:solidFill>
                <a:latin typeface="Tahoma" panose="020B0604030504040204" pitchFamily="34" charset="0"/>
                <a:ea typeface="Tahoma" panose="020B0604030504040204" pitchFamily="34" charset="0"/>
                <a:cs typeface="Tahoma" panose="020B0604030504040204" pitchFamily="34" charset="0"/>
              </a:rPr>
              <a:t>Después de varias experimentaciones y modificaciones en el código se logró un objetivo que fue el mejorar el modelo que se estaba usando (Figura 1) en el cual se puede observar que las métricas aumentaron, para poder lograr esto se tuvo que leer mucho sobre cómo manejar las palabras dentro de los vectores y obtener que la mejor forma para esto fue la suma de estos [7]. </a:t>
            </a:r>
          </a:p>
          <a:p>
            <a:r>
              <a:rPr lang="es-ES" sz="3200" dirty="0">
                <a:solidFill>
                  <a:schemeClr val="tx1"/>
                </a:solidFill>
                <a:latin typeface="Tahoma" panose="020B0604030504040204" pitchFamily="34" charset="0"/>
                <a:ea typeface="Tahoma" panose="020B0604030504040204" pitchFamily="34" charset="0"/>
                <a:cs typeface="Tahoma" panose="020B0604030504040204" pitchFamily="34" charset="0"/>
              </a:rPr>
              <a:t>Después de eso, se modificó el código que ya existía para que pudiera dar ese nuevo modelo (Figura 2) y de ahí pasar a lo siguiente que sería generar la lista de ingredientes para la generación del nuevo alimento, para esto en el semestre pasado se creó un algoritmo genético para que generara nuevos alimentos y se evaluara con el modelo, usando ese algoritmo se generó la primera lista de ingredientes (Figura 3) esta lista salió con un buen porcentaje sobre el score del modelo lo que indica qué tan similar son estos ingredientes con el alimento a generar, para saber si estos ingredientes son similares se creó una gráfica para analizar el score del modelo y observar qué tan similar es usando este (Figura 4), después de observar todo eso se volvió a generar otra lista con el algoritmo genético y otra modificando ese algoritmo para agregarle una nueva mutación a los hijos y comparar los dos resultados y darlos como propuestas para la generación de un nuevo alimento (Figura 5). </a:t>
            </a:r>
          </a:p>
          <a:p>
            <a:r>
              <a:rPr lang="es-MX" sz="3200"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De haber tenido más tiempo se pudo haber generado un nuevo modelo intentando nuevas tecnicas o modelos a parte del arbol de desiciones, tambien el hacer más experimentos sobre los scripts para ver si se obtenía un mejor resultado.</a:t>
            </a:r>
            <a:endParaRPr lang="es-MX" sz="4300" b="1" dirty="0">
              <a:latin typeface="Tahoma" panose="020B0604030504040204" pitchFamily="34" charset="0"/>
              <a:ea typeface="Tahoma" panose="020B0604030504040204" pitchFamily="34" charset="0"/>
              <a:cs typeface="Tahoma" panose="020B0604030504040204" pitchFamily="34" charset="0"/>
            </a:endParaRPr>
          </a:p>
          <a:p>
            <a:endParaRPr lang="es-ES" sz="3200" dirty="0">
              <a:solidFill>
                <a:schemeClr val="tx1"/>
              </a:solidFill>
              <a:latin typeface="Tahoma" panose="020B0604030504040204" pitchFamily="34" charset="0"/>
              <a:ea typeface="Tahoma" panose="020B0604030504040204" pitchFamily="34" charset="0"/>
              <a:cs typeface="Tahoma" panose="020B0604030504040204" pitchFamily="34" charset="0"/>
            </a:endParaRPr>
          </a:p>
          <a:p>
            <a:endParaRPr lang="es-ES" sz="4000" dirty="0">
              <a:solidFill>
                <a:schemeClr val="tx1"/>
              </a:solidFill>
              <a:latin typeface="Tahoma" panose="020B0604030504040204" pitchFamily="34" charset="0"/>
              <a:ea typeface="Tahoma" panose="020B0604030504040204" pitchFamily="34" charset="0"/>
              <a:cs typeface="Tahoma" panose="020B0604030504040204" pitchFamily="34" charset="0"/>
            </a:endParaRPr>
          </a:p>
          <a:p>
            <a:endParaRPr lang="es-ES" sz="4300" b="1" dirty="0">
              <a:solidFill>
                <a:schemeClr val="tx1"/>
              </a:solidFill>
              <a:latin typeface="Tahoma" panose="020B0604030504040204" pitchFamily="34" charset="0"/>
              <a:ea typeface="Tahoma" panose="020B0604030504040204" pitchFamily="34" charset="0"/>
              <a:cs typeface="Tahoma" panose="020B0604030504040204" pitchFamily="34" charset="0"/>
            </a:endParaRPr>
          </a:p>
          <a:p>
            <a:endParaRPr lang="es-ES" sz="4300" b="1" dirty="0">
              <a:solidFill>
                <a:schemeClr val="tx1"/>
              </a:solidFill>
              <a:latin typeface="Tahoma" panose="020B0604030504040204" pitchFamily="34" charset="0"/>
              <a:ea typeface="Tahoma" panose="020B0604030504040204" pitchFamily="34" charset="0"/>
              <a:cs typeface="Tahoma" panose="020B0604030504040204" pitchFamily="34" charset="0"/>
            </a:endParaRPr>
          </a:p>
          <a:p>
            <a:endParaRPr lang="es-ES" sz="4300" b="1" dirty="0">
              <a:solidFill>
                <a:schemeClr val="tx1"/>
              </a:solidFill>
              <a:latin typeface="Tahoma" panose="020B0604030504040204" pitchFamily="34" charset="0"/>
              <a:ea typeface="Tahoma" panose="020B0604030504040204" pitchFamily="34" charset="0"/>
              <a:cs typeface="Tahoma" panose="020B0604030504040204" pitchFamily="34" charset="0"/>
            </a:endParaRPr>
          </a:p>
          <a:p>
            <a:endParaRPr lang="es-ES" sz="4300" b="1" dirty="0">
              <a:solidFill>
                <a:schemeClr val="tx1"/>
              </a:solidFill>
              <a:latin typeface="Tahoma" panose="020B0604030504040204" pitchFamily="34" charset="0"/>
              <a:ea typeface="Tahoma" panose="020B0604030504040204" pitchFamily="34" charset="0"/>
              <a:cs typeface="Tahoma" panose="020B0604030504040204" pitchFamily="34" charset="0"/>
            </a:endParaRPr>
          </a:p>
          <a:p>
            <a:endParaRPr lang="es-ES" sz="4300" b="1" dirty="0">
              <a:solidFill>
                <a:schemeClr val="tx1"/>
              </a:solidFill>
              <a:latin typeface="Tahoma" panose="020B0604030504040204" pitchFamily="34" charset="0"/>
              <a:ea typeface="Tahoma" panose="020B0604030504040204" pitchFamily="34" charset="0"/>
              <a:cs typeface="Tahoma" panose="020B0604030504040204" pitchFamily="34" charset="0"/>
            </a:endParaRPr>
          </a:p>
          <a:p>
            <a:endParaRPr lang="es-ES" sz="4300" b="1" dirty="0">
              <a:solidFill>
                <a:schemeClr val="tx1"/>
              </a:solidFill>
              <a:latin typeface="Tahoma" panose="020B0604030504040204" pitchFamily="34" charset="0"/>
              <a:ea typeface="Tahoma" panose="020B0604030504040204" pitchFamily="34" charset="0"/>
              <a:cs typeface="Tahoma" panose="020B0604030504040204" pitchFamily="34" charset="0"/>
            </a:endParaRPr>
          </a:p>
          <a:p>
            <a:endParaRPr lang="es-ES" sz="4300" b="1" dirty="0">
              <a:solidFill>
                <a:schemeClr val="tx1"/>
              </a:solidFill>
              <a:latin typeface="Tahoma" panose="020B0604030504040204" pitchFamily="34" charset="0"/>
              <a:ea typeface="Tahoma" panose="020B0604030504040204" pitchFamily="34" charset="0"/>
              <a:cs typeface="Tahoma" panose="020B0604030504040204" pitchFamily="34" charset="0"/>
            </a:endParaRPr>
          </a:p>
          <a:p>
            <a:endParaRPr lang="es-ES" sz="4300" b="1" dirty="0">
              <a:solidFill>
                <a:schemeClr val="tx1"/>
              </a:solidFill>
              <a:latin typeface="Tahoma" panose="020B0604030504040204" pitchFamily="34" charset="0"/>
              <a:ea typeface="Tahoma" panose="020B0604030504040204" pitchFamily="34" charset="0"/>
              <a:cs typeface="Tahoma" panose="020B0604030504040204" pitchFamily="34" charset="0"/>
            </a:endParaRPr>
          </a:p>
          <a:p>
            <a:endParaRPr lang="es-ES" sz="4300" b="1" dirty="0">
              <a:solidFill>
                <a:schemeClr val="tx1"/>
              </a:solidFill>
              <a:latin typeface="Tahoma" panose="020B0604030504040204" pitchFamily="34" charset="0"/>
              <a:ea typeface="Tahoma" panose="020B0604030504040204" pitchFamily="34" charset="0"/>
              <a:cs typeface="Tahoma" panose="020B0604030504040204" pitchFamily="34" charset="0"/>
            </a:endParaRPr>
          </a:p>
          <a:p>
            <a:endParaRPr lang="es-ES" sz="4300" b="1" dirty="0">
              <a:solidFill>
                <a:schemeClr val="tx1"/>
              </a:solidFill>
              <a:latin typeface="Tahoma" panose="020B0604030504040204" pitchFamily="34" charset="0"/>
              <a:ea typeface="Tahoma" panose="020B0604030504040204" pitchFamily="34" charset="0"/>
              <a:cs typeface="Tahoma" panose="020B0604030504040204" pitchFamily="34" charset="0"/>
            </a:endParaRPr>
          </a:p>
          <a:p>
            <a:endParaRPr lang="es-ES" sz="4300" b="1" dirty="0">
              <a:solidFill>
                <a:schemeClr val="tx1"/>
              </a:solidFill>
              <a:latin typeface="Tahoma" panose="020B0604030504040204" pitchFamily="34" charset="0"/>
              <a:ea typeface="Tahoma" panose="020B0604030504040204" pitchFamily="34" charset="0"/>
              <a:cs typeface="Tahoma" panose="020B0604030504040204" pitchFamily="34" charset="0"/>
            </a:endParaRPr>
          </a:p>
          <a:p>
            <a:endParaRPr lang="es-ES" sz="4300" b="1" dirty="0">
              <a:solidFill>
                <a:schemeClr val="tx1"/>
              </a:solidFill>
              <a:latin typeface="Tahoma" panose="020B0604030504040204" pitchFamily="34" charset="0"/>
              <a:ea typeface="Tahoma" panose="020B0604030504040204" pitchFamily="34" charset="0"/>
              <a:cs typeface="Tahoma" panose="020B0604030504040204" pitchFamily="34" charset="0"/>
            </a:endParaRPr>
          </a:p>
          <a:p>
            <a:endParaRPr lang="es-ES" sz="4300" b="1" dirty="0">
              <a:solidFill>
                <a:schemeClr val="tx1"/>
              </a:solidFill>
              <a:latin typeface="Tahoma" panose="020B0604030504040204" pitchFamily="34" charset="0"/>
              <a:ea typeface="Tahoma" panose="020B0604030504040204" pitchFamily="34" charset="0"/>
              <a:cs typeface="Tahoma" panose="020B0604030504040204" pitchFamily="34" charset="0"/>
            </a:endParaRPr>
          </a:p>
          <a:p>
            <a:endParaRPr lang="es-ES" sz="4300" b="1" dirty="0">
              <a:solidFill>
                <a:schemeClr val="tx1"/>
              </a:solidFill>
              <a:latin typeface="Tahoma" panose="020B0604030504040204" pitchFamily="34" charset="0"/>
              <a:ea typeface="Tahoma" panose="020B0604030504040204" pitchFamily="34" charset="0"/>
              <a:cs typeface="Tahoma" panose="020B0604030504040204" pitchFamily="34" charset="0"/>
            </a:endParaRPr>
          </a:p>
          <a:p>
            <a:endParaRPr lang="es-ES" sz="4300" b="1" dirty="0">
              <a:solidFill>
                <a:schemeClr val="tx1"/>
              </a:solidFill>
              <a:latin typeface="Tahoma" panose="020B0604030504040204" pitchFamily="34" charset="0"/>
              <a:ea typeface="Tahoma" panose="020B0604030504040204" pitchFamily="34" charset="0"/>
              <a:cs typeface="Tahoma" panose="020B0604030504040204" pitchFamily="34" charset="0"/>
            </a:endParaRPr>
          </a:p>
          <a:p>
            <a:endParaRPr lang="es-ES" sz="4300" b="1" dirty="0">
              <a:solidFill>
                <a:schemeClr val="tx1"/>
              </a:solidFill>
              <a:latin typeface="Tahoma" panose="020B0604030504040204" pitchFamily="34" charset="0"/>
              <a:ea typeface="Tahoma" panose="020B0604030504040204" pitchFamily="34" charset="0"/>
              <a:cs typeface="Tahoma" panose="020B0604030504040204" pitchFamily="34" charset="0"/>
            </a:endParaRPr>
          </a:p>
          <a:p>
            <a:endParaRPr lang="es-ES" sz="4300" b="1" dirty="0">
              <a:solidFill>
                <a:schemeClr val="tx1"/>
              </a:solidFill>
              <a:latin typeface="Tahoma" panose="020B0604030504040204" pitchFamily="34" charset="0"/>
              <a:ea typeface="Tahoma" panose="020B0604030504040204" pitchFamily="34" charset="0"/>
              <a:cs typeface="Tahoma" panose="020B0604030504040204" pitchFamily="34" charset="0"/>
            </a:endParaRPr>
          </a:p>
          <a:p>
            <a:endParaRPr lang="es-ES" sz="4300" b="1" dirty="0">
              <a:solidFill>
                <a:schemeClr val="tx1"/>
              </a:solidFill>
              <a:latin typeface="Tahoma" panose="020B0604030504040204" pitchFamily="34" charset="0"/>
              <a:ea typeface="Tahoma" panose="020B0604030504040204" pitchFamily="34" charset="0"/>
              <a:cs typeface="Tahoma" panose="020B0604030504040204" pitchFamily="34" charset="0"/>
            </a:endParaRPr>
          </a:p>
          <a:p>
            <a:endParaRPr lang="es-ES" sz="4300" b="1" dirty="0">
              <a:solidFill>
                <a:schemeClr val="tx1"/>
              </a:solidFill>
              <a:latin typeface="Tahoma" panose="020B0604030504040204" pitchFamily="34" charset="0"/>
              <a:ea typeface="Tahoma" panose="020B0604030504040204" pitchFamily="34" charset="0"/>
              <a:cs typeface="Tahoma" panose="020B0604030504040204" pitchFamily="34" charset="0"/>
            </a:endParaRPr>
          </a:p>
          <a:p>
            <a:endParaRPr lang="es-ES" sz="4300" b="1" dirty="0">
              <a:solidFill>
                <a:schemeClr val="tx1"/>
              </a:solidFill>
              <a:latin typeface="Tahoma" panose="020B0604030504040204" pitchFamily="34" charset="0"/>
              <a:ea typeface="Tahoma" panose="020B0604030504040204" pitchFamily="34" charset="0"/>
              <a:cs typeface="Tahoma" panose="020B0604030504040204" pitchFamily="34" charset="0"/>
            </a:endParaRPr>
          </a:p>
          <a:p>
            <a:endParaRPr lang="es-ES" sz="4300" b="1" dirty="0">
              <a:solidFill>
                <a:schemeClr val="tx1"/>
              </a:solidFill>
              <a:latin typeface="Tahoma" panose="020B0604030504040204" pitchFamily="34" charset="0"/>
              <a:ea typeface="Tahoma" panose="020B0604030504040204" pitchFamily="34" charset="0"/>
              <a:cs typeface="Tahoma" panose="020B0604030504040204" pitchFamily="34" charset="0"/>
            </a:endParaRPr>
          </a:p>
          <a:p>
            <a:endParaRPr lang="es-ES" sz="4300" b="1" dirty="0">
              <a:solidFill>
                <a:schemeClr val="tx1"/>
              </a:solidFill>
              <a:latin typeface="Tahoma" panose="020B0604030504040204" pitchFamily="34" charset="0"/>
              <a:ea typeface="Tahoma" panose="020B0604030504040204" pitchFamily="34" charset="0"/>
              <a:cs typeface="Tahoma" panose="020B0604030504040204" pitchFamily="34" charset="0"/>
            </a:endParaRPr>
          </a:p>
          <a:p>
            <a:endParaRPr lang="es-ES" sz="4300" b="1" dirty="0">
              <a:solidFill>
                <a:schemeClr val="tx1"/>
              </a:solidFill>
              <a:latin typeface="Tahoma" panose="020B0604030504040204" pitchFamily="34" charset="0"/>
              <a:ea typeface="Tahoma" panose="020B0604030504040204" pitchFamily="34" charset="0"/>
              <a:cs typeface="Tahoma" panose="020B0604030504040204" pitchFamily="34" charset="0"/>
            </a:endParaRPr>
          </a:p>
          <a:p>
            <a:endParaRPr lang="es-ES" sz="4300" b="1" dirty="0">
              <a:solidFill>
                <a:schemeClr val="tx1"/>
              </a:solidFill>
              <a:latin typeface="Tahoma" panose="020B0604030504040204" pitchFamily="34" charset="0"/>
              <a:ea typeface="Tahoma" panose="020B0604030504040204" pitchFamily="34" charset="0"/>
              <a:cs typeface="Tahoma" panose="020B0604030504040204" pitchFamily="34" charset="0"/>
            </a:endParaRPr>
          </a:p>
          <a:p>
            <a:endParaRPr lang="es-ES" sz="4300" b="1" dirty="0">
              <a:solidFill>
                <a:schemeClr val="tx1"/>
              </a:solidFill>
              <a:latin typeface="Tahoma" panose="020B0604030504040204" pitchFamily="34" charset="0"/>
              <a:ea typeface="Tahoma" panose="020B0604030504040204" pitchFamily="34" charset="0"/>
              <a:cs typeface="Tahoma" panose="020B0604030504040204" pitchFamily="34" charset="0"/>
            </a:endParaRPr>
          </a:p>
          <a:p>
            <a:endParaRPr lang="es-ES" sz="4300" b="1" dirty="0">
              <a:solidFill>
                <a:schemeClr val="tx1"/>
              </a:solidFill>
              <a:latin typeface="Tahoma" panose="020B0604030504040204" pitchFamily="34" charset="0"/>
              <a:ea typeface="Tahoma" panose="020B0604030504040204" pitchFamily="34" charset="0"/>
              <a:cs typeface="Tahoma" panose="020B0604030504040204" pitchFamily="34" charset="0"/>
            </a:endParaRPr>
          </a:p>
          <a:p>
            <a:endParaRPr lang="es-ES" sz="4300" b="1" dirty="0">
              <a:solidFill>
                <a:schemeClr val="tx1"/>
              </a:solidFill>
              <a:latin typeface="Tahoma" panose="020B0604030504040204" pitchFamily="34" charset="0"/>
              <a:ea typeface="Tahoma" panose="020B0604030504040204" pitchFamily="34" charset="0"/>
              <a:cs typeface="Tahoma" panose="020B0604030504040204" pitchFamily="34" charset="0"/>
            </a:endParaRPr>
          </a:p>
          <a:p>
            <a:endParaRPr lang="es-ES" sz="4300" b="1" dirty="0">
              <a:solidFill>
                <a:schemeClr val="tx1"/>
              </a:solidFill>
              <a:latin typeface="Tahoma" panose="020B0604030504040204" pitchFamily="34" charset="0"/>
              <a:ea typeface="Tahoma" panose="020B0604030504040204" pitchFamily="34" charset="0"/>
              <a:cs typeface="Tahoma" panose="020B0604030504040204" pitchFamily="34" charset="0"/>
            </a:endParaRPr>
          </a:p>
          <a:p>
            <a:endParaRPr lang="es-ES" sz="4300" b="1" dirty="0">
              <a:solidFill>
                <a:schemeClr val="tx1"/>
              </a:solidFill>
              <a:latin typeface="Tahoma" panose="020B0604030504040204" pitchFamily="34" charset="0"/>
              <a:ea typeface="Tahoma" panose="020B0604030504040204" pitchFamily="34" charset="0"/>
              <a:cs typeface="Tahoma" panose="020B0604030504040204" pitchFamily="34" charset="0"/>
            </a:endParaRPr>
          </a:p>
          <a:p>
            <a:endParaRPr lang="es-ES" sz="4300" b="1" dirty="0">
              <a:solidFill>
                <a:schemeClr val="tx1"/>
              </a:solidFill>
              <a:latin typeface="Tahoma" panose="020B0604030504040204" pitchFamily="34" charset="0"/>
              <a:ea typeface="Tahoma" panose="020B0604030504040204" pitchFamily="34" charset="0"/>
              <a:cs typeface="Tahoma" panose="020B0604030504040204" pitchFamily="34" charset="0"/>
            </a:endParaRPr>
          </a:p>
          <a:p>
            <a:endParaRPr lang="es-ES" sz="4300" b="1" dirty="0">
              <a:solidFill>
                <a:schemeClr val="tx1"/>
              </a:solidFill>
              <a:latin typeface="Tahoma" panose="020B0604030504040204" pitchFamily="34" charset="0"/>
              <a:ea typeface="Tahoma" panose="020B0604030504040204" pitchFamily="34" charset="0"/>
              <a:cs typeface="Tahoma" panose="020B0604030504040204" pitchFamily="34" charset="0"/>
            </a:endParaRPr>
          </a:p>
          <a:p>
            <a:endParaRPr lang="es-ES" sz="4300" b="1" dirty="0">
              <a:solidFill>
                <a:schemeClr val="tx1"/>
              </a:solidFill>
              <a:latin typeface="Tahoma" panose="020B0604030504040204" pitchFamily="34" charset="0"/>
              <a:ea typeface="Tahoma" panose="020B0604030504040204" pitchFamily="34" charset="0"/>
              <a:cs typeface="Tahoma" panose="020B0604030504040204" pitchFamily="34" charset="0"/>
            </a:endParaRPr>
          </a:p>
          <a:p>
            <a:endParaRPr lang="es-ES" sz="4300" b="1" dirty="0">
              <a:solidFill>
                <a:schemeClr val="tx1"/>
              </a:solidFill>
            </a:endParaRPr>
          </a:p>
          <a:p>
            <a:endParaRPr lang="es-ES" sz="3300" b="1" dirty="0">
              <a:solidFill>
                <a:schemeClr val="tx1"/>
              </a:solidFill>
            </a:endParaRPr>
          </a:p>
          <a:p>
            <a:endParaRPr lang="es-ES" sz="3300" b="1" dirty="0">
              <a:solidFill>
                <a:schemeClr val="tx1"/>
              </a:solidFill>
            </a:endParaRPr>
          </a:p>
          <a:p>
            <a:endParaRPr lang="es-ES" sz="3300" b="1" dirty="0">
              <a:solidFill>
                <a:schemeClr val="tx1"/>
              </a:solidFill>
            </a:endParaRPr>
          </a:p>
          <a:p>
            <a:endParaRPr lang="es-ES" sz="3300" b="1" dirty="0">
              <a:solidFill>
                <a:schemeClr val="tx1"/>
              </a:solidFill>
            </a:endParaRPr>
          </a:p>
          <a:p>
            <a:endParaRPr lang="es-ES" sz="3300" b="1" dirty="0">
              <a:solidFill>
                <a:schemeClr val="tx1"/>
              </a:solidFill>
            </a:endParaRPr>
          </a:p>
          <a:p>
            <a:endParaRPr lang="es-ES" sz="3300" b="1" dirty="0">
              <a:solidFill>
                <a:schemeClr val="tx1"/>
              </a:solidFill>
            </a:endParaRPr>
          </a:p>
          <a:p>
            <a:endParaRPr lang="es-ES" sz="3300" b="1" dirty="0">
              <a:solidFill>
                <a:schemeClr val="tx1"/>
              </a:solidFill>
            </a:endParaRPr>
          </a:p>
          <a:p>
            <a:endParaRPr lang="es-ES" sz="3300" b="1" dirty="0">
              <a:solidFill>
                <a:schemeClr val="tx1"/>
              </a:solidFill>
            </a:endParaRPr>
          </a:p>
          <a:p>
            <a:endParaRPr lang="es-ES" sz="3300" b="1" dirty="0">
              <a:solidFill>
                <a:schemeClr val="tx1"/>
              </a:solidFill>
            </a:endParaRPr>
          </a:p>
          <a:p>
            <a:endParaRPr lang="es-ES" sz="3300" b="1" dirty="0">
              <a:solidFill>
                <a:schemeClr val="tx1"/>
              </a:solidFill>
            </a:endParaRPr>
          </a:p>
          <a:p>
            <a:endParaRPr lang="es-ES" sz="3300" b="1" dirty="0">
              <a:solidFill>
                <a:schemeClr val="tx1"/>
              </a:solidFill>
            </a:endParaRPr>
          </a:p>
          <a:p>
            <a:endParaRPr lang="es-ES" sz="3300" b="1" dirty="0">
              <a:solidFill>
                <a:schemeClr val="tx1"/>
              </a:solidFill>
            </a:endParaRPr>
          </a:p>
          <a:p>
            <a:endParaRPr lang="es-ES" sz="3300" b="1" dirty="0">
              <a:solidFill>
                <a:schemeClr val="tx1"/>
              </a:solidFill>
            </a:endParaRPr>
          </a:p>
          <a:p>
            <a:endParaRPr lang="es-ES" sz="3300" b="1" dirty="0">
              <a:solidFill>
                <a:schemeClr val="tx1"/>
              </a:solidFill>
            </a:endParaRPr>
          </a:p>
          <a:p>
            <a:endParaRPr lang="es-ES" sz="3300" b="1" dirty="0">
              <a:solidFill>
                <a:schemeClr val="tx1"/>
              </a:solidFill>
            </a:endParaRPr>
          </a:p>
          <a:p>
            <a:endParaRPr lang="es-ES" sz="3300" b="1" dirty="0">
              <a:solidFill>
                <a:schemeClr val="tx1"/>
              </a:solidFill>
            </a:endParaRPr>
          </a:p>
          <a:p>
            <a:endParaRPr lang="es-ES" sz="3300" b="1" dirty="0">
              <a:solidFill>
                <a:schemeClr val="tx1"/>
              </a:solidFill>
            </a:endParaRPr>
          </a:p>
          <a:p>
            <a:endParaRPr lang="es-ES" sz="3300" b="1" dirty="0">
              <a:solidFill>
                <a:schemeClr val="tx1"/>
              </a:solidFill>
            </a:endParaRPr>
          </a:p>
        </p:txBody>
      </p:sp>
      <p:sp>
        <p:nvSpPr>
          <p:cNvPr id="26" name="CuadroTexto 25">
            <a:extLst>
              <a:ext uri="{FF2B5EF4-FFF2-40B4-BE49-F238E27FC236}">
                <a16:creationId xmlns:a16="http://schemas.microsoft.com/office/drawing/2014/main" id="{431ABFB9-7DE9-49CF-855D-7095C23E963B}"/>
              </a:ext>
            </a:extLst>
          </p:cNvPr>
          <p:cNvSpPr txBox="1"/>
          <p:nvPr/>
        </p:nvSpPr>
        <p:spPr>
          <a:xfrm>
            <a:off x="2494954" y="39383023"/>
            <a:ext cx="18446316" cy="3216233"/>
          </a:xfrm>
          <a:prstGeom prst="rect">
            <a:avLst/>
          </a:prstGeom>
          <a:solidFill>
            <a:schemeClr val="accent5">
              <a:lumMod val="20000"/>
              <a:lumOff val="80000"/>
            </a:schemeClr>
          </a:solidFill>
          <a:ln/>
        </p:spPr>
        <p:style>
          <a:lnRef idx="2">
            <a:schemeClr val="accent1"/>
          </a:lnRef>
          <a:fillRef idx="1">
            <a:schemeClr val="lt1"/>
          </a:fillRef>
          <a:effectRef idx="0">
            <a:schemeClr val="accent1"/>
          </a:effectRef>
          <a:fontRef idx="minor">
            <a:schemeClr val="dk1"/>
          </a:fontRef>
        </p:style>
        <p:txBody>
          <a:bodyPr wrap="square" lIns="91412" tIns="45704" rIns="91412" bIns="45704" rtlCol="0">
            <a:spAutoFit/>
          </a:bodyPr>
          <a:lstStyle/>
          <a:p>
            <a:r>
              <a:rPr lang="es-MX" sz="4300" b="1" dirty="0">
                <a:latin typeface="Tahoma" panose="020B0604030504040204" pitchFamily="34" charset="0"/>
                <a:ea typeface="Tahoma" panose="020B0604030504040204" pitchFamily="34" charset="0"/>
                <a:cs typeface="Tahoma" panose="020B0604030504040204" pitchFamily="34" charset="0"/>
              </a:rPr>
              <a:t>Agradecimientos</a:t>
            </a:r>
          </a:p>
          <a:p>
            <a:r>
              <a:rPr lang="es-MX" sz="3200" dirty="0">
                <a:latin typeface="Tahoma" panose="020B0604030504040204" pitchFamily="34" charset="0"/>
                <a:ea typeface="Tahoma" panose="020B0604030504040204" pitchFamily="34" charset="0"/>
                <a:cs typeface="Tahoma" panose="020B0604030504040204" pitchFamily="34" charset="0"/>
              </a:rPr>
              <a:t>Especial agradecimiento a la Dra. Raquel Zúñiga Rojas por aceptarme en el proyecto, a el Ing. Daniel Hérnandez Mota por ayudarme a lo largo del proyecto y estarme acompañando en el desarrollo, a Patricia Muñoz López por responder dudas y ayudarme a comprender nuevos aprendizajes, al Dr. Cesar Lozano por su ayuda en cómo mejorar todos los aspectos dentro del proyecto y por último a la Dra. Gabriela Porras por su paciencia conmigo.</a:t>
            </a:r>
            <a:endParaRPr lang="es-MX" sz="4400" b="1" dirty="0">
              <a:latin typeface="Tahoma" panose="020B0604030504040204" pitchFamily="34" charset="0"/>
              <a:ea typeface="Tahoma" panose="020B0604030504040204" pitchFamily="34" charset="0"/>
              <a:cs typeface="Tahoma" panose="020B0604030504040204" pitchFamily="34" charset="0"/>
            </a:endParaRPr>
          </a:p>
        </p:txBody>
      </p:sp>
      <p:sp>
        <p:nvSpPr>
          <p:cNvPr id="38" name="CuadroTexto 37">
            <a:extLst>
              <a:ext uri="{FF2B5EF4-FFF2-40B4-BE49-F238E27FC236}">
                <a16:creationId xmlns:a16="http://schemas.microsoft.com/office/drawing/2014/main" id="{F43C7062-BB7B-41D4-8A02-0FCAD04D3688}"/>
              </a:ext>
            </a:extLst>
          </p:cNvPr>
          <p:cNvSpPr txBox="1"/>
          <p:nvPr/>
        </p:nvSpPr>
        <p:spPr>
          <a:xfrm>
            <a:off x="2006953" y="21317650"/>
            <a:ext cx="9863655" cy="694998"/>
          </a:xfrm>
          <a:prstGeom prst="rect">
            <a:avLst/>
          </a:prstGeom>
          <a:noFill/>
          <a:ln w="19050">
            <a:noFill/>
          </a:ln>
        </p:spPr>
        <p:txBody>
          <a:bodyPr wrap="square" rtlCol="0">
            <a:spAutoFit/>
          </a:bodyPr>
          <a:lstStyle/>
          <a:p>
            <a:pPr marL="0" marR="0" lvl="0" indent="0" algn="ctr" defTabSz="914400" rtl="0" eaLnBrk="1" fontAlgn="auto" latinLnBrk="0" hangingPunct="1">
              <a:lnSpc>
                <a:spcPts val="1100"/>
              </a:lnSpc>
              <a:spcBef>
                <a:spcPts val="0"/>
              </a:spcBef>
              <a:spcAft>
                <a:spcPts val="0"/>
              </a:spcAft>
              <a:buClrTx/>
              <a:buSzTx/>
              <a:buFontTx/>
              <a:buNone/>
              <a:tabLst/>
              <a:defRPr/>
            </a:pPr>
            <a:endParaRPr kumimoji="0" lang="es-MX" sz="2000" b="1"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endParaRPr>
          </a:p>
          <a:p>
            <a:pPr marL="0" marR="0" lvl="0" indent="0" algn="ctr" defTabSz="914400" rtl="0" eaLnBrk="1" fontAlgn="auto" latinLnBrk="0" hangingPunct="1">
              <a:lnSpc>
                <a:spcPts val="1100"/>
              </a:lnSpc>
              <a:spcBef>
                <a:spcPts val="0"/>
              </a:spcBef>
              <a:spcAft>
                <a:spcPts val="0"/>
              </a:spcAft>
              <a:buClrTx/>
              <a:buSzTx/>
              <a:buFontTx/>
              <a:buNone/>
              <a:tabLst/>
              <a:defRPr/>
            </a:pPr>
            <a:endParaRPr lang="es-MX" sz="2000" b="1" dirty="0">
              <a:solidFill>
                <a:prstClr val="black"/>
              </a:solidFill>
              <a:latin typeface="Tahoma" panose="020B0604030504040204" pitchFamily="34" charset="0"/>
              <a:ea typeface="Tahoma" panose="020B0604030504040204" pitchFamily="34" charset="0"/>
              <a:cs typeface="Tahoma" panose="020B0604030504040204" pitchFamily="34" charset="0"/>
            </a:endParaRPr>
          </a:p>
          <a:p>
            <a:pPr marL="0" marR="0" lvl="0" indent="0" algn="ctr" defTabSz="914400" rtl="0" eaLnBrk="1" fontAlgn="auto" latinLnBrk="0" hangingPunct="1">
              <a:lnSpc>
                <a:spcPts val="1100"/>
              </a:lnSpc>
              <a:spcBef>
                <a:spcPts val="0"/>
              </a:spcBef>
              <a:spcAft>
                <a:spcPts val="0"/>
              </a:spcAft>
              <a:buClrTx/>
              <a:buSzTx/>
              <a:buFontTx/>
              <a:buNone/>
              <a:tabLst/>
              <a:defRPr/>
            </a:pPr>
            <a:r>
              <a:rPr kumimoji="0" lang="es-MX" sz="2400" b="1"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Figura 1. </a:t>
            </a:r>
            <a:r>
              <a:rPr lang="es-MX" sz="2400" b="1" dirty="0">
                <a:solidFill>
                  <a:prstClr val="black"/>
                </a:solidFill>
                <a:latin typeface="Tahoma" panose="020B0604030504040204" pitchFamily="34" charset="0"/>
                <a:ea typeface="Tahoma" panose="020B0604030504040204" pitchFamily="34" charset="0"/>
                <a:cs typeface="Tahoma" panose="020B0604030504040204" pitchFamily="34" charset="0"/>
              </a:rPr>
              <a:t>Resultados de la evaluación del nuevo modelo</a:t>
            </a:r>
            <a:r>
              <a:rPr kumimoji="0" lang="es-MX" sz="2400" b="1"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p>
          <a:p>
            <a:pPr marL="0" marR="0" lvl="0" indent="0" algn="ctr" defTabSz="914400" rtl="0" eaLnBrk="1" fontAlgn="auto" latinLnBrk="0" hangingPunct="1">
              <a:lnSpc>
                <a:spcPts val="1100"/>
              </a:lnSpc>
              <a:spcBef>
                <a:spcPts val="0"/>
              </a:spcBef>
              <a:spcAft>
                <a:spcPts val="0"/>
              </a:spcAft>
              <a:buClrTx/>
              <a:buSzTx/>
              <a:buFontTx/>
              <a:buNone/>
              <a:tabLst/>
              <a:defRPr/>
            </a:pPr>
            <a:endParaRPr kumimoji="0" lang="es-MX" sz="2800" b="1"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endParaRPr>
          </a:p>
        </p:txBody>
      </p:sp>
      <p:sp>
        <p:nvSpPr>
          <p:cNvPr id="39" name="CuadroTexto 38">
            <a:extLst>
              <a:ext uri="{FF2B5EF4-FFF2-40B4-BE49-F238E27FC236}">
                <a16:creationId xmlns:a16="http://schemas.microsoft.com/office/drawing/2014/main" id="{BBA70379-F856-485E-B02E-142FD354FBAC}"/>
              </a:ext>
            </a:extLst>
          </p:cNvPr>
          <p:cNvSpPr txBox="1"/>
          <p:nvPr/>
        </p:nvSpPr>
        <p:spPr>
          <a:xfrm>
            <a:off x="14283778" y="19815600"/>
            <a:ext cx="11697666" cy="553934"/>
          </a:xfrm>
          <a:prstGeom prst="rect">
            <a:avLst/>
          </a:prstGeom>
          <a:noFill/>
          <a:ln w="19050">
            <a:noFill/>
          </a:ln>
        </p:spPr>
        <p:txBody>
          <a:bodyPr wrap="square" rtlCol="0">
            <a:spAutoFit/>
          </a:bodyPr>
          <a:lstStyle/>
          <a:p>
            <a:pPr marL="0" marR="0" lvl="0" indent="0" algn="ctr" defTabSz="914400" rtl="0" eaLnBrk="1" fontAlgn="auto" latinLnBrk="0" hangingPunct="1">
              <a:lnSpc>
                <a:spcPts val="1100"/>
              </a:lnSpc>
              <a:spcBef>
                <a:spcPts val="0"/>
              </a:spcBef>
              <a:spcAft>
                <a:spcPts val="0"/>
              </a:spcAft>
              <a:buClrTx/>
              <a:buSzTx/>
              <a:buFontTx/>
              <a:buNone/>
              <a:tabLst/>
              <a:defRPr/>
            </a:pPr>
            <a:endParaRPr kumimoji="0" lang="es-MX" sz="2400" b="1" i="0" u="none" strike="noStrike" kern="1200" cap="none" spc="0" normalizeH="0" baseline="0" noProof="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endParaRPr>
          </a:p>
          <a:p>
            <a:pPr marL="0" marR="0" lvl="0" indent="0" algn="ctr" defTabSz="914400" rtl="0" eaLnBrk="1" fontAlgn="auto" latinLnBrk="0" hangingPunct="1">
              <a:lnSpc>
                <a:spcPts val="1100"/>
              </a:lnSpc>
              <a:spcBef>
                <a:spcPts val="0"/>
              </a:spcBef>
              <a:spcAft>
                <a:spcPts val="0"/>
              </a:spcAft>
              <a:buClrTx/>
              <a:buSzTx/>
              <a:buFontTx/>
              <a:buNone/>
              <a:tabLst/>
              <a:defRPr/>
            </a:pPr>
            <a:r>
              <a:rPr kumimoji="0" lang="es-MX" sz="2400" b="1" i="0" u="none" strike="noStrike" kern="1200" cap="none" spc="0" normalizeH="0" baseline="0" noProof="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Figura 3 Resultados de ingredientes con el primer modelo.</a:t>
            </a:r>
          </a:p>
          <a:p>
            <a:pPr marL="0" marR="0" lvl="0" indent="0" algn="ctr" defTabSz="914400" rtl="0" eaLnBrk="1" fontAlgn="auto" latinLnBrk="0" hangingPunct="1">
              <a:lnSpc>
                <a:spcPts val="1100"/>
              </a:lnSpc>
              <a:spcBef>
                <a:spcPts val="0"/>
              </a:spcBef>
              <a:spcAft>
                <a:spcPts val="0"/>
              </a:spcAft>
              <a:buClrTx/>
              <a:buSzTx/>
              <a:buFontTx/>
              <a:buNone/>
              <a:tabLst/>
              <a:defRPr/>
            </a:pPr>
            <a:r>
              <a:rPr kumimoji="0" lang="es-MX" sz="2400" b="1" i="0" u="none" strike="noStrike" kern="1200" cap="none" spc="0" normalizeH="0" baseline="0" noProof="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p>
        </p:txBody>
      </p:sp>
      <p:sp>
        <p:nvSpPr>
          <p:cNvPr id="42" name="CuadroTexto 41">
            <a:extLst>
              <a:ext uri="{FF2B5EF4-FFF2-40B4-BE49-F238E27FC236}">
                <a16:creationId xmlns:a16="http://schemas.microsoft.com/office/drawing/2014/main" id="{EE453464-6CDD-4272-811A-19462769F3FE}"/>
              </a:ext>
            </a:extLst>
          </p:cNvPr>
          <p:cNvSpPr txBox="1"/>
          <p:nvPr/>
        </p:nvSpPr>
        <p:spPr>
          <a:xfrm>
            <a:off x="21451100" y="33442820"/>
            <a:ext cx="9456787" cy="5355280"/>
          </a:xfrm>
          <a:prstGeom prst="rect">
            <a:avLst/>
          </a:prstGeom>
          <a:solidFill>
            <a:schemeClr val="accent5">
              <a:lumMod val="20000"/>
              <a:lumOff val="80000"/>
            </a:schemeClr>
          </a:solidFill>
          <a:ln/>
        </p:spPr>
        <p:style>
          <a:lnRef idx="2">
            <a:schemeClr val="accent1"/>
          </a:lnRef>
          <a:fillRef idx="1">
            <a:schemeClr val="lt1"/>
          </a:fillRef>
          <a:effectRef idx="0">
            <a:schemeClr val="accent1"/>
          </a:effectRef>
          <a:fontRef idx="minor">
            <a:schemeClr val="dk1"/>
          </a:fontRef>
        </p:style>
        <p:txBody>
          <a:bodyPr wrap="square" lIns="91412" tIns="45704" rIns="91412" bIns="45704" rtlCol="0">
            <a:spAutoFit/>
          </a:bodyPr>
          <a:lstStyle/>
          <a:p>
            <a:r>
              <a:rPr lang="es-MX" sz="4300" b="1" dirty="0">
                <a:latin typeface="Tahoma" panose="020B0604030504040204" pitchFamily="34" charset="0"/>
                <a:ea typeface="Tahoma" panose="020B0604030504040204" pitchFamily="34" charset="0"/>
                <a:cs typeface="Tahoma" panose="020B0604030504040204" pitchFamily="34" charset="0"/>
              </a:rPr>
              <a:t>Conclusiones</a:t>
            </a:r>
          </a:p>
          <a:p>
            <a:pPr marL="457200" indent="-457200">
              <a:buFont typeface="Wingdings" pitchFamily="2" charset="2"/>
              <a:buChar char=""/>
            </a:pPr>
            <a:r>
              <a:rPr lang="es-MX" sz="3200"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Al final se obtuvieron los resultados que se esperaban que era mejorar el modelo, aunque fuera un poco más para poder desarrollar un alimento de mejor calidad.</a:t>
            </a:r>
            <a:endParaRPr lang="es-MX" sz="4000" b="1" dirty="0">
              <a:latin typeface="Tahoma" panose="020B0604030504040204" pitchFamily="34" charset="0"/>
              <a:ea typeface="Tahoma" panose="020B0604030504040204" pitchFamily="34" charset="0"/>
              <a:cs typeface="Tahoma" panose="020B0604030504040204" pitchFamily="34" charset="0"/>
            </a:endParaRPr>
          </a:p>
          <a:p>
            <a:pPr marL="457200" indent="-457200">
              <a:buFont typeface="Wingdings" pitchFamily="2" charset="2"/>
              <a:buChar char=""/>
            </a:pPr>
            <a:r>
              <a:rPr lang="es-MX" sz="3200"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Se pudieron usar los scripts sin problemas y si en algun momento se encontraba algun problema se daba feedback para la solución de este.</a:t>
            </a:r>
          </a:p>
          <a:p>
            <a:endParaRPr lang="es-MX" sz="4300" b="1" dirty="0">
              <a:latin typeface="Tahoma" panose="020B0604030504040204" pitchFamily="34" charset="0"/>
              <a:ea typeface="Tahoma" panose="020B0604030504040204" pitchFamily="34" charset="0"/>
              <a:cs typeface="Tahoma" panose="020B0604030504040204" pitchFamily="34" charset="0"/>
            </a:endParaRPr>
          </a:p>
        </p:txBody>
      </p:sp>
      <p:sp>
        <p:nvSpPr>
          <p:cNvPr id="45" name="CuadroTexto 44">
            <a:extLst>
              <a:ext uri="{FF2B5EF4-FFF2-40B4-BE49-F238E27FC236}">
                <a16:creationId xmlns:a16="http://schemas.microsoft.com/office/drawing/2014/main" id="{076A82D0-20C1-4FF5-9758-3A015EFBB36E}"/>
              </a:ext>
            </a:extLst>
          </p:cNvPr>
          <p:cNvSpPr txBox="1"/>
          <p:nvPr/>
        </p:nvSpPr>
        <p:spPr>
          <a:xfrm>
            <a:off x="2281997" y="28646241"/>
            <a:ext cx="10765439" cy="694998"/>
          </a:xfrm>
          <a:prstGeom prst="rect">
            <a:avLst/>
          </a:prstGeom>
          <a:noFill/>
          <a:ln w="19050">
            <a:noFill/>
          </a:ln>
        </p:spPr>
        <p:txBody>
          <a:bodyPr wrap="square" rtlCol="0">
            <a:spAutoFit/>
          </a:bodyPr>
          <a:lstStyle/>
          <a:p>
            <a:pPr marL="0" marR="0" lvl="0" indent="0" defTabSz="914400" rtl="0" eaLnBrk="1" fontAlgn="auto" latinLnBrk="0" hangingPunct="1">
              <a:lnSpc>
                <a:spcPts val="1100"/>
              </a:lnSpc>
              <a:spcBef>
                <a:spcPts val="0"/>
              </a:spcBef>
              <a:spcAft>
                <a:spcPts val="0"/>
              </a:spcAft>
              <a:buClrTx/>
              <a:buSzTx/>
              <a:buFontTx/>
              <a:buNone/>
              <a:tabLst/>
              <a:defRPr/>
            </a:pPr>
            <a:endParaRPr lang="es-MX" sz="2400" b="1">
              <a:solidFill>
                <a:prstClr val="black"/>
              </a:solidFill>
              <a:latin typeface="Tahoma" panose="020B0604030504040204" pitchFamily="34" charset="0"/>
              <a:ea typeface="Tahoma" panose="020B0604030504040204" pitchFamily="34" charset="0"/>
              <a:cs typeface="Tahoma" panose="020B0604030504040204" pitchFamily="34" charset="0"/>
            </a:endParaRPr>
          </a:p>
          <a:p>
            <a:pPr marL="0" marR="0" lvl="0" indent="0" defTabSz="914400" rtl="0" eaLnBrk="1" fontAlgn="auto" latinLnBrk="0" hangingPunct="1">
              <a:lnSpc>
                <a:spcPts val="1100"/>
              </a:lnSpc>
              <a:spcBef>
                <a:spcPts val="0"/>
              </a:spcBef>
              <a:spcAft>
                <a:spcPts val="0"/>
              </a:spcAft>
              <a:buClrTx/>
              <a:buSzTx/>
              <a:buFontTx/>
              <a:buNone/>
              <a:tabLst/>
              <a:defRPr/>
            </a:pPr>
            <a:r>
              <a:rPr lang="es-MX" sz="2400" b="1">
                <a:solidFill>
                  <a:prstClr val="black"/>
                </a:solidFill>
                <a:latin typeface="Tahoma" panose="020B0604030504040204" pitchFamily="34" charset="0"/>
                <a:ea typeface="Tahoma" panose="020B0604030504040204" pitchFamily="34" charset="0"/>
                <a:cs typeface="Tahoma" panose="020B0604030504040204" pitchFamily="34" charset="0"/>
              </a:rPr>
              <a:t> </a:t>
            </a:r>
          </a:p>
          <a:p>
            <a:pPr marL="0" marR="0" lvl="0" indent="0" defTabSz="914400" rtl="0" eaLnBrk="1" fontAlgn="auto" latinLnBrk="0" hangingPunct="1">
              <a:lnSpc>
                <a:spcPts val="1100"/>
              </a:lnSpc>
              <a:spcBef>
                <a:spcPts val="0"/>
              </a:spcBef>
              <a:spcAft>
                <a:spcPts val="0"/>
              </a:spcAft>
              <a:buClrTx/>
              <a:buSzTx/>
              <a:buFontTx/>
              <a:buNone/>
              <a:tabLst/>
              <a:defRPr/>
            </a:pPr>
            <a:r>
              <a:rPr kumimoji="0" lang="es-MX" sz="2400" b="1" i="0" u="none" strike="noStrike" kern="1200" cap="none" spc="0" normalizeH="0" baseline="0" noProof="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Figura 2. </a:t>
            </a:r>
            <a:r>
              <a:rPr lang="es-MX" sz="2400" b="1">
                <a:solidFill>
                  <a:prstClr val="black"/>
                </a:solidFill>
                <a:latin typeface="Tahoma" panose="020B0604030504040204" pitchFamily="34" charset="0"/>
                <a:ea typeface="Tahoma" panose="020B0604030504040204" pitchFamily="34" charset="0"/>
                <a:cs typeface="Tahoma" panose="020B0604030504040204" pitchFamily="34" charset="0"/>
              </a:rPr>
              <a:t>Modificaciones en el script para la generación del modelo</a:t>
            </a:r>
            <a:r>
              <a:rPr kumimoji="0" lang="es-MX" sz="2400" b="1" i="0" u="none" strike="noStrike" kern="1200" cap="none" spc="0" normalizeH="0" baseline="0" noProof="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a:t>
            </a:r>
          </a:p>
          <a:p>
            <a:pPr marL="0" marR="0" lvl="0" indent="0" defTabSz="914400" rtl="0" eaLnBrk="1" fontAlgn="auto" latinLnBrk="0" hangingPunct="1">
              <a:lnSpc>
                <a:spcPts val="1100"/>
              </a:lnSpc>
              <a:spcBef>
                <a:spcPts val="0"/>
              </a:spcBef>
              <a:spcAft>
                <a:spcPts val="0"/>
              </a:spcAft>
              <a:buClrTx/>
              <a:buSzTx/>
              <a:buFontTx/>
              <a:buNone/>
              <a:tabLst/>
              <a:defRPr/>
            </a:pPr>
            <a:endParaRPr kumimoji="0" lang="es-MX" sz="2800" b="1" i="0" u="none" strike="noStrike" kern="1200" cap="none" spc="0" normalizeH="0" baseline="0" noProof="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endParaRPr>
          </a:p>
        </p:txBody>
      </p:sp>
      <p:sp>
        <p:nvSpPr>
          <p:cNvPr id="21" name="Rectángulo 20">
            <a:extLst>
              <a:ext uri="{FF2B5EF4-FFF2-40B4-BE49-F238E27FC236}">
                <a16:creationId xmlns:a16="http://schemas.microsoft.com/office/drawing/2014/main" id="{A059865B-ACBD-4B20-B198-12A6A24F36CA}"/>
              </a:ext>
            </a:extLst>
          </p:cNvPr>
          <p:cNvSpPr/>
          <p:nvPr/>
        </p:nvSpPr>
        <p:spPr>
          <a:xfrm>
            <a:off x="17166292" y="8174459"/>
            <a:ext cx="13381769" cy="3599145"/>
          </a:xfrm>
          <a:prstGeom prst="rect">
            <a:avLst/>
          </a:prstGeom>
          <a:solidFill>
            <a:schemeClr val="accent5">
              <a:lumMod val="20000"/>
              <a:lumOff val="80000"/>
            </a:schemeClr>
          </a:solidFill>
          <a:ln w="28575"/>
        </p:spPr>
        <p:style>
          <a:lnRef idx="2">
            <a:schemeClr val="accent1"/>
          </a:lnRef>
          <a:fillRef idx="1">
            <a:schemeClr val="lt1"/>
          </a:fillRef>
          <a:effectRef idx="0">
            <a:schemeClr val="accent1"/>
          </a:effectRef>
          <a:fontRef idx="minor">
            <a:schemeClr val="dk1"/>
          </a:fontRef>
        </p:style>
        <p:txBody>
          <a:bodyPr lIns="91412" tIns="45704" rIns="91412" bIns="45704" rtlCol="0" anchor="t"/>
          <a:lstStyle/>
          <a:p>
            <a:r>
              <a:rPr lang="es-ES" sz="4300" b="1" dirty="0">
                <a:latin typeface="Tahoma" panose="020B0604030504040204" pitchFamily="34" charset="0"/>
                <a:ea typeface="Tahoma" panose="020B0604030504040204" pitchFamily="34" charset="0"/>
                <a:cs typeface="Tahoma" panose="020B0604030504040204" pitchFamily="34" charset="0"/>
              </a:rPr>
              <a:t>Objetivo general</a:t>
            </a:r>
          </a:p>
          <a:p>
            <a:r>
              <a:rPr lang="es-MX" sz="3600">
                <a:solidFill>
                  <a:srgbClr val="000000"/>
                </a:solidFill>
                <a:latin typeface="Tahoma" panose="020B0604030504040204" pitchFamily="34" charset="0"/>
                <a:ea typeface="Tahoma" panose="020B0604030504040204" pitchFamily="34" charset="0"/>
                <a:cs typeface="Tahoma" panose="020B0604030504040204" pitchFamily="34" charset="0"/>
              </a:rPr>
              <a:t>D</a:t>
            </a:r>
            <a:r>
              <a:rPr lang="es-MX" sz="3600" b="0" i="0" u="none" strike="noStrike">
                <a:solidFill>
                  <a:srgbClr val="000000"/>
                </a:solidFill>
                <a:effectLst/>
                <a:latin typeface="Tahoma" panose="020B0604030504040204" pitchFamily="34" charset="0"/>
                <a:ea typeface="Tahoma" panose="020B0604030504040204" pitchFamily="34" charset="0"/>
                <a:cs typeface="Tahoma" panose="020B0604030504040204" pitchFamily="34" charset="0"/>
              </a:rPr>
              <a:t>esarrollar nuevos modelos para la generación de nuevos alimentos con base en el modelo que se desarrolló en el semestre Primavera 2024, modificando ya sea la generación del modelo o experimentando con nuevas formas de hacerlo.</a:t>
            </a:r>
            <a:endParaRPr lang="es-ES" sz="6600" b="1" dirty="0">
              <a:latin typeface="Tahoma" panose="020B0604030504040204" pitchFamily="34" charset="0"/>
              <a:ea typeface="Tahoma" panose="020B0604030504040204" pitchFamily="34" charset="0"/>
              <a:cs typeface="Tahoma" panose="020B0604030504040204" pitchFamily="34" charset="0"/>
            </a:endParaRPr>
          </a:p>
          <a:p>
            <a:endParaRPr lang="es-ES" sz="4300" b="1" dirty="0">
              <a:latin typeface="Tahoma" panose="020B0604030504040204" pitchFamily="34" charset="0"/>
              <a:ea typeface="Tahoma" panose="020B0604030504040204" pitchFamily="34" charset="0"/>
              <a:cs typeface="Tahoma" panose="020B0604030504040204" pitchFamily="34" charset="0"/>
            </a:endParaRPr>
          </a:p>
          <a:p>
            <a:endParaRPr lang="es-ES" sz="4300" b="1" dirty="0">
              <a:latin typeface="Tahoma" panose="020B0604030504040204" pitchFamily="34" charset="0"/>
              <a:ea typeface="Tahoma" panose="020B0604030504040204" pitchFamily="34" charset="0"/>
              <a:cs typeface="Tahoma" panose="020B0604030504040204" pitchFamily="34" charset="0"/>
            </a:endParaRPr>
          </a:p>
          <a:p>
            <a:endParaRPr lang="es-ES" sz="4300" b="1" dirty="0">
              <a:latin typeface="Tahoma" panose="020B0604030504040204" pitchFamily="34" charset="0"/>
              <a:ea typeface="Tahoma" panose="020B0604030504040204" pitchFamily="34" charset="0"/>
              <a:cs typeface="Tahoma" panose="020B0604030504040204" pitchFamily="34" charset="0"/>
            </a:endParaRPr>
          </a:p>
          <a:p>
            <a:endParaRPr lang="es-ES" sz="4300" b="1" dirty="0">
              <a:latin typeface="Tahoma" panose="020B0604030504040204" pitchFamily="34" charset="0"/>
              <a:ea typeface="Tahoma" panose="020B0604030504040204" pitchFamily="34" charset="0"/>
              <a:cs typeface="Tahoma" panose="020B0604030504040204" pitchFamily="34" charset="0"/>
            </a:endParaRPr>
          </a:p>
          <a:p>
            <a:endParaRPr lang="es-ES" sz="4300" b="1" dirty="0">
              <a:latin typeface="Tahoma" panose="020B0604030504040204" pitchFamily="34" charset="0"/>
              <a:ea typeface="Tahoma" panose="020B0604030504040204" pitchFamily="34" charset="0"/>
              <a:cs typeface="Tahoma" panose="020B0604030504040204" pitchFamily="34" charset="0"/>
            </a:endParaRPr>
          </a:p>
          <a:p>
            <a:endParaRPr lang="es-ES" sz="4300" b="1" dirty="0"/>
          </a:p>
        </p:txBody>
      </p:sp>
      <p:sp>
        <p:nvSpPr>
          <p:cNvPr id="2" name="Rectángulo 1">
            <a:extLst>
              <a:ext uri="{FF2B5EF4-FFF2-40B4-BE49-F238E27FC236}">
                <a16:creationId xmlns:a16="http://schemas.microsoft.com/office/drawing/2014/main" id="{73F4ED11-D353-BB7A-61DB-EE9D99C743A4}"/>
              </a:ext>
            </a:extLst>
          </p:cNvPr>
          <p:cNvSpPr/>
          <p:nvPr/>
        </p:nvSpPr>
        <p:spPr>
          <a:xfrm>
            <a:off x="2494954" y="12962886"/>
            <a:ext cx="3220046" cy="374463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dirty="0"/>
          </a:p>
        </p:txBody>
      </p:sp>
      <p:sp>
        <p:nvSpPr>
          <p:cNvPr id="4" name="CuadroTexto 3">
            <a:extLst>
              <a:ext uri="{FF2B5EF4-FFF2-40B4-BE49-F238E27FC236}">
                <a16:creationId xmlns:a16="http://schemas.microsoft.com/office/drawing/2014/main" id="{0B73FB15-A167-D3AB-4EBB-EAC3B86FA00F}"/>
              </a:ext>
            </a:extLst>
          </p:cNvPr>
          <p:cNvSpPr txBox="1"/>
          <p:nvPr/>
        </p:nvSpPr>
        <p:spPr>
          <a:xfrm>
            <a:off x="2519943" y="13154216"/>
            <a:ext cx="3170068" cy="2677656"/>
          </a:xfrm>
          <a:prstGeom prst="rect">
            <a:avLst/>
          </a:prstGeom>
          <a:noFill/>
        </p:spPr>
        <p:txBody>
          <a:bodyPr wrap="square" rtlCol="0">
            <a:spAutoFit/>
          </a:bodyPr>
          <a:lstStyle/>
          <a:p>
            <a:pPr marL="457200" indent="-457200">
              <a:buFont typeface="+mj-lt"/>
              <a:buAutoNum type="arabicPeriod"/>
            </a:pPr>
            <a:r>
              <a:rPr lang="es-MX" sz="2400" dirty="0"/>
              <a:t>Identificar bases de datos abiertas y de fácil acceso para alimentos.</a:t>
            </a:r>
          </a:p>
          <a:p>
            <a:pPr marL="457200" indent="-457200">
              <a:buFont typeface="+mj-lt"/>
              <a:buAutoNum type="arabicPeriod"/>
            </a:pPr>
            <a:r>
              <a:rPr lang="es-MX" sz="2400" dirty="0"/>
              <a:t>Seleccionar las bases de datos más relevantes.</a:t>
            </a:r>
            <a:endParaRPr lang="es-ES_tradnl" sz="2400" dirty="0"/>
          </a:p>
        </p:txBody>
      </p:sp>
      <p:cxnSp>
        <p:nvCxnSpPr>
          <p:cNvPr id="16" name="Conector recto de flecha 15">
            <a:extLst>
              <a:ext uri="{FF2B5EF4-FFF2-40B4-BE49-F238E27FC236}">
                <a16:creationId xmlns:a16="http://schemas.microsoft.com/office/drawing/2014/main" id="{F5757EBB-2BE6-6689-1275-D29FC4BCA641}"/>
              </a:ext>
            </a:extLst>
          </p:cNvPr>
          <p:cNvCxnSpPr>
            <a:cxnSpLocks/>
            <a:stCxn id="2" idx="3"/>
          </p:cNvCxnSpPr>
          <p:nvPr/>
        </p:nvCxnSpPr>
        <p:spPr>
          <a:xfrm flipV="1">
            <a:off x="5715000" y="14782800"/>
            <a:ext cx="66040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8" name="Rectángulo 17">
            <a:extLst>
              <a:ext uri="{FF2B5EF4-FFF2-40B4-BE49-F238E27FC236}">
                <a16:creationId xmlns:a16="http://schemas.microsoft.com/office/drawing/2014/main" id="{31BB2DA6-C4A6-9FC9-8EE7-8213A935C84A}"/>
              </a:ext>
            </a:extLst>
          </p:cNvPr>
          <p:cNvSpPr/>
          <p:nvPr/>
        </p:nvSpPr>
        <p:spPr>
          <a:xfrm>
            <a:off x="6375400" y="12962885"/>
            <a:ext cx="3170068" cy="374463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dirty="0"/>
          </a:p>
        </p:txBody>
      </p:sp>
      <p:sp>
        <p:nvSpPr>
          <p:cNvPr id="19" name="CuadroTexto 18">
            <a:extLst>
              <a:ext uri="{FF2B5EF4-FFF2-40B4-BE49-F238E27FC236}">
                <a16:creationId xmlns:a16="http://schemas.microsoft.com/office/drawing/2014/main" id="{58F41A2A-43D3-64F2-B949-068960684F69}"/>
              </a:ext>
            </a:extLst>
          </p:cNvPr>
          <p:cNvSpPr txBox="1"/>
          <p:nvPr/>
        </p:nvSpPr>
        <p:spPr>
          <a:xfrm>
            <a:off x="6375400" y="12996095"/>
            <a:ext cx="3170068" cy="3046988"/>
          </a:xfrm>
          <a:prstGeom prst="rect">
            <a:avLst/>
          </a:prstGeom>
          <a:noFill/>
        </p:spPr>
        <p:txBody>
          <a:bodyPr wrap="square" rtlCol="0">
            <a:spAutoFit/>
          </a:bodyPr>
          <a:lstStyle/>
          <a:p>
            <a:pPr marL="457200" indent="-457200">
              <a:buFont typeface="+mj-lt"/>
              <a:buAutoNum type="arabicPeriod"/>
            </a:pPr>
            <a:r>
              <a:rPr lang="es-MX" sz="2400" dirty="0"/>
              <a:t>Extraer datos de las bases de datos seleccionadas.</a:t>
            </a:r>
          </a:p>
          <a:p>
            <a:pPr marL="457200" indent="-457200">
              <a:buFont typeface="+mj-lt"/>
              <a:buAutoNum type="arabicPeriod"/>
            </a:pPr>
            <a:r>
              <a:rPr lang="es-MX" sz="2400" dirty="0"/>
              <a:t>Pree procesar y limpiar los datos.</a:t>
            </a:r>
          </a:p>
          <a:p>
            <a:pPr marL="457200" indent="-457200">
              <a:buFont typeface="+mj-lt"/>
              <a:buAutoNum type="arabicPeriod"/>
            </a:pPr>
            <a:r>
              <a:rPr lang="es-MX" sz="2400" dirty="0"/>
              <a:t>Crear variables relevantes para el modelo.</a:t>
            </a:r>
            <a:endParaRPr lang="es-ES_tradnl" sz="2400" dirty="0"/>
          </a:p>
        </p:txBody>
      </p:sp>
      <p:sp>
        <p:nvSpPr>
          <p:cNvPr id="20" name="Rectángulo 19">
            <a:extLst>
              <a:ext uri="{FF2B5EF4-FFF2-40B4-BE49-F238E27FC236}">
                <a16:creationId xmlns:a16="http://schemas.microsoft.com/office/drawing/2014/main" id="{C6B544F1-C8D0-38FB-506B-552944FA8EBD}"/>
              </a:ext>
            </a:extLst>
          </p:cNvPr>
          <p:cNvSpPr/>
          <p:nvPr/>
        </p:nvSpPr>
        <p:spPr>
          <a:xfrm>
            <a:off x="10205868" y="12996095"/>
            <a:ext cx="3329480" cy="371142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dirty="0"/>
          </a:p>
        </p:txBody>
      </p:sp>
      <p:cxnSp>
        <p:nvCxnSpPr>
          <p:cNvPr id="24" name="Conector recto de flecha 23">
            <a:extLst>
              <a:ext uri="{FF2B5EF4-FFF2-40B4-BE49-F238E27FC236}">
                <a16:creationId xmlns:a16="http://schemas.microsoft.com/office/drawing/2014/main" id="{4E99C664-C8B9-577B-CDB5-31B72CCB0A05}"/>
              </a:ext>
            </a:extLst>
          </p:cNvPr>
          <p:cNvCxnSpPr>
            <a:cxnSpLocks/>
            <a:stCxn id="18" idx="3"/>
          </p:cNvCxnSpPr>
          <p:nvPr/>
        </p:nvCxnSpPr>
        <p:spPr>
          <a:xfrm>
            <a:off x="9545468" y="14835203"/>
            <a:ext cx="660400" cy="981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3" name="CuadroTexto 32">
            <a:extLst>
              <a:ext uri="{FF2B5EF4-FFF2-40B4-BE49-F238E27FC236}">
                <a16:creationId xmlns:a16="http://schemas.microsoft.com/office/drawing/2014/main" id="{AA9A3B60-2CBA-F368-4247-07085BCEB398}"/>
              </a:ext>
            </a:extLst>
          </p:cNvPr>
          <p:cNvSpPr txBox="1"/>
          <p:nvPr/>
        </p:nvSpPr>
        <p:spPr>
          <a:xfrm>
            <a:off x="10221404" y="12996095"/>
            <a:ext cx="3075611" cy="3262432"/>
          </a:xfrm>
          <a:prstGeom prst="rect">
            <a:avLst/>
          </a:prstGeom>
          <a:noFill/>
        </p:spPr>
        <p:txBody>
          <a:bodyPr wrap="square" rtlCol="0">
            <a:spAutoFit/>
          </a:bodyPr>
          <a:lstStyle/>
          <a:p>
            <a:pPr marL="457200" indent="-457200">
              <a:buFont typeface="+mj-lt"/>
              <a:buAutoNum type="arabicPeriod"/>
            </a:pPr>
            <a:r>
              <a:rPr lang="es-MX" sz="2400" dirty="0"/>
              <a:t>Normalizar y escalar las variables.</a:t>
            </a:r>
          </a:p>
          <a:p>
            <a:pPr marL="457200" indent="-457200">
              <a:buFont typeface="+mj-lt"/>
              <a:buAutoNum type="arabicPeriod"/>
            </a:pPr>
            <a:r>
              <a:rPr lang="es-MX" sz="2400" dirty="0"/>
              <a:t>Seleccionar las variables más importantes para el modelo.</a:t>
            </a:r>
          </a:p>
          <a:p>
            <a:br>
              <a:rPr lang="es-MX" dirty="0"/>
            </a:br>
            <a:endParaRPr lang="es-ES_tradnl" dirty="0"/>
          </a:p>
        </p:txBody>
      </p:sp>
      <p:sp>
        <p:nvSpPr>
          <p:cNvPr id="51" name="Rectángulo 50">
            <a:extLst>
              <a:ext uri="{FF2B5EF4-FFF2-40B4-BE49-F238E27FC236}">
                <a16:creationId xmlns:a16="http://schemas.microsoft.com/office/drawing/2014/main" id="{D5C876FB-2F55-083A-6EA1-AF6EE391FB7A}"/>
              </a:ext>
            </a:extLst>
          </p:cNvPr>
          <p:cNvSpPr/>
          <p:nvPr/>
        </p:nvSpPr>
        <p:spPr>
          <a:xfrm>
            <a:off x="14564376" y="12998300"/>
            <a:ext cx="3329480" cy="371142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dirty="0"/>
          </a:p>
        </p:txBody>
      </p:sp>
      <p:sp>
        <p:nvSpPr>
          <p:cNvPr id="52" name="Rectángulo 51">
            <a:extLst>
              <a:ext uri="{FF2B5EF4-FFF2-40B4-BE49-F238E27FC236}">
                <a16:creationId xmlns:a16="http://schemas.microsoft.com/office/drawing/2014/main" id="{FF112A48-6EBD-ACCA-99B3-C4E00B80299E}"/>
              </a:ext>
            </a:extLst>
          </p:cNvPr>
          <p:cNvSpPr/>
          <p:nvPr/>
        </p:nvSpPr>
        <p:spPr>
          <a:xfrm>
            <a:off x="18960947" y="12996095"/>
            <a:ext cx="3329480" cy="371142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dirty="0"/>
          </a:p>
        </p:txBody>
      </p:sp>
      <p:sp>
        <p:nvSpPr>
          <p:cNvPr id="53" name="Rectángulo 52">
            <a:extLst>
              <a:ext uri="{FF2B5EF4-FFF2-40B4-BE49-F238E27FC236}">
                <a16:creationId xmlns:a16="http://schemas.microsoft.com/office/drawing/2014/main" id="{1986E700-0F4F-FF30-2584-0D1DA7EDB32A}"/>
              </a:ext>
            </a:extLst>
          </p:cNvPr>
          <p:cNvSpPr/>
          <p:nvPr/>
        </p:nvSpPr>
        <p:spPr>
          <a:xfrm>
            <a:off x="23656030" y="12996095"/>
            <a:ext cx="5327925" cy="371142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dirty="0"/>
          </a:p>
        </p:txBody>
      </p:sp>
      <p:sp>
        <p:nvSpPr>
          <p:cNvPr id="54" name="CuadroTexto 53">
            <a:extLst>
              <a:ext uri="{FF2B5EF4-FFF2-40B4-BE49-F238E27FC236}">
                <a16:creationId xmlns:a16="http://schemas.microsoft.com/office/drawing/2014/main" id="{925D9835-03F9-94FE-2827-FFE1A7522AF8}"/>
              </a:ext>
            </a:extLst>
          </p:cNvPr>
          <p:cNvSpPr txBox="1"/>
          <p:nvPr/>
        </p:nvSpPr>
        <p:spPr>
          <a:xfrm>
            <a:off x="14624581" y="12962885"/>
            <a:ext cx="3005563" cy="3785652"/>
          </a:xfrm>
          <a:prstGeom prst="rect">
            <a:avLst/>
          </a:prstGeom>
          <a:noFill/>
        </p:spPr>
        <p:txBody>
          <a:bodyPr wrap="square" rtlCol="0">
            <a:spAutoFit/>
          </a:bodyPr>
          <a:lstStyle/>
          <a:p>
            <a:pPr marL="457200" indent="-457200" algn="l">
              <a:buFont typeface="+mj-lt"/>
              <a:buAutoNum type="arabicPeriod"/>
            </a:pPr>
            <a:r>
              <a:rPr lang="es-MX" sz="2400" dirty="0"/>
              <a:t>Elegir un algoritmo de aprendizaje automático adecuado, por ejemplo, bosque aleatorio.</a:t>
            </a:r>
          </a:p>
          <a:p>
            <a:pPr marL="457200" indent="-457200" algn="l">
              <a:buFont typeface="+mj-lt"/>
              <a:buAutoNum type="arabicPeriod"/>
            </a:pPr>
            <a:r>
              <a:rPr lang="es-MX" sz="2400" dirty="0"/>
              <a:t>Entrenar el modelo con los datos preprocesados.</a:t>
            </a:r>
          </a:p>
        </p:txBody>
      </p:sp>
      <p:sp>
        <p:nvSpPr>
          <p:cNvPr id="55" name="CuadroTexto 54">
            <a:extLst>
              <a:ext uri="{FF2B5EF4-FFF2-40B4-BE49-F238E27FC236}">
                <a16:creationId xmlns:a16="http://schemas.microsoft.com/office/drawing/2014/main" id="{C0A8FF61-D8EA-BE8D-406F-A403AD84AE4D}"/>
              </a:ext>
            </a:extLst>
          </p:cNvPr>
          <p:cNvSpPr txBox="1"/>
          <p:nvPr/>
        </p:nvSpPr>
        <p:spPr>
          <a:xfrm>
            <a:off x="19082296" y="13102792"/>
            <a:ext cx="3150203" cy="2677656"/>
          </a:xfrm>
          <a:prstGeom prst="rect">
            <a:avLst/>
          </a:prstGeom>
          <a:noFill/>
        </p:spPr>
        <p:txBody>
          <a:bodyPr wrap="square" rtlCol="0">
            <a:spAutoFit/>
          </a:bodyPr>
          <a:lstStyle/>
          <a:p>
            <a:pPr marL="457200" indent="-457200" algn="l">
              <a:buFont typeface="+mj-lt"/>
              <a:buAutoNum type="arabicPeriod"/>
            </a:pPr>
            <a:r>
              <a:rPr lang="es-MX" sz="2400" dirty="0"/>
              <a:t>Validar el modelo con un conjunto de datos de prueba.</a:t>
            </a:r>
          </a:p>
          <a:p>
            <a:pPr marL="457200" indent="-457200" algn="l">
              <a:buFont typeface="+mj-lt"/>
              <a:buAutoNum type="arabicPeriod"/>
            </a:pPr>
            <a:r>
              <a:rPr lang="es-MX" sz="2400" dirty="0"/>
              <a:t>Calcular métricas de rendimiento, por ejemplo, accuracy y ROC AUC.</a:t>
            </a:r>
          </a:p>
        </p:txBody>
      </p:sp>
      <p:sp>
        <p:nvSpPr>
          <p:cNvPr id="56" name="CuadroTexto 55">
            <a:extLst>
              <a:ext uri="{FF2B5EF4-FFF2-40B4-BE49-F238E27FC236}">
                <a16:creationId xmlns:a16="http://schemas.microsoft.com/office/drawing/2014/main" id="{85C0F2A1-6465-4371-BAC2-8BFAEDB9B350}"/>
              </a:ext>
            </a:extLst>
          </p:cNvPr>
          <p:cNvSpPr txBox="1"/>
          <p:nvPr/>
        </p:nvSpPr>
        <p:spPr>
          <a:xfrm>
            <a:off x="23622308" y="13024914"/>
            <a:ext cx="5114375" cy="3785652"/>
          </a:xfrm>
          <a:prstGeom prst="rect">
            <a:avLst/>
          </a:prstGeom>
          <a:noFill/>
        </p:spPr>
        <p:txBody>
          <a:bodyPr wrap="square" rtlCol="0">
            <a:spAutoFit/>
          </a:bodyPr>
          <a:lstStyle/>
          <a:p>
            <a:pPr marL="457200" indent="-457200" algn="l">
              <a:buFont typeface="+mj-lt"/>
              <a:buAutoNum type="arabicPeriod"/>
            </a:pPr>
            <a:r>
              <a:rPr lang="es-MX" sz="2400" dirty="0"/>
              <a:t>Ingresar el nombre del alimento que se desea generar (Y).</a:t>
            </a:r>
          </a:p>
          <a:p>
            <a:pPr marL="457200" indent="-457200" algn="l">
              <a:buFont typeface="+mj-lt"/>
              <a:buAutoNum type="arabicPeriod"/>
            </a:pPr>
            <a:r>
              <a:rPr lang="es-MX" sz="2400" dirty="0"/>
              <a:t>Utilizar el modelo entrenado para identificar alimentos similares (X1, X2).</a:t>
            </a:r>
          </a:p>
          <a:p>
            <a:pPr marL="457200" indent="-457200" algn="l">
              <a:buFont typeface="+mj-lt"/>
              <a:buAutoNum type="arabicPeriod"/>
            </a:pPr>
            <a:r>
              <a:rPr lang="es-MX" sz="2400" dirty="0"/>
              <a:t>Obtener los ingredientes de los alimentos similares.</a:t>
            </a:r>
          </a:p>
          <a:p>
            <a:pPr marL="457200" indent="-457200" algn="l">
              <a:buFont typeface="+mj-lt"/>
              <a:buAutoNum type="arabicPeriod"/>
            </a:pPr>
            <a:r>
              <a:rPr lang="es-MX" sz="2400" dirty="0"/>
              <a:t>Recomendar los ingredientes más adecuados para la creación del alimento Y.</a:t>
            </a:r>
          </a:p>
        </p:txBody>
      </p:sp>
      <p:cxnSp>
        <p:nvCxnSpPr>
          <p:cNvPr id="58" name="Conector recto de flecha 57">
            <a:extLst>
              <a:ext uri="{FF2B5EF4-FFF2-40B4-BE49-F238E27FC236}">
                <a16:creationId xmlns:a16="http://schemas.microsoft.com/office/drawing/2014/main" id="{AD0BAF08-1DBD-5679-E6C2-DAC7419ECD59}"/>
              </a:ext>
            </a:extLst>
          </p:cNvPr>
          <p:cNvCxnSpPr>
            <a:stCxn id="20" idx="3"/>
            <a:endCxn id="51" idx="1"/>
          </p:cNvCxnSpPr>
          <p:nvPr/>
        </p:nvCxnSpPr>
        <p:spPr>
          <a:xfrm>
            <a:off x="13535348" y="14851808"/>
            <a:ext cx="102902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0" name="Conector recto de flecha 59">
            <a:extLst>
              <a:ext uri="{FF2B5EF4-FFF2-40B4-BE49-F238E27FC236}">
                <a16:creationId xmlns:a16="http://schemas.microsoft.com/office/drawing/2014/main" id="{1CF4FF1F-DA13-F08B-8BC4-7E106AEEC991}"/>
              </a:ext>
            </a:extLst>
          </p:cNvPr>
          <p:cNvCxnSpPr>
            <a:stCxn id="51" idx="3"/>
            <a:endCxn id="52" idx="1"/>
          </p:cNvCxnSpPr>
          <p:nvPr/>
        </p:nvCxnSpPr>
        <p:spPr>
          <a:xfrm flipV="1">
            <a:off x="17893856" y="14851808"/>
            <a:ext cx="106709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2" name="Conector recto de flecha 61">
            <a:extLst>
              <a:ext uri="{FF2B5EF4-FFF2-40B4-BE49-F238E27FC236}">
                <a16:creationId xmlns:a16="http://schemas.microsoft.com/office/drawing/2014/main" id="{7E103CC5-F7EB-3BBC-9143-CDE3DC73F060}"/>
              </a:ext>
            </a:extLst>
          </p:cNvPr>
          <p:cNvCxnSpPr>
            <a:stCxn id="52" idx="3"/>
          </p:cNvCxnSpPr>
          <p:nvPr/>
        </p:nvCxnSpPr>
        <p:spPr>
          <a:xfrm>
            <a:off x="22290427" y="14851808"/>
            <a:ext cx="1307675"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1026" name="Picture 2">
            <a:extLst>
              <a:ext uri="{FF2B5EF4-FFF2-40B4-BE49-F238E27FC236}">
                <a16:creationId xmlns:a16="http://schemas.microsoft.com/office/drawing/2014/main" id="{AD1E0D84-E0EA-3D67-3345-74B031F5D5B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5948" b="55859"/>
          <a:stretch/>
        </p:blipFill>
        <p:spPr bwMode="auto">
          <a:xfrm>
            <a:off x="3031461" y="17255676"/>
            <a:ext cx="7772400" cy="388409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B8D9E6D6-8113-A57F-BFFD-DA91471A2E5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36995" y="22345963"/>
            <a:ext cx="6708473" cy="599894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A9245469-B711-329D-4039-2109F9BED5B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047436" y="17260131"/>
            <a:ext cx="15606049" cy="233163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6EB55FE9-B467-8A88-002A-81AAA1DA825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304861" y="21371138"/>
            <a:ext cx="12552315" cy="6286813"/>
          </a:xfrm>
          <a:prstGeom prst="rect">
            <a:avLst/>
          </a:prstGeom>
          <a:noFill/>
          <a:extLst>
            <a:ext uri="{909E8E84-426E-40DD-AFC4-6F175D3DCCD1}">
              <a14:hiddenFill xmlns:a14="http://schemas.microsoft.com/office/drawing/2010/main">
                <a:solidFill>
                  <a:srgbClr val="FFFFFF"/>
                </a:solidFill>
              </a14:hiddenFill>
            </a:ext>
          </a:extLst>
        </p:spPr>
      </p:pic>
      <p:sp>
        <p:nvSpPr>
          <p:cNvPr id="1024" name="CuadroTexto 1023">
            <a:extLst>
              <a:ext uri="{FF2B5EF4-FFF2-40B4-BE49-F238E27FC236}">
                <a16:creationId xmlns:a16="http://schemas.microsoft.com/office/drawing/2014/main" id="{631557C7-30C5-EFAB-98A9-18B43ADA4E59}"/>
              </a:ext>
            </a:extLst>
          </p:cNvPr>
          <p:cNvSpPr txBox="1"/>
          <p:nvPr/>
        </p:nvSpPr>
        <p:spPr>
          <a:xfrm>
            <a:off x="10622709" y="27692246"/>
            <a:ext cx="11212813" cy="948978"/>
          </a:xfrm>
          <a:prstGeom prst="rect">
            <a:avLst/>
          </a:prstGeom>
          <a:noFill/>
        </p:spPr>
        <p:txBody>
          <a:bodyPr wrap="square" rtlCol="0">
            <a:spAutoFit/>
          </a:bodyPr>
          <a:lstStyle/>
          <a:p>
            <a:pPr marL="0" marR="0" lvl="0" indent="0" algn="ctr" defTabSz="914400" rtl="0" eaLnBrk="1" fontAlgn="auto" latinLnBrk="0" hangingPunct="1">
              <a:lnSpc>
                <a:spcPts val="1100"/>
              </a:lnSpc>
              <a:spcBef>
                <a:spcPts val="0"/>
              </a:spcBef>
              <a:spcAft>
                <a:spcPts val="0"/>
              </a:spcAft>
              <a:buClrTx/>
              <a:buSzTx/>
              <a:buFontTx/>
              <a:buNone/>
              <a:tabLst/>
              <a:defRPr/>
            </a:pPr>
            <a:endParaRPr kumimoji="0" lang="es-MX" sz="2400" b="1" i="0" u="none" strike="noStrike" kern="1200" cap="none" spc="0" normalizeH="0" baseline="0" noProof="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endParaRPr>
          </a:p>
          <a:p>
            <a:pPr marL="0" marR="0" lvl="0" indent="0" algn="ctr" defTabSz="914400" rtl="0" eaLnBrk="1" fontAlgn="auto" latinLnBrk="0" hangingPunct="1">
              <a:lnSpc>
                <a:spcPts val="1100"/>
              </a:lnSpc>
              <a:spcBef>
                <a:spcPts val="0"/>
              </a:spcBef>
              <a:spcAft>
                <a:spcPts val="0"/>
              </a:spcAft>
              <a:buClrTx/>
              <a:buSzTx/>
              <a:buFontTx/>
              <a:buNone/>
              <a:tabLst/>
              <a:defRPr/>
            </a:pPr>
            <a:endParaRPr kumimoji="0" lang="es-MX" sz="2400" b="1" i="0" u="none" strike="noStrike" kern="1200" cap="none" spc="0" normalizeH="0" baseline="0" noProof="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endParaRPr>
          </a:p>
          <a:p>
            <a:pPr marL="0" marR="0" lvl="0" indent="0" algn="ctr" defTabSz="914400" rtl="0" eaLnBrk="1" fontAlgn="auto" latinLnBrk="0" hangingPunct="1">
              <a:lnSpc>
                <a:spcPts val="1100"/>
              </a:lnSpc>
              <a:spcBef>
                <a:spcPts val="0"/>
              </a:spcBef>
              <a:spcAft>
                <a:spcPts val="0"/>
              </a:spcAft>
              <a:buClrTx/>
              <a:buSzTx/>
              <a:buFontTx/>
              <a:buNone/>
              <a:tabLst/>
              <a:defRPr/>
            </a:pPr>
            <a:r>
              <a:rPr kumimoji="0" lang="es-MX" sz="2400" b="1" i="0" u="none" strike="noStrike" kern="1200" cap="none" spc="0" normalizeH="0" baseline="0" noProof="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Figura 4. </a:t>
            </a:r>
            <a:r>
              <a:rPr lang="es-MX" sz="1600" b="0" i="0" u="none" strike="noStrike">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s-MX" sz="2400" b="1">
                <a:solidFill>
                  <a:srgbClr val="000000"/>
                </a:solidFill>
                <a:latin typeface="Tahoma" panose="020B0604030504040204" pitchFamily="34" charset="0"/>
                <a:ea typeface="Tahoma" panose="020B0604030504040204" pitchFamily="34" charset="0"/>
                <a:cs typeface="Tahoma" panose="020B0604030504040204" pitchFamily="34" charset="0"/>
              </a:rPr>
              <a:t>P</a:t>
            </a:r>
            <a:r>
              <a:rPr lang="es-MX" sz="2400" b="1" i="0" u="none" strike="noStrike">
                <a:solidFill>
                  <a:srgbClr val="000000"/>
                </a:solidFill>
                <a:effectLst/>
                <a:latin typeface="Tahoma" panose="020B0604030504040204" pitchFamily="34" charset="0"/>
                <a:ea typeface="Tahoma" panose="020B0604030504040204" pitchFamily="34" charset="0"/>
                <a:cs typeface="Tahoma" panose="020B0604030504040204" pitchFamily="34" charset="0"/>
              </a:rPr>
              <a:t>roporción de similaridad que hay en la precisión del modelo</a:t>
            </a:r>
            <a:r>
              <a:rPr lang="es-MX" sz="3600" b="1">
                <a:solidFill>
                  <a:prstClr val="black"/>
                </a:solidFill>
                <a:latin typeface="Tahoma" panose="020B0604030504040204" pitchFamily="34" charset="0"/>
                <a:ea typeface="Tahoma" panose="020B0604030504040204" pitchFamily="34" charset="0"/>
                <a:cs typeface="Tahoma" panose="020B0604030504040204" pitchFamily="34" charset="0"/>
              </a:rPr>
              <a:t>.</a:t>
            </a:r>
            <a:r>
              <a:rPr lang="es-MX" sz="3200" b="1">
                <a:solidFill>
                  <a:prstClr val="black"/>
                </a:solidFill>
                <a:latin typeface="Tahoma" panose="020B0604030504040204" pitchFamily="34" charset="0"/>
                <a:ea typeface="Tahoma" panose="020B0604030504040204" pitchFamily="34" charset="0"/>
                <a:cs typeface="Tahoma" panose="020B0604030504040204" pitchFamily="34" charset="0"/>
              </a:rPr>
              <a:t> </a:t>
            </a:r>
            <a:endParaRPr kumimoji="0" lang="es-MX" sz="3200" b="1" i="0" u="none" strike="noStrike" kern="1200" cap="none" spc="0" normalizeH="0" baseline="0" noProof="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endParaRPr>
          </a:p>
          <a:p>
            <a:pPr marL="0" marR="0" lvl="0" indent="0" algn="ctr" defTabSz="914400" rtl="0" eaLnBrk="1" fontAlgn="auto" latinLnBrk="0" hangingPunct="1">
              <a:lnSpc>
                <a:spcPts val="1100"/>
              </a:lnSpc>
              <a:spcBef>
                <a:spcPts val="0"/>
              </a:spcBef>
              <a:spcAft>
                <a:spcPts val="0"/>
              </a:spcAft>
              <a:buClrTx/>
              <a:buSzTx/>
              <a:buFontTx/>
              <a:buNone/>
              <a:tabLst/>
              <a:defRPr/>
            </a:pPr>
            <a:r>
              <a:rPr kumimoji="0" lang="es-MX" sz="1800" b="1" i="0" u="none" strike="noStrike" kern="1200" cap="none" spc="0" normalizeH="0" baseline="0" noProof="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p>
          <a:p>
            <a:endParaRPr lang="es-ES_tradnl" dirty="0"/>
          </a:p>
        </p:txBody>
      </p:sp>
      <p:pic>
        <p:nvPicPr>
          <p:cNvPr id="1034" name="Picture 10">
            <a:extLst>
              <a:ext uri="{FF2B5EF4-FFF2-40B4-BE49-F238E27FC236}">
                <a16:creationId xmlns:a16="http://schemas.microsoft.com/office/drawing/2014/main" id="{A295E6B0-25FC-B70B-11DF-CB72472DD76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857176" y="20947934"/>
            <a:ext cx="7525619" cy="10574369"/>
          </a:xfrm>
          <a:prstGeom prst="rect">
            <a:avLst/>
          </a:prstGeom>
          <a:noFill/>
          <a:extLst>
            <a:ext uri="{909E8E84-426E-40DD-AFC4-6F175D3DCCD1}">
              <a14:hiddenFill xmlns:a14="http://schemas.microsoft.com/office/drawing/2010/main">
                <a:solidFill>
                  <a:srgbClr val="FFFFFF"/>
                </a:solidFill>
              </a14:hiddenFill>
            </a:ext>
          </a:extLst>
        </p:spPr>
      </p:pic>
      <p:sp>
        <p:nvSpPr>
          <p:cNvPr id="1025" name="CuadroTexto 1024">
            <a:extLst>
              <a:ext uri="{FF2B5EF4-FFF2-40B4-BE49-F238E27FC236}">
                <a16:creationId xmlns:a16="http://schemas.microsoft.com/office/drawing/2014/main" id="{B8B10F5D-994F-2EF9-501C-8A54EFF17AC0}"/>
              </a:ext>
            </a:extLst>
          </p:cNvPr>
          <p:cNvSpPr txBox="1"/>
          <p:nvPr/>
        </p:nvSpPr>
        <p:spPr>
          <a:xfrm>
            <a:off x="23289214" y="31770400"/>
            <a:ext cx="8661541" cy="830997"/>
          </a:xfrm>
          <a:prstGeom prst="rect">
            <a:avLst/>
          </a:prstGeom>
          <a:noFill/>
        </p:spPr>
        <p:txBody>
          <a:bodyPr wrap="square" rtlCol="0">
            <a:spAutoFit/>
          </a:bodyPr>
          <a:lstStyle/>
          <a:p>
            <a:r>
              <a:rPr lang="es-MX" sz="2400" b="1"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Figura 5. Lista de ingredientes generados como propuesta para la elaboración de un producto</a:t>
            </a:r>
            <a:endParaRPr lang="es-ES_tradnl" sz="3200" b="1" dirty="0">
              <a:latin typeface="Tahoma" panose="020B0604030504040204" pitchFamily="34" charset="0"/>
              <a:ea typeface="Tahoma" panose="020B0604030504040204" pitchFamily="34" charset="0"/>
              <a:cs typeface="Tahoma" panose="020B0604030504040204" pitchFamily="34" charset="0"/>
            </a:endParaRPr>
          </a:p>
        </p:txBody>
      </p:sp>
      <p:pic>
        <p:nvPicPr>
          <p:cNvPr id="1029" name="Imagen 1028">
            <a:extLst>
              <a:ext uri="{FF2B5EF4-FFF2-40B4-BE49-F238E27FC236}">
                <a16:creationId xmlns:a16="http://schemas.microsoft.com/office/drawing/2014/main" id="{50D67DA0-9166-A86E-98AE-D40621C5F591}"/>
              </a:ext>
            </a:extLst>
          </p:cNvPr>
          <p:cNvPicPr>
            <a:picLocks noChangeAspect="1"/>
          </p:cNvPicPr>
          <p:nvPr/>
        </p:nvPicPr>
        <p:blipFill rotWithShape="1">
          <a:blip r:embed="rId8">
            <a:extLst>
              <a:ext uri="{28A0092B-C50C-407E-A947-70E740481C1C}">
                <a14:useLocalDpi xmlns:a14="http://schemas.microsoft.com/office/drawing/2010/main" val="0"/>
              </a:ext>
            </a:extLst>
          </a:blip>
          <a:srcRect b="6130"/>
          <a:stretch/>
        </p:blipFill>
        <p:spPr>
          <a:xfrm>
            <a:off x="26179494" y="39359319"/>
            <a:ext cx="3184426" cy="3063586"/>
          </a:xfrm>
          <a:prstGeom prst="rect">
            <a:avLst/>
          </a:prstGeom>
        </p:spPr>
      </p:pic>
    </p:spTree>
    <p:extLst>
      <p:ext uri="{BB962C8B-B14F-4D97-AF65-F5344CB8AC3E}">
        <p14:creationId xmlns:p14="http://schemas.microsoft.com/office/powerpoint/2010/main" val="3620698264"/>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o" ma:contentTypeID="0x010100F282EFE52B333F4BA559D91225ACB14B" ma:contentTypeVersion="2" ma:contentTypeDescription="Crear nuevo documento." ma:contentTypeScope="" ma:versionID="63332d96fbddc94834b8e12aa295cfc6">
  <xsd:schema xmlns:xsd="http://www.w3.org/2001/XMLSchema" xmlns:xs="http://www.w3.org/2001/XMLSchema" xmlns:p="http://schemas.microsoft.com/office/2006/metadata/properties" xmlns:ns1="http://schemas.microsoft.com/sharepoint/v3" targetNamespace="http://schemas.microsoft.com/office/2006/metadata/properties" ma:root="true" ma:fieldsID="fb73922b5c60ede4c6a28d6425928118"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Fecha de inicio programada" ma:internalName="PublishingStartDate">
      <xsd:simpleType>
        <xsd:restriction base="dms:Unknown"/>
      </xsd:simpleType>
    </xsd:element>
    <xsd:element name="PublishingExpirationDate" ma:index="9" nillable="true" ma:displayName="Fecha de finalización programada"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Props1.xml><?xml version="1.0" encoding="utf-8"?>
<ds:datastoreItem xmlns:ds="http://schemas.openxmlformats.org/officeDocument/2006/customXml" ds:itemID="{191800CE-1458-4698-9587-C1F28E38C8B0}">
  <ds:schemaRefs>
    <ds:schemaRef ds:uri="http://schemas.microsoft.com/sharepoint/v3/contenttype/forms"/>
  </ds:schemaRefs>
</ds:datastoreItem>
</file>

<file path=customXml/itemProps2.xml><?xml version="1.0" encoding="utf-8"?>
<ds:datastoreItem xmlns:ds="http://schemas.openxmlformats.org/officeDocument/2006/customXml" ds:itemID="{20A7B9DC-6D44-4E0D-A10C-A7A6AD29892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B4CB0EB-DD70-496D-ADAE-3F3F165734F1}">
  <ds:schemaRefs>
    <ds:schemaRef ds:uri="http://schemas.microsoft.com/office/2006/metadata/properties"/>
    <ds:schemaRef ds:uri="http://schemas.microsoft.com/office/infopath/2007/PartnerControls"/>
    <ds:schemaRef ds:uri="http://schemas.microsoft.com/sharepoint/v3"/>
  </ds:schemaRefs>
</ds:datastoreItem>
</file>

<file path=docProps/app.xml><?xml version="1.0" encoding="utf-8"?>
<Properties xmlns="http://schemas.openxmlformats.org/officeDocument/2006/extended-properties" xmlns:vt="http://schemas.openxmlformats.org/officeDocument/2006/docPropsVTypes">
  <Template/>
  <TotalTime>6191</TotalTime>
  <Words>885</Words>
  <Application>Microsoft Macintosh PowerPoint</Application>
  <PresentationFormat>Personalizado</PresentationFormat>
  <Paragraphs>148</Paragraphs>
  <Slides>1</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vt:i4>
      </vt:variant>
    </vt:vector>
  </HeadingPairs>
  <TitlesOfParts>
    <vt:vector size="6" baseType="lpstr">
      <vt:lpstr>Arial</vt:lpstr>
      <vt:lpstr>Calibri</vt:lpstr>
      <vt:lpstr>Tahoma</vt:lpstr>
      <vt:lpstr>Wingdings</vt:lpstr>
      <vt:lpstr>Tema de Office</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JESSICA MONROY PEREZ</dc:creator>
  <cp:lastModifiedBy>AVILA PADILLA, KALEB AZAEL</cp:lastModifiedBy>
  <cp:revision>56</cp:revision>
  <cp:lastPrinted>2017-10-02T19:12:35Z</cp:lastPrinted>
  <dcterms:created xsi:type="dcterms:W3CDTF">2016-05-24T22:28:12Z</dcterms:created>
  <dcterms:modified xsi:type="dcterms:W3CDTF">2024-07-09T20:22:38Z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0x010100F282EFE52B333F4BA559D91225ACB14B</vt:lpwstr>
  </property>
</Properties>
</file>