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99" r:id="rId11"/>
    <p:sldId id="263" r:id="rId12"/>
    <p:sldId id="300" r:id="rId13"/>
    <p:sldId id="292" r:id="rId14"/>
    <p:sldId id="293" r:id="rId15"/>
    <p:sldId id="294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67.205.180.39/" TargetMode="External"/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By: Kaleb, Braedon, Julia, Tristan,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Ege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57A-12FD-4324-A565-3DC42E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254E-2D9F-44A2-B0F2-DA03400F8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584D-20AF-4C2D-8610-88D689512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ID, first name, last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DDF0-6BF9-4AEB-B0D2-042FA6DE3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register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65AD3-2C55-468B-95E6-350C75F0AA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BC60E8-CF0E-4303-ADE4-1542485FE2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5A9583-FD25-4697-8E82-512F7D0D2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94CE6-042F-4F4E-92BB-2A751AECF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Delete contact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E47FCD-22A2-4D9B-8EF6-7C16C9F4AB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6CDD6D-3A42-45B8-AC82-6D0B8FE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3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F23-F482-493A-80F7-3FA66175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5514-183A-45D7-BBCB-842A9AB071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Read 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6EC7B-44EC-4138-B12F-C059C6B18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name, last name, email, phone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586F-24D8-4B2C-976C-9CDC2A80BC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Edit contact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832644-4D0E-46BD-920E-EF4DB3819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CF3796-BD5F-42B3-8FCB-A5A9E1F5B2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DFE21D-D9D6-426C-91ED-993FC309A4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search keywords,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 and contact ID of matches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F7A222-582A-4492-8771-7A6A36B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6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75AC-2765-4C2D-BDFB-81744B71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Demo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17A6-455B-4903-B044-9B03C0384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Demonstration of the Register API</a:t>
            </a:r>
            <a:endParaRPr lang="en-ZA" noProof="1">
              <a:solidFill>
                <a:schemeClr val="accent4"/>
              </a:solidFill>
              <a:latin typeface="Century Schoolbook" panose="020406040505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Swaggerhub Link!</a:t>
            </a: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Website Demonstration</a:t>
            </a: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Link!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latin typeface="Century Schoolbook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3450-9163-4D63-8465-5836937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2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10552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CSS, &amp;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Graphs, &amp;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Digital Ocean &amp;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SwaggerHub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cord?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44534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Read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awesome individuals working on API were able to add an endpoint that allows us to see the full details of contacts. Awesome!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47328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Oops All API’s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 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Originally we intended for only three API’s to exist. Now there’s upwards of seven!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This had a significant impact on our plans for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</a:t>
            </a:r>
            <a:r>
              <a:rPr lang="en-US" sz="400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– initial</a:t>
            </a:r>
            <a:endParaRPr lang="en-US" sz="4000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90717"/>
              </p:ext>
            </p:extLst>
          </p:nvPr>
        </p:nvGraphicFramePr>
        <p:xfrm>
          <a:off x="4200939" y="1668463"/>
          <a:ext cx="7379556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939" y="1668463"/>
                        <a:ext cx="7379556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–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39B6FCD-13EC-45A7-A1ED-4DDD324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40" y="1668462"/>
            <a:ext cx="7379556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2C88B6-B813-4F26-8443-0F9BA48F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9" y="1466792"/>
            <a:ext cx="6069321" cy="5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3DA-58F4-4AE5-B175-BA21F040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23" y="127015"/>
            <a:ext cx="6800850" cy="132588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Database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F85F75-B084-4166-8CBB-34C52DEA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32700B-9562-47EB-8853-005CB4D5ED19}"/>
              </a:ext>
            </a:extLst>
          </p:cNvPr>
          <p:cNvSpPr txBox="1">
            <a:spLocks/>
          </p:cNvSpPr>
          <p:nvPr/>
        </p:nvSpPr>
        <p:spPr>
          <a:xfrm>
            <a:off x="2955237" y="1086487"/>
            <a:ext cx="4037019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Two Tables : Users and List</a:t>
            </a: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0150B-1E02-4A85-A013-F7C37386B045}"/>
              </a:ext>
            </a:extLst>
          </p:cNvPr>
          <p:cNvSpPr txBox="1"/>
          <p:nvPr/>
        </p:nvSpPr>
        <p:spPr>
          <a:xfrm>
            <a:off x="4568348" y="4118789"/>
            <a:ext cx="22527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USERS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DateLastLoggedIn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9E03E-AA16-4FF6-B15B-BB75E4C313D5}"/>
              </a:ext>
            </a:extLst>
          </p:cNvPr>
          <p:cNvSpPr txBox="1"/>
          <p:nvPr/>
        </p:nvSpPr>
        <p:spPr>
          <a:xfrm>
            <a:off x="7510333" y="4166193"/>
            <a:ext cx="2625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LIST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UserId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B1F9501F-4D17-44F2-B8E3-A33470B1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47" y="1086487"/>
            <a:ext cx="7623652" cy="35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447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Century Schoolbook</vt:lpstr>
      <vt:lpstr>Fugaz One</vt:lpstr>
      <vt:lpstr>Office Theme</vt:lpstr>
      <vt:lpstr>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 chart – initial</vt:lpstr>
      <vt:lpstr>Gant chart – Final</vt:lpstr>
      <vt:lpstr>Entity Relationship Diagram (ERD)</vt:lpstr>
      <vt:lpstr>Database</vt:lpstr>
      <vt:lpstr>APi</vt:lpstr>
      <vt:lpstr>api</vt:lpstr>
      <vt:lpstr>Demo &amp;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60</cp:revision>
  <dcterms:created xsi:type="dcterms:W3CDTF">2021-08-31T02:52:31Z</dcterms:created>
  <dcterms:modified xsi:type="dcterms:W3CDTF">2021-09-16T17:16:27Z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