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6" r:id="rId7"/>
    <p:sldId id="288" r:id="rId8"/>
    <p:sldId id="289" r:id="rId9"/>
    <p:sldId id="262" r:id="rId10"/>
    <p:sldId id="263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3215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67.205.180.39/" TargetMode="External"/><Relationship Id="rId2" Type="http://schemas.openxmlformats.org/officeDocument/2006/relationships/hyperlink" Target="https://app.swaggerhub.com/apis/12juliav/ContactManager/1.0.0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  <a:cs typeface="Angsana New" panose="020B0502040204020203" pitchFamily="18" charset="-34"/>
              </a:rPr>
              <a:t>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By: Kaleb, Braedon, Julia, Tristan, &amp; </a:t>
            </a:r>
            <a:r>
              <a:rPr lang="en-US" dirty="0" err="1">
                <a:latin typeface="Century Schoolbook" panose="02040604050505020304" pitchFamily="18" charset="0"/>
              </a:rPr>
              <a:t>Ege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Fugaz One" pitchFamily="2" charset="0"/>
              </a:rPr>
              <a:t>ABOUT US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E1D399-E151-4559-9B6B-2EBCAB9B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37961"/>
              </p:ext>
            </p:extLst>
          </p:nvPr>
        </p:nvGraphicFramePr>
        <p:xfrm>
          <a:off x="4933951" y="2224404"/>
          <a:ext cx="6646544" cy="413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944">
                  <a:extLst>
                    <a:ext uri="{9D8B030D-6E8A-4147-A177-3AD203B41FA5}">
                      <a16:colId xmlns:a16="http://schemas.microsoft.com/office/drawing/2014/main" val="1348302248"/>
                    </a:ext>
                  </a:extLst>
                </a:gridCol>
                <a:gridCol w="2025940">
                  <a:extLst>
                    <a:ext uri="{9D8B030D-6E8A-4147-A177-3AD203B41FA5}">
                      <a16:colId xmlns:a16="http://schemas.microsoft.com/office/drawing/2014/main" val="626576389"/>
                    </a:ext>
                  </a:extLst>
                </a:gridCol>
                <a:gridCol w="3196660">
                  <a:extLst>
                    <a:ext uri="{9D8B030D-6E8A-4147-A177-3AD203B41FA5}">
                      <a16:colId xmlns:a16="http://schemas.microsoft.com/office/drawing/2014/main" val="2649809075"/>
                    </a:ext>
                  </a:extLst>
                </a:gridCol>
              </a:tblGrid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Kaleb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HTML, JS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516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Braedon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PowerPoint, Graphs</a:t>
                      </a:r>
                      <a:r>
                        <a:rPr lang="en-US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, &amp; JS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95825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20229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Tristan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17862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endParaRPr lang="en-US" dirty="0">
                        <a:solidFill>
                          <a:schemeClr val="accent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ugaz One" pitchFamily="2" charset="0"/>
              </a:rPr>
              <a:t>Technology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Digital Ocean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Hosting Server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&amp;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SwaggerHub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API Endpoints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Repository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&amp; Version Control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2"/>
            <a:ext cx="3200400" cy="731519"/>
          </a:xfrm>
        </p:spPr>
        <p:txBody>
          <a:bodyPr/>
          <a:lstStyle/>
          <a:p>
            <a:r>
              <a:rPr lang="en-US" dirty="0"/>
              <a:t>Which cord?</a:t>
            </a:r>
          </a:p>
          <a:p>
            <a:r>
              <a:rPr lang="en-US" dirty="0"/>
              <a:t>Discord.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7121BC2C-07BA-4499-B811-BF3EAEA7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15" y="2153277"/>
            <a:ext cx="356692" cy="36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6382AC-2E51-4263-8482-39B2353528A9}"/>
              </a:ext>
            </a:extLst>
          </p:cNvPr>
          <p:cNvSpPr txBox="1"/>
          <p:nvPr/>
        </p:nvSpPr>
        <p:spPr>
          <a:xfrm>
            <a:off x="8579167" y="2811671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Messaging </a:t>
            </a:r>
          </a:p>
          <a:p>
            <a:r>
              <a:rPr lang="en-US" sz="1400" dirty="0">
                <a:latin typeface="Century Schoolbook" panose="02040604050505020304" pitchFamily="18" charset="0"/>
              </a:rPr>
              <a:t>&amp; Organization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BB4C149-E7F2-4AAB-9F83-98CF0177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71" y="2152134"/>
            <a:ext cx="382007" cy="36476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F8BD0C7-2D78-41D3-8919-F900D88B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39" y="3472179"/>
            <a:ext cx="365760" cy="365760"/>
          </a:xfrm>
          <a:prstGeom prst="rect">
            <a:avLst/>
          </a:prstGeom>
        </p:spPr>
      </p:pic>
      <p:pic>
        <p:nvPicPr>
          <p:cNvPr id="23" name="Picture 22" descr="Logo, icon, company name&#10;&#10;Description automatically generated">
            <a:extLst>
              <a:ext uri="{FF2B5EF4-FFF2-40B4-BE49-F238E27FC236}">
                <a16:creationId xmlns:a16="http://schemas.microsoft.com/office/drawing/2014/main" id="{7C680013-1876-4179-ADD5-845ABDB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792" y="4850450"/>
            <a:ext cx="382007" cy="3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5CA-13B7-4850-AE75-3654A1D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went well :)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7BC02EA-B4A0-404D-92C0-68A0FAF5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F7649F29-80EC-4916-B2A0-35A1FE29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58230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Databases aren’t built in a day…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Positive Contact!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But ours was!</a:t>
                      </a:r>
                    </a:p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 is awesome.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 He made the entire database in day. What a boss.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The communication between group members has been super professional and positive!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DCD-6160-47F4-86E5-D00DDB7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didn’t go well :(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7246FC1-6A07-427B-A8C4-D19AA4B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BE0C1D6E-3A36-4946-9842-2547D244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9849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Fashionably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Trello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&amp; Goodbye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Our group wasn’t filled until the second week of class… Bummer!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We started a Trello board that was last seen with one post.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 Some scholars claim it may still exist buried beneath the sands of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gaz One" pitchFamily="2" charset="0"/>
              </a:rPr>
              <a:t>Gantt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7A9C20-7E0E-4516-9D65-BACAF6A1B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05653"/>
              </p:ext>
            </p:extLst>
          </p:nvPr>
        </p:nvGraphicFramePr>
        <p:xfrm>
          <a:off x="4725988" y="1668463"/>
          <a:ext cx="6827837" cy="391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601200" imgH="5829300" progId="AcroExch.Document.DC">
                  <p:embed/>
                </p:oleObj>
              </mc:Choice>
              <mc:Fallback>
                <p:oleObj name="Acrobat Document" r:id="rId2" imgW="9601200" imgH="5829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5988" y="1668463"/>
                        <a:ext cx="6827837" cy="391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2091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ugaz One" pitchFamily="2" charset="0"/>
              </a:rPr>
              <a:t>Entity Relationship </a:t>
            </a:r>
            <a:r>
              <a:rPr lang="en-US" sz="3200" dirty="0">
                <a:latin typeface="Fugaz One" pitchFamily="2" charset="0"/>
              </a:rPr>
              <a:t>Diagram</a:t>
            </a:r>
            <a:r>
              <a:rPr lang="en-US" sz="3600" dirty="0">
                <a:latin typeface="Fugaz One" pitchFamily="2" charset="0"/>
              </a:rPr>
              <a:t> (ERD)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119C354-9062-4054-9895-F7CD14C6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105247"/>
            <a:ext cx="4819861" cy="47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Demonstrations </a:t>
            </a:r>
            <a:br>
              <a:rPr lang="en-US" dirty="0">
                <a:latin typeface="Fugaz One" pitchFamily="2" charset="0"/>
              </a:rPr>
            </a:br>
            <a:r>
              <a:rPr lang="en-US" dirty="0">
                <a:latin typeface="Fugaz One" pitchFamily="2" charset="0"/>
              </a:rPr>
              <a:t>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79725"/>
            <a:ext cx="3400425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>
                <a:latin typeface="Century Schoolbook" panose="02040604050505020304" pitchFamily="18" charset="0"/>
                <a:hlinkClick r:id="rId2"/>
              </a:rPr>
              <a:t>Swaggerhub Link!</a:t>
            </a:r>
            <a:endParaRPr lang="en-ZA" noProof="1">
              <a:latin typeface="Century Schoolbook" panose="02040604050505020304" pitchFamily="18" charset="0"/>
            </a:endParaRPr>
          </a:p>
          <a:p>
            <a:r>
              <a:rPr lang="en-ZA" noProof="1">
                <a:latin typeface="Century Schoolbook" panose="02040604050505020304" pitchFamily="18" charset="0"/>
                <a:hlinkClick r:id="rId3"/>
              </a:rPr>
              <a:t>Website Link!</a:t>
            </a:r>
            <a:endParaRPr lang="en-US" dirty="0"/>
          </a:p>
          <a:p>
            <a:r>
              <a:rPr lang="en-ZA" noProof="1">
                <a:latin typeface="Century Schoolbook" panose="02040604050505020304" pitchFamily="18" charset="0"/>
              </a:rPr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4742C84-3650-465C-B29A-01053DEA6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17" y="3429000"/>
            <a:ext cx="3725333" cy="27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8339"/>
            <a:ext cx="5609329" cy="1187661"/>
          </a:xfrm>
        </p:spPr>
        <p:txBody>
          <a:bodyPr>
            <a:normAutofit/>
          </a:bodyPr>
          <a:lstStyle/>
          <a:p>
            <a:r>
              <a:rPr lang="en-US" dirty="0">
                <a:latin typeface="Fugaz One" pitchFamily="2" charset="0"/>
              </a:rPr>
              <a:t>Questions?</a:t>
            </a:r>
            <a:endParaRPr lang="en-US" sz="2700" dirty="0">
              <a:latin typeface="Fugaz One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200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Century Schoolbook</vt:lpstr>
      <vt:lpstr>Fugaz One</vt:lpstr>
      <vt:lpstr>Office Theme</vt:lpstr>
      <vt:lpstr>Adobe Acrobat Document</vt:lpstr>
      <vt:lpstr>Contact Manager</vt:lpstr>
      <vt:lpstr>ABOUT US</vt:lpstr>
      <vt:lpstr>Technology Used</vt:lpstr>
      <vt:lpstr>Things That went well :) </vt:lpstr>
      <vt:lpstr>Things that didn’t go well :(</vt:lpstr>
      <vt:lpstr>Gantt Chart</vt:lpstr>
      <vt:lpstr>Entity Relationship Diagram (ERD)</vt:lpstr>
      <vt:lpstr>Demonstrations  &amp; 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Braedon Watkins</dc:creator>
  <cp:lastModifiedBy>Braedon Watkins</cp:lastModifiedBy>
  <cp:revision>51</cp:revision>
  <dcterms:created xsi:type="dcterms:W3CDTF">2021-08-31T02:52:31Z</dcterms:created>
  <dcterms:modified xsi:type="dcterms:W3CDTF">2021-09-14T13:45:34Z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