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0"/>
  </p:notesMasterIdLst>
  <p:sldIdLst>
    <p:sldId id="256" r:id="rId2"/>
    <p:sldId id="257" r:id="rId3"/>
    <p:sldId id="264" r:id="rId4"/>
    <p:sldId id="269" r:id="rId5"/>
    <p:sldId id="266" r:id="rId6"/>
    <p:sldId id="267" r:id="rId7"/>
    <p:sldId id="268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1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49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4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3366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Analytics division</a:t>
            </a:r>
            <a:r>
              <a:rPr dirty="0"/>
              <a:t>]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Kaleb Alemayehu</a:t>
            </a:r>
            <a:r>
              <a:rPr dirty="0"/>
              <a:t>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427855" y="1717372"/>
            <a:ext cx="5459402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8688-8AC2-424A-B947-71821F8D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0C5B5-6DEF-4326-BC46-541076EFA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Vehicle owners and non-vehicle owners</a:t>
            </a:r>
          </a:p>
          <a:p>
            <a:r>
              <a:rPr lang="en-US" dirty="0"/>
              <a:t>Profession category/ purchasing ability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Past Purchasing habits of sports equipment.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46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1892-DE66-4C3B-A2B4-72C1A9B0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Viechel</a:t>
            </a:r>
            <a:r>
              <a:rPr lang="en-US" dirty="0"/>
              <a:t> possession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8710-1BB3-488C-B96C-96DB6FD7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south wales has the largest non- car owner customers.</a:t>
            </a:r>
          </a:p>
          <a:p>
            <a:r>
              <a:rPr lang="en-US" dirty="0"/>
              <a:t>The pattern for the states can be summarized as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F0F038-8C85-4842-B8D5-3B7ED8F2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83" y="2088785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2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31CB30-E0E7-4B2C-A3A3-816872C28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AD4E29-B61A-40BE-97BC-68E77C1EB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18DED4-B929-47C8-B57F-F3C890143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214A095-576F-461F-A154-1FC4202D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15F2694-7885-4B84-A9A1-A55707FE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542D629-79A6-44ED-AC25-F55A6E2A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41D9E3C-5E56-476D-9AD3-BFB8B5631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F87D754-D0AA-499C-81E1-80EC059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970C55C7-6473-4215-A4E7-EAF80DCB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A11488B-749A-4380-B3CA-444593531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11E930F-4EA6-4224-8AF2-950E50972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E1ECA-3721-4664-926B-9FEEBAB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0ED9-77EE-4071-88F9-23653AEB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Majority of customers reported being between 30-45.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Number of customers above the age of 45 decreases significantly.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Number of customers below 30 remained relatively constant.                                       </a:t>
            </a:r>
          </a:p>
          <a:p>
            <a:pPr defTabSz="457200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BBDD3E0-91EB-4689-BE3A-718E66F8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96" y="374935"/>
            <a:ext cx="3857625" cy="2479901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AEFECA-0434-4F9A-A896-355550045DF7}"/>
              </a:ext>
            </a:extLst>
          </p:cNvPr>
          <p:cNvSpPr txBox="1"/>
          <p:nvPr/>
        </p:nvSpPr>
        <p:spPr>
          <a:xfrm>
            <a:off x="4440159" y="2978571"/>
            <a:ext cx="4376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parajita" panose="020B0502040204020203" pitchFamily="18" charset="0"/>
                <a:cs typeface="Aparajita" panose="020B0502040204020203" pitchFamily="18" charset="0"/>
              </a:rPr>
              <a:t>F- female               q1- &lt;30</a:t>
            </a:r>
          </a:p>
          <a:p>
            <a:r>
              <a:rPr lang="en-US" sz="1200" dirty="0">
                <a:latin typeface="Aparajita" panose="020B0502040204020203" pitchFamily="18" charset="0"/>
                <a:cs typeface="Aparajita" panose="020B0502040204020203" pitchFamily="18" charset="0"/>
              </a:rPr>
              <a:t>M- male                 q2- 30-45</a:t>
            </a:r>
          </a:p>
          <a:p>
            <a:r>
              <a:rPr lang="en-US" sz="1200" dirty="0">
                <a:latin typeface="Aparajita" panose="020B0502040204020203" pitchFamily="18" charset="0"/>
                <a:cs typeface="Aparajita" panose="020B0502040204020203" pitchFamily="18" charset="0"/>
              </a:rPr>
              <a:t>                               q3- 45- 59</a:t>
            </a:r>
          </a:p>
          <a:p>
            <a:r>
              <a:rPr lang="en-US" sz="1200" dirty="0">
                <a:latin typeface="Aparajita" panose="020B0502040204020203" pitchFamily="18" charset="0"/>
                <a:cs typeface="Aparajita" panose="020B0502040204020203" pitchFamily="18" charset="0"/>
              </a:rPr>
              <a:t>                               q4- &gt;59     </a:t>
            </a:r>
          </a:p>
        </p:txBody>
      </p:sp>
    </p:spTree>
    <p:extLst>
      <p:ext uri="{BB962C8B-B14F-4D97-AF65-F5344CB8AC3E}">
        <p14:creationId xmlns:p14="http://schemas.microsoft.com/office/powerpoint/2010/main" val="5141969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480A6-FB66-41EC-BF64-4BAC191A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/>
              <a:t>Past purchasing habits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8021-6130-44E4-B33E-53C798CE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2215" y="1620441"/>
            <a:ext cx="2201035" cy="291058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dirty="0"/>
              <a:t>50.6% of new customers have been female, purchasing a total of 25,212 bicycles.</a:t>
            </a:r>
            <a:endParaRPr lang="en-US"/>
          </a:p>
          <a:p>
            <a:pPr defTabSz="457200">
              <a:spcBef>
                <a:spcPts val="1000"/>
              </a:spcBef>
            </a:pPr>
            <a:r>
              <a:rPr lang="en-US" dirty="0"/>
              <a:t>Males contribute to the rest with a total purchase of 23,765.</a:t>
            </a:r>
            <a:endParaRPr lang="en-US"/>
          </a:p>
          <a:p>
            <a:pPr defTabSz="457200">
              <a:spcBef>
                <a:spcPts val="1000"/>
              </a:spcBef>
            </a:pPr>
            <a:r>
              <a:rPr lang="en-US" dirty="0"/>
              <a:t>Ads should be more appealing to women.</a:t>
            </a:r>
            <a:endParaRPr lang="en-US"/>
          </a:p>
          <a:p>
            <a:pPr defTabSz="457200">
              <a:spcBef>
                <a:spcPts val="1000"/>
              </a:spcBef>
            </a:pPr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18925B-02C5-41E3-90B9-8D9260394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7" b="3"/>
          <a:stretch/>
        </p:blipFill>
        <p:spPr>
          <a:xfrm>
            <a:off x="508000" y="1619498"/>
            <a:ext cx="4067572" cy="29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06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31CB30-E0E7-4B2C-A3A3-816872C28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AD4E29-B61A-40BE-97BC-68E77C1EB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18DED4-B929-47C8-B57F-F3C890143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214A095-576F-461F-A154-1FC4202D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15F2694-7885-4B84-A9A1-A55707FE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542D629-79A6-44ED-AC25-F55A6E2A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41D9E3C-5E56-476D-9AD3-BFB8B5631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F87D754-D0AA-499C-81E1-80EC059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970C55C7-6473-4215-A4E7-EAF80DCB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A11488B-749A-4380-B3CA-444593531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11E930F-4EA6-4224-8AF2-950E50972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854A-F6BE-40A9-9820-6312AF54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300">
                <a:solidFill>
                  <a:schemeClr val="bg1"/>
                </a:solidFill>
              </a:rPr>
              <a:t>Profession  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8458-4C7C-40EB-A0D8-97D574F0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bg1"/>
                </a:solidFill>
              </a:rPr>
              <a:t>Customers in finance and manufacturing makeup majority of new customers </a:t>
            </a:r>
          </a:p>
          <a:p>
            <a:pPr defTabSz="457200">
              <a:spcBef>
                <a:spcPts val="1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27106"/>
            <a:ext cx="3857625" cy="2479901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9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https://www.abs.gov.au/statistics?opendocument&amp;ref=topBar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F2326-29ED-496B-A6B5-AAA0DA8BE1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05516" y="1954290"/>
            <a:ext cx="66985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Home"/>
              </a:rPr>
              <a:t>Australian Bureau of 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Home"/>
              </a:rPr>
              <a:t>Australian Bureau of Statistics Logo of the ABS with coat of arms.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1136</TotalTime>
  <Words>298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Aparajita</vt:lpstr>
      <vt:lpstr>Arial</vt:lpstr>
      <vt:lpstr>Calibri</vt:lpstr>
      <vt:lpstr>Open Sans</vt:lpstr>
      <vt:lpstr>Open Sans Extrabold</vt:lpstr>
      <vt:lpstr>Open Sans Light</vt:lpstr>
      <vt:lpstr>Trebuchet MS</vt:lpstr>
      <vt:lpstr>Wingdings 3</vt:lpstr>
      <vt:lpstr>Facet</vt:lpstr>
      <vt:lpstr>PowerPoint Presentation</vt:lpstr>
      <vt:lpstr>PowerPoint Presentation</vt:lpstr>
      <vt:lpstr>Customer analysis</vt:lpstr>
      <vt:lpstr>Viechel possession</vt:lpstr>
      <vt:lpstr>Age</vt:lpstr>
      <vt:lpstr>Past purchasing habits</vt:lpstr>
      <vt:lpstr>Profession  category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Alemayehu, Kaleb Tibebe</dc:creator>
  <cp:lastModifiedBy>Alemayehu, Kaleb Tibebe</cp:lastModifiedBy>
  <cp:revision>6</cp:revision>
  <dcterms:created xsi:type="dcterms:W3CDTF">2021-02-13T22:48:28Z</dcterms:created>
  <dcterms:modified xsi:type="dcterms:W3CDTF">2021-02-14T17:45:10Z</dcterms:modified>
</cp:coreProperties>
</file>