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69" r:id="rId3"/>
    <p:sldId id="264" r:id="rId4"/>
    <p:sldId id="257" r:id="rId5"/>
    <p:sldId id="258" r:id="rId6"/>
    <p:sldId id="261" r:id="rId7"/>
    <p:sldId id="259" r:id="rId8"/>
    <p:sldId id="260" r:id="rId9"/>
    <p:sldId id="262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EE-4479-83E7-DA006C52A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EE-4479-83E7-DA006C52AA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AEE-4479-83E7-DA006C52AAB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IDEAL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3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B-4908-9CF3-639D59B2C7F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26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2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5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3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0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DE11-E84E-4D91-8665-AC7AF970B8F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4EE8CC-B286-47FA-BC14-5A48A63E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F6D4-1128-4991-8168-B2328629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2514600"/>
            <a:ext cx="8915398" cy="2262781"/>
          </a:xfrm>
        </p:spPr>
        <p:txBody>
          <a:bodyPr/>
          <a:lstStyle/>
          <a:p>
            <a:pPr algn="ctr"/>
            <a:r>
              <a:rPr lang="en-US" b="1" dirty="0"/>
              <a:t>KILIMO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3B30-6356-4479-BA93-3C89D2150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 Digital Farmers</a:t>
            </a:r>
          </a:p>
        </p:txBody>
      </p:sp>
    </p:spTree>
    <p:extLst>
      <p:ext uri="{BB962C8B-B14F-4D97-AF65-F5344CB8AC3E}">
        <p14:creationId xmlns:p14="http://schemas.microsoft.com/office/powerpoint/2010/main" val="405169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D3C-3DC9-4720-97A5-BC5CCDCB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INVESTIMENT AND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C312-4884-4A5B-8292-2EB6E818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Money for  buying materials</a:t>
            </a:r>
          </a:p>
          <a:p>
            <a:r>
              <a:rPr lang="en-US" dirty="0"/>
              <a:t>We need money for production </a:t>
            </a:r>
          </a:p>
          <a:p>
            <a:r>
              <a:rPr lang="en-US" dirty="0"/>
              <a:t>Money for advertisements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5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DF76-F028-4B4D-816A-3C8E369A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COMPETITIVE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8FCD-37BA-4ECB-B75B-C18F4890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We are providing our services through making farmer communicates to his farm using telephone from far by giving the present condition of a farm by determining soil PH, soil moisture, soil temperature.</a:t>
            </a:r>
          </a:p>
          <a:p>
            <a:pPr marL="0" indent="0">
              <a:buNone/>
            </a:pPr>
            <a:r>
              <a:rPr lang="en-US" dirty="0"/>
              <a:t>  So farmer can perform his duties to his farm without being there and every task in a farm can be done.</a:t>
            </a:r>
          </a:p>
        </p:txBody>
      </p:sp>
    </p:spTree>
    <p:extLst>
      <p:ext uri="{BB962C8B-B14F-4D97-AF65-F5344CB8AC3E}">
        <p14:creationId xmlns:p14="http://schemas.microsoft.com/office/powerpoint/2010/main" val="271333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E17-D351-4987-955B-33BC002A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         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85DF1C-18C8-41E5-BF9D-42EB270CB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216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264256367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444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77524" marR="77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 marL="77524" marR="77524"/>
                </a:tc>
                <a:extLst>
                  <a:ext uri="{0D108BD9-81ED-4DB2-BD59-A6C34878D82A}">
                    <a16:rowId xmlns:a16="http://schemas.microsoft.com/office/drawing/2014/main" val="35404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BEATRICE MIKE</a:t>
                      </a:r>
                    </a:p>
                  </a:txBody>
                  <a:tcPr marL="77524" marR="77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 marL="77524" marR="77524"/>
                </a:tc>
                <a:extLst>
                  <a:ext uri="{0D108BD9-81ED-4DB2-BD59-A6C34878D82A}">
                    <a16:rowId xmlns:a16="http://schemas.microsoft.com/office/drawing/2014/main" val="293559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KALEBU GWALUGANO</a:t>
                      </a:r>
                    </a:p>
                  </a:txBody>
                  <a:tcPr marL="77524" marR="77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IMPLEMENTOR</a:t>
                      </a:r>
                    </a:p>
                  </a:txBody>
                  <a:tcPr marL="77524" marR="77524"/>
                </a:tc>
                <a:extLst>
                  <a:ext uri="{0D108BD9-81ED-4DB2-BD59-A6C34878D82A}">
                    <a16:rowId xmlns:a16="http://schemas.microsoft.com/office/drawing/2014/main" val="3360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MOHMED MUSSA</a:t>
                      </a:r>
                    </a:p>
                  </a:txBody>
                  <a:tcPr marL="77524" marR="77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</a:p>
                  </a:txBody>
                  <a:tcPr marL="77524" marR="77524"/>
                </a:tc>
                <a:extLst>
                  <a:ext uri="{0D108BD9-81ED-4DB2-BD59-A6C34878D82A}">
                    <a16:rowId xmlns:a16="http://schemas.microsoft.com/office/drawing/2014/main" val="404518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WILBROAD NYIRENDA</a:t>
                      </a:r>
                    </a:p>
                  </a:txBody>
                  <a:tcPr marL="77524" marR="77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SPECIALIST</a:t>
                      </a:r>
                    </a:p>
                  </a:txBody>
                  <a:tcPr marL="77524" marR="77524"/>
                </a:tc>
                <a:extLst>
                  <a:ext uri="{0D108BD9-81ED-4DB2-BD59-A6C34878D82A}">
                    <a16:rowId xmlns:a16="http://schemas.microsoft.com/office/drawing/2014/main" val="327992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29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0E3F-D7B3-42C8-8790-D08B1AC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quotes about green house agriculture">
            <a:extLst>
              <a:ext uri="{FF2B5EF4-FFF2-40B4-BE49-F238E27FC236}">
                <a16:creationId xmlns:a16="http://schemas.microsoft.com/office/drawing/2014/main" id="{CB363D40-EC60-4E55-9411-DF79ED48D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3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E6A0-C36A-4B22-BC2A-184E79A1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Digital farmers who are aiming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92F2-4D1C-4258-B6F9-4EC332F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/>
              <a:t>Automating agriculture activities for better crop production and increase farmers economy by using SMS in telephone.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Kilimo</a:t>
            </a:r>
            <a:r>
              <a:rPr lang="en-US" sz="2400" dirty="0"/>
              <a:t> text is ideas for saving farmers time and makes green houses farming simple. </a:t>
            </a:r>
          </a:p>
        </p:txBody>
      </p:sp>
    </p:spTree>
    <p:extLst>
      <p:ext uri="{BB962C8B-B14F-4D97-AF65-F5344CB8AC3E}">
        <p14:creationId xmlns:p14="http://schemas.microsoft.com/office/powerpoint/2010/main" val="4436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695F-2301-4C6D-A95E-824A3C2D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3900-6A15-4B7D-B82B-18C22FAD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Poor monitoring of agricultural activities to green houses farmers who are located in urban areas undertaking middle scale farming.</a:t>
            </a:r>
          </a:p>
        </p:txBody>
      </p:sp>
    </p:spTree>
    <p:extLst>
      <p:ext uri="{BB962C8B-B14F-4D97-AF65-F5344CB8AC3E}">
        <p14:creationId xmlns:p14="http://schemas.microsoft.com/office/powerpoint/2010/main" val="354183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3A48-D834-4774-9E41-AA4177FE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   What can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9D19-ACF2-4906-A65D-9612761C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Controlling the farming system digitally by automating agricultural activities and linking the farmer and his or her farm through normal SMS text. Those targeted activities are: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Irrigation.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Spraying pesticides.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Determining soil moisture.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Determining soil temperature.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Determining soil PH.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romanLcPeriod"/>
            </a:pPr>
            <a:endParaRPr lang="en-US" sz="2400" dirty="0"/>
          </a:p>
          <a:p>
            <a:pPr marL="514350" indent="-514350">
              <a:buFont typeface="+mj-lt"/>
              <a:buAutoNum type="romanLcPeriod"/>
            </a:pPr>
            <a:endParaRPr lang="en-US" sz="2400" dirty="0"/>
          </a:p>
          <a:p>
            <a:pPr marL="514350" indent="-514350">
              <a:buFont typeface="+mj-lt"/>
              <a:buAutoNum type="romanL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39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E15D-6A55-4D70-8D35-BBD73A51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        Product validity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8391DB-8F3D-426D-AC23-ED45F5277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869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188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F050-80C4-49F0-9954-41E43AB4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A32E-C7F1-4B2D-8AEC-94808755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Selling and installation of the system to customers </a:t>
            </a:r>
          </a:p>
          <a:p>
            <a:r>
              <a:rPr lang="en-US" sz="2400" dirty="0"/>
              <a:t>Maintenance of the system when problem happen.</a:t>
            </a:r>
          </a:p>
          <a:p>
            <a:r>
              <a:rPr lang="en-US" sz="2400" dirty="0"/>
              <a:t>Payments will be done in different instalments to make the product affordable to customers </a:t>
            </a:r>
          </a:p>
        </p:txBody>
      </p:sp>
    </p:spTree>
    <p:extLst>
      <p:ext uri="{BB962C8B-B14F-4D97-AF65-F5344CB8AC3E}">
        <p14:creationId xmlns:p14="http://schemas.microsoft.com/office/powerpoint/2010/main" val="9862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60A2-EAE5-4F77-A591-4FED96E3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-185530"/>
            <a:ext cx="10178322" cy="2060047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27C3B-574E-4949-B972-19D53F15A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11" y="636104"/>
            <a:ext cx="10516856" cy="6475821"/>
          </a:xfrm>
        </p:spPr>
      </p:pic>
    </p:spTree>
    <p:extLst>
      <p:ext uri="{BB962C8B-B14F-4D97-AF65-F5344CB8AC3E}">
        <p14:creationId xmlns:p14="http://schemas.microsoft.com/office/powerpoint/2010/main" val="417425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92DD-CDBD-4B6D-B7E4-49E43BE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           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FC13-67F7-4B39-A9B3-1A3FEA30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Product promotion through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Exhibition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Seminars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Social medias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883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850</TotalTime>
  <Words>258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KILIMO TEXT</vt:lpstr>
      <vt:lpstr>PowerPoint Presentation</vt:lpstr>
      <vt:lpstr>Meet Digital farmers who are aiming at:</vt:lpstr>
      <vt:lpstr>Problem statement </vt:lpstr>
      <vt:lpstr>    What can be done</vt:lpstr>
      <vt:lpstr>         Product validity</vt:lpstr>
      <vt:lpstr>Revenue model</vt:lpstr>
      <vt:lpstr>Milestone</vt:lpstr>
      <vt:lpstr>            Marketing strategies</vt:lpstr>
      <vt:lpstr>INVESTIMENT AND FUND</vt:lpstr>
      <vt:lpstr>COMPETITIVE ADVANTAGES</vt:lpstr>
      <vt:lpstr>         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FARMERS</dc:title>
  <dc:creator>Windows User</dc:creator>
  <cp:lastModifiedBy>Windows User</cp:lastModifiedBy>
  <cp:revision>38</cp:revision>
  <dcterms:created xsi:type="dcterms:W3CDTF">2019-08-21T12:18:18Z</dcterms:created>
  <dcterms:modified xsi:type="dcterms:W3CDTF">2019-08-23T08:55:28Z</dcterms:modified>
</cp:coreProperties>
</file>