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e8defc80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e8defc80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e8defc80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e8defc80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e8defc80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e8defc80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e8defc80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e8defc80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8defc800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e8defc800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970502" y="106885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KILIMO TEXT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291550" y="3112125"/>
            <a:ext cx="51720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digitize</a:t>
            </a:r>
            <a:r>
              <a:rPr lang="en">
                <a:solidFill>
                  <a:srgbClr val="FFFFFF"/>
                </a:solidFill>
              </a:rPr>
              <a:t> your farm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KEY PROBLEM</a:t>
            </a:r>
            <a:endParaRPr sz="2400"/>
          </a:p>
        </p:txBody>
      </p:sp>
      <p:sp>
        <p:nvSpPr>
          <p:cNvPr id="70" name="Google Shape;70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C</a:t>
            </a:r>
            <a:r>
              <a:rPr lang="en" sz="2400"/>
              <a:t>urrent most of agricultural activities are being conducted locally where much of energy and time is consumed during these activities thus leading to low overall yield to the farmers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The  above challenge can be solved by our system that allow the farmers to control conditions of the farm automatically using sms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Comfortaa"/>
              <a:buChar char="➔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With our system farmers will be able to determine conditions including moisture content and soil PH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➔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control automatic spraying and irrigation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(Digital Farmers)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1981350" y="1489825"/>
            <a:ext cx="6774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Wilbroad Nyirenda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Vaileth Mtei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Mohamed Musa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Kalebu Gwalugano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Denis Ahadi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Kulwa Maro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Beatrice Mike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Mashauri Kelvin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Milestone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Designing The Electrical and Mechanical Mechanism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Creating a Functioning prototype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Performing crowdfunding on Kickstarter and Indiegogo for Our project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 Creating Minimum viable product ready to be used by Farmers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Promoting our system on various advertisement platform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Earning of our revenue through installation our system to farmers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Scaling up of production to reach more farmers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0" y="0"/>
            <a:ext cx="83682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?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95625" y="416475"/>
            <a:ext cx="8368200" cy="41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3659286" y="1355530"/>
            <a:ext cx="18255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CONTROLLER </a:t>
            </a:r>
            <a:endParaRPr sz="1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652938" y="2347302"/>
            <a:ext cx="18255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5665522" y="2347302"/>
            <a:ext cx="18255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ACTUATORS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6668709" y="3262666"/>
            <a:ext cx="1825500" cy="5253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SPRAY MECHANISM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4662423" y="3262666"/>
            <a:ext cx="1825500" cy="5253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WATER PUMP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2656125" y="3262666"/>
            <a:ext cx="1825500" cy="5253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MOISTURE SENSOR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649839" y="3262666"/>
            <a:ext cx="1825500" cy="5253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MACRONUTRIENT SENSOR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4" name="Google Shape;104;p18"/>
          <p:cNvCxnSpPr>
            <a:stCxn id="97" idx="2"/>
            <a:endCxn id="99" idx="0"/>
          </p:cNvCxnSpPr>
          <p:nvPr/>
        </p:nvCxnSpPr>
        <p:spPr>
          <a:xfrm flipH="1" rot="-5400000">
            <a:off x="5341836" y="1111030"/>
            <a:ext cx="466500" cy="2006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8"/>
          <p:cNvCxnSpPr>
            <a:stCxn id="98" idx="0"/>
            <a:endCxn id="97" idx="2"/>
          </p:cNvCxnSpPr>
          <p:nvPr/>
        </p:nvCxnSpPr>
        <p:spPr>
          <a:xfrm rot="-5400000">
            <a:off x="3335638" y="1110852"/>
            <a:ext cx="466500" cy="2006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8"/>
          <p:cNvCxnSpPr>
            <a:stCxn id="98" idx="2"/>
            <a:endCxn id="102" idx="0"/>
          </p:cNvCxnSpPr>
          <p:nvPr/>
        </p:nvCxnSpPr>
        <p:spPr>
          <a:xfrm flipH="1" rot="-5400000">
            <a:off x="2872288" y="2566002"/>
            <a:ext cx="390000" cy="1003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18"/>
          <p:cNvCxnSpPr>
            <a:stCxn id="103" idx="0"/>
            <a:endCxn id="98" idx="2"/>
          </p:cNvCxnSpPr>
          <p:nvPr/>
        </p:nvCxnSpPr>
        <p:spPr>
          <a:xfrm rot="-5400000">
            <a:off x="1869189" y="2566066"/>
            <a:ext cx="390000" cy="1003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18"/>
          <p:cNvCxnSpPr>
            <a:stCxn id="99" idx="2"/>
            <a:endCxn id="100" idx="0"/>
          </p:cNvCxnSpPr>
          <p:nvPr/>
        </p:nvCxnSpPr>
        <p:spPr>
          <a:xfrm flipH="1" rot="-5400000">
            <a:off x="6884872" y="2566002"/>
            <a:ext cx="390000" cy="1003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8"/>
          <p:cNvCxnSpPr>
            <a:stCxn id="101" idx="0"/>
            <a:endCxn id="99" idx="2"/>
          </p:cNvCxnSpPr>
          <p:nvPr/>
        </p:nvCxnSpPr>
        <p:spPr>
          <a:xfrm rot="-5400000">
            <a:off x="5881773" y="2566066"/>
            <a:ext cx="390000" cy="1003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8"/>
          <p:cNvSpPr/>
          <p:nvPr/>
        </p:nvSpPr>
        <p:spPr>
          <a:xfrm>
            <a:off x="3706375" y="498925"/>
            <a:ext cx="1731300" cy="466500"/>
          </a:xfrm>
          <a:prstGeom prst="roundRect">
            <a:avLst>
              <a:gd fmla="val 16667" name="adj"/>
            </a:avLst>
          </a:prstGeom>
          <a:solidFill>
            <a:srgbClr val="249C9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SMS GATEWAY</a:t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11" name="Google Shape;111;p18"/>
          <p:cNvCxnSpPr>
            <a:stCxn id="110" idx="2"/>
            <a:endCxn id="97" idx="0"/>
          </p:cNvCxnSpPr>
          <p:nvPr/>
        </p:nvCxnSpPr>
        <p:spPr>
          <a:xfrm>
            <a:off x="4572025" y="965425"/>
            <a:ext cx="0" cy="39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8"/>
          <p:cNvSpPr/>
          <p:nvPr/>
        </p:nvSpPr>
        <p:spPr>
          <a:xfrm>
            <a:off x="6154200" y="466500"/>
            <a:ext cx="1607400" cy="525300"/>
          </a:xfrm>
          <a:prstGeom prst="roundRect">
            <a:avLst>
              <a:gd fmla="val 16667" name="adj"/>
            </a:avLst>
          </a:prstGeom>
          <a:solidFill>
            <a:srgbClr val="249C9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FARMER MOBILE 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13" name="Google Shape;113;p18"/>
          <p:cNvCxnSpPr>
            <a:stCxn id="110" idx="3"/>
            <a:endCxn id="112" idx="1"/>
          </p:cNvCxnSpPr>
          <p:nvPr/>
        </p:nvCxnSpPr>
        <p:spPr>
          <a:xfrm flipH="1" rot="10800000">
            <a:off x="5437675" y="729175"/>
            <a:ext cx="716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87900" y="1489825"/>
            <a:ext cx="4105200" cy="28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are going to use sms technology integrated with Artificial intelligence(Natural language processing to ensure control and management of the farm is more convenient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