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80" r:id="rId2"/>
    <p:sldId id="271" r:id="rId3"/>
    <p:sldId id="278" r:id="rId4"/>
    <p:sldId id="258" r:id="rId5"/>
    <p:sldId id="270" r:id="rId6"/>
    <p:sldId id="279" r:id="rId7"/>
    <p:sldId id="276" r:id="rId8"/>
    <p:sldId id="265" r:id="rId9"/>
    <p:sldId id="27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B-418B-83FA-A277578FB4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B-418B-83FA-A277578FB4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B-418B-83FA-A277578FB4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B-418B-83FA-A277578FB4E8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Use the system</c:v>
                </c:pt>
                <c:pt idx="1">
                  <c:v>wont use the system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0.84</c:v>
                </c:pt>
                <c:pt idx="1">
                  <c:v>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4D6-4890-95EB-5BBF79EE7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4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9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3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IRCUIT%20DIAGRAM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NDROID%20APP.ppt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DAA06-ECF7-4DEA-9D79-D7DA4C9B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r>
              <a:rPr lang="en-US" sz="6000" dirty="0"/>
              <a:t>                   KILIMO POA</a:t>
            </a:r>
          </a:p>
        </p:txBody>
      </p:sp>
    </p:spTree>
    <p:extLst>
      <p:ext uri="{BB962C8B-B14F-4D97-AF65-F5344CB8AC3E}">
        <p14:creationId xmlns:p14="http://schemas.microsoft.com/office/powerpoint/2010/main" val="22396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974" y="1084847"/>
            <a:ext cx="6701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THANKS TO MY TEAM!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63" y="1864862"/>
            <a:ext cx="1309815" cy="238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33" y="1829626"/>
            <a:ext cx="1625238" cy="240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8" y="2257802"/>
            <a:ext cx="1655357" cy="23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72" y="2136548"/>
            <a:ext cx="1717715" cy="183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858" y="4758519"/>
            <a:ext cx="10639796" cy="135636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GASPER NYAKI</a:t>
            </a:r>
            <a:r>
              <a:rPr lang="en-US" sz="1200" dirty="0" smtClean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US" sz="1800" b="1" dirty="0" smtClean="0">
                <a:solidFill>
                  <a:schemeClr val="tx1"/>
                </a:solidFill>
              </a:rPr>
              <a:t>LOOMONI MORWO</a:t>
            </a:r>
            <a:r>
              <a:rPr lang="en-US" sz="1200" dirty="0" smtClean="0">
                <a:solidFill>
                  <a:schemeClr val="tx1"/>
                </a:solidFill>
              </a:rPr>
              <a:t>                       </a:t>
            </a:r>
            <a:r>
              <a:rPr lang="en-US" sz="1800" b="1" dirty="0" smtClean="0">
                <a:solidFill>
                  <a:schemeClr val="tx1"/>
                </a:solidFill>
              </a:rPr>
              <a:t>ALICE  KIMARO                     SAIMON  MACHERA             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                                   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ANDROID DEVELOPER </a:t>
            </a:r>
            <a:r>
              <a:rPr lang="en-US" sz="1200" dirty="0" smtClean="0">
                <a:solidFill>
                  <a:schemeClr val="tx1"/>
                </a:solidFill>
              </a:rPr>
              <a:t>                             </a:t>
            </a:r>
            <a:r>
              <a:rPr lang="en-US" sz="1600" b="1" dirty="0" err="1" smtClean="0">
                <a:solidFill>
                  <a:schemeClr val="tx1"/>
                </a:solidFill>
              </a:rPr>
              <a:t>DEVELOPER</a:t>
            </a:r>
            <a:r>
              <a:rPr lang="en-US" sz="1200" dirty="0" smtClean="0">
                <a:solidFill>
                  <a:schemeClr val="tx1"/>
                </a:solidFill>
              </a:rPr>
              <a:t>  &amp; </a:t>
            </a:r>
            <a:r>
              <a:rPr lang="en-US" sz="1600" b="1" dirty="0" smtClean="0">
                <a:solidFill>
                  <a:schemeClr val="tx1"/>
                </a:solidFill>
              </a:rPr>
              <a:t>CO-ORDINATOR</a:t>
            </a:r>
            <a:r>
              <a:rPr lang="en-US" sz="1200" dirty="0" smtClean="0">
                <a:solidFill>
                  <a:schemeClr val="tx1"/>
                </a:solidFill>
              </a:rPr>
              <a:t>      </a:t>
            </a:r>
            <a:r>
              <a:rPr lang="en-US" sz="1600" b="1" dirty="0" smtClean="0">
                <a:solidFill>
                  <a:schemeClr val="tx1"/>
                </a:solidFill>
              </a:rPr>
              <a:t>ANDROID DEVELOPER              DEVELOPER(HARD-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WARE)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5229" y="2540000"/>
            <a:ext cx="6100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587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5488" y="5754413"/>
            <a:ext cx="841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Agriculture Is The backbone of Our Country’s Economy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F57942-E4C2-4D63-9954-2B5FB61E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641922"/>
            <a:ext cx="5686567" cy="52539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247E938-30B0-423D-B41F-98CABB7C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7606"/>
            <a:ext cx="5686567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102FA-F6FC-43A3-957C-6096B7E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IN PRIVATE IRRIGATION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53CBF4A-2235-4031-B732-F5307B3CCF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6197" y="1965960"/>
            <a:ext cx="4754563" cy="2001921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CA14788-3DE7-4A34-A94C-D439010A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97" y="3967881"/>
            <a:ext cx="4754563" cy="2289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00" y="2740660"/>
            <a:ext cx="4889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  <a:ea typeface="+mj-ea"/>
                <a:cs typeface="+mj-cs"/>
              </a:rPr>
              <a:t>MANUAL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Monitoring Of The Irrigation And Stabilization Of The Farm</a:t>
            </a:r>
          </a:p>
        </p:txBody>
      </p:sp>
    </p:spTree>
    <p:extLst>
      <p:ext uri="{BB962C8B-B14F-4D97-AF65-F5344CB8AC3E}">
        <p14:creationId xmlns:p14="http://schemas.microsoft.com/office/powerpoint/2010/main" val="35755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55" y="1752600"/>
            <a:ext cx="8825658" cy="1411881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55" y="4193180"/>
            <a:ext cx="8825658" cy="120432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KILIMO POA MACHINE</a:t>
            </a: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MONITORING SYSTEM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49517" y="693684"/>
            <a:ext cx="8364343" cy="4840013"/>
            <a:chOff x="3138090" y="1323011"/>
            <a:chExt cx="6944694" cy="4401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621" y="1323011"/>
              <a:ext cx="3496163" cy="440116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090" y="1323011"/>
              <a:ext cx="3448531" cy="4401164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349061" y="5738649"/>
            <a:ext cx="832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your Mobile To take control over the entire farm</a:t>
            </a:r>
          </a:p>
        </p:txBody>
      </p:sp>
    </p:spTree>
    <p:extLst>
      <p:ext uri="{BB962C8B-B14F-4D97-AF65-F5344CB8AC3E}">
        <p14:creationId xmlns:p14="http://schemas.microsoft.com/office/powerpoint/2010/main" val="18541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C3C11-41E9-4DED-91B6-615B3068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THE SYSTEM CAN 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4C1271D-7135-4B47-BB48-4857EE670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968" y="2057400"/>
            <a:ext cx="5392596" cy="4023360"/>
          </a:xfr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35CCBC-9F7B-4601-973A-03BD77DE80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Automatically Monitor the irrigation process using the phone</a:t>
            </a:r>
          </a:p>
          <a:p>
            <a:r>
              <a:rPr lang="en-US" dirty="0" smtClean="0"/>
              <a:t>Easy way to stabilize your farm as the system will provide necessary info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The control System will be as shown </a:t>
            </a:r>
            <a:r>
              <a:rPr lang="en-US" dirty="0" smtClean="0">
                <a:hlinkClick r:id="rId3" action="ppaction://hlinkpres?slideindex=1&amp;slidetitle=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1" y="1447800"/>
            <a:ext cx="940472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84% of the people with private irrigation farms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3800" y="584200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Market size for our system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30408847"/>
              </p:ext>
            </p:extLst>
          </p:nvPr>
        </p:nvGraphicFramePr>
        <p:xfrm>
          <a:off x="2463800" y="2958148"/>
          <a:ext cx="6731000" cy="318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8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15" y="1566444"/>
            <a:ext cx="4114215" cy="2595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3600" y="203199"/>
            <a:ext cx="4763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COMPETITORS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55" y="1566444"/>
            <a:ext cx="4580760" cy="25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69" y="1441979"/>
            <a:ext cx="4049944" cy="4144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9586" y="268014"/>
            <a:ext cx="518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Our Advantage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869" y="3037234"/>
            <a:ext cx="5975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We Are Using SMART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The android app will be as shown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 action="ppaction://hlinkpres?slideindex=1&amp;slidetitle="/>
              </a:rPr>
              <a:t>here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3487</TotalTime>
  <Words>125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                   KILIMO POA</vt:lpstr>
      <vt:lpstr>PowerPoint Presentation</vt:lpstr>
      <vt:lpstr>PROBLEM IN PRIVATE IRRIGATION</vt:lpstr>
      <vt:lpstr>solution</vt:lpstr>
      <vt:lpstr>PowerPoint Presentation</vt:lpstr>
      <vt:lpstr>WHAT THE SYSTEM CAN DO</vt:lpstr>
      <vt:lpstr>84% of the people with private irrigation farms</vt:lpstr>
      <vt:lpstr>PowerPoint Presentation</vt:lpstr>
      <vt:lpstr>PowerPoint Presentation</vt:lpstr>
      <vt:lpstr>GASPER NYAKI                                                      LOOMONI MORWO                       ALICE  KIMARO                     SAIMON  MACHERA                                                                ANDROID DEVELOPER                              DEVELOPER  &amp; CO-ORDINATOR      ANDROID DEVELOPER              DEVELOPER(HARD-                                                                                                                                                                                                                                   WARE)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system</dc:title>
  <dc:creator>HP</dc:creator>
  <cp:lastModifiedBy>Windows User</cp:lastModifiedBy>
  <cp:revision>95</cp:revision>
  <dcterms:created xsi:type="dcterms:W3CDTF">2018-08-16T07:17:43Z</dcterms:created>
  <dcterms:modified xsi:type="dcterms:W3CDTF">2018-10-08T21:16:06Z</dcterms:modified>
</cp:coreProperties>
</file>