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ideo_Game_Sales_1678673243403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25FBFF3-A020-4DEE-833C-63B6203233F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Video_Game_Sales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CDC726E-7959-4D17-82FA-923AA7F0042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3/13/2023 2:33:32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FA921976-E515-48D0-8479-6BC14D85F4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9535"/>
            <a:ext cx="12192000" cy="511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3" name="slide3">
            <a:extLst>
              <a:ext uri="{FF2B5EF4-FFF2-40B4-BE49-F238E27FC236}">
                <a16:creationId xmlns:a16="http://schemas.microsoft.com/office/drawing/2014/main" id="{30AB7048-E316-4797-B774-E1CFF20E4D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90" y="464820"/>
            <a:ext cx="8923020" cy="59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4" name="slide4">
            <a:extLst>
              <a:ext uri="{FF2B5EF4-FFF2-40B4-BE49-F238E27FC236}">
                <a16:creationId xmlns:a16="http://schemas.microsoft.com/office/drawing/2014/main" id="{4B98941E-2B27-4D88-85EE-8D3375E47E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916"/>
            <a:ext cx="12192000" cy="51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84874B07-1063-42BE-A404-2BAF26E66E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208"/>
            <a:ext cx="12192000" cy="47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2023-03-13T02:33:32Z</dcterms:created>
  <dcterms:modified xsi:type="dcterms:W3CDTF">2023-03-13T02:33:32Z</dcterms:modified>
</cp:coreProperties>
</file>