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 autoAdjust="0"/>
    <p:restoredTop sz="94548" autoAdjust="0"/>
  </p:normalViewPr>
  <p:slideViewPr>
    <p:cSldViewPr>
      <p:cViewPr varScale="1">
        <p:scale>
          <a:sx n="105" d="100"/>
          <a:sy n="105" d="100"/>
        </p:scale>
        <p:origin x="18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C4A0B8E-5BA8-41A8-A229-05BDD8DA2086}" type="datetimeFigureOut">
              <a:rPr lang="en-IN" smtClean="0"/>
              <a:t>19/11/24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FA78690-670A-4D3A-B020-A0F29CDD73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B8E-5BA8-41A8-A229-05BDD8DA2086}" type="datetimeFigureOut">
              <a:rPr lang="en-IN" smtClean="0"/>
              <a:t>19/11/24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8690-670A-4D3A-B020-A0F29CDD73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B8E-5BA8-41A8-A229-05BDD8DA2086}" type="datetimeFigureOut">
              <a:rPr lang="en-IN" smtClean="0"/>
              <a:t>19/11/24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8690-670A-4D3A-B020-A0F29CDD73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B8E-5BA8-41A8-A229-05BDD8DA2086}" type="datetimeFigureOut">
              <a:rPr lang="en-IN" smtClean="0"/>
              <a:t>19/11/24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8690-670A-4D3A-B020-A0F29CDD73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B8E-5BA8-41A8-A229-05BDD8DA2086}" type="datetimeFigureOut">
              <a:rPr lang="en-IN" smtClean="0"/>
              <a:t>19/11/24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8690-670A-4D3A-B020-A0F29CDD73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B8E-5BA8-41A8-A229-05BDD8DA2086}" type="datetimeFigureOut">
              <a:rPr lang="en-IN" smtClean="0"/>
              <a:t>19/11/24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8690-670A-4D3A-B020-A0F29CDD73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4A0B8E-5BA8-41A8-A229-05BDD8DA2086}" type="datetimeFigureOut">
              <a:rPr lang="en-IN" smtClean="0"/>
              <a:t>19/11/24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FA78690-670A-4D3A-B020-A0F29CDD73C0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C4A0B8E-5BA8-41A8-A229-05BDD8DA2086}" type="datetimeFigureOut">
              <a:rPr lang="en-IN" smtClean="0"/>
              <a:t>19/11/24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FA78690-670A-4D3A-B020-A0F29CDD73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B8E-5BA8-41A8-A229-05BDD8DA2086}" type="datetimeFigureOut">
              <a:rPr lang="en-IN" smtClean="0"/>
              <a:t>19/11/24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8690-670A-4D3A-B020-A0F29CDD73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B8E-5BA8-41A8-A229-05BDD8DA2086}" type="datetimeFigureOut">
              <a:rPr lang="en-IN" smtClean="0"/>
              <a:t>19/11/24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8690-670A-4D3A-B020-A0F29CDD73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B8E-5BA8-41A8-A229-05BDD8DA2086}" type="datetimeFigureOut">
              <a:rPr lang="en-IN" smtClean="0"/>
              <a:t>19/11/24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8690-670A-4D3A-B020-A0F29CDD73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C4A0B8E-5BA8-41A8-A229-05BDD8DA2086}" type="datetimeFigureOut">
              <a:rPr lang="en-IN" smtClean="0"/>
              <a:t>19/11/24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FA78690-670A-4D3A-B020-A0F29CDD73C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980728"/>
            <a:ext cx="8229600" cy="2304256"/>
          </a:xfrm>
        </p:spPr>
        <p:txBody>
          <a:bodyPr/>
          <a:lstStyle/>
          <a:p>
            <a:r>
              <a:rPr lang="en-US" dirty="0"/>
              <a:t>BANK MANAGEMENT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4581128"/>
            <a:ext cx="7200800" cy="15841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SK. KALEEM AFROZ                     (AP23110010337)</a:t>
            </a:r>
          </a:p>
          <a:p>
            <a:r>
              <a:rPr lang="en-US" dirty="0"/>
              <a:t>K. SAI PRASANTH                         (AP23110010317)</a:t>
            </a:r>
          </a:p>
          <a:p>
            <a:r>
              <a:rPr lang="en-US" dirty="0"/>
              <a:t>JAYANTH RAMAKRISHNAN     (AP23110010340)</a:t>
            </a:r>
          </a:p>
          <a:p>
            <a:r>
              <a:rPr lang="en-US" dirty="0"/>
              <a:t>C. SESANK                                       (AP23110010315)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31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</a:t>
            </a:r>
            <a:r>
              <a:rPr lang="en-IN" b="1" dirty="0"/>
              <a:t>Transfer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Facilitates transferring money between two accounts:</a:t>
            </a:r>
          </a:p>
          <a:p>
            <a:r>
              <a:rPr lang="en-US" dirty="0"/>
              <a:t>Deducts the amount from the sender's account.</a:t>
            </a:r>
          </a:p>
          <a:p>
            <a:r>
              <a:rPr lang="en-US" dirty="0"/>
              <a:t>Deposits the amount into the receiver's account.</a:t>
            </a:r>
          </a:p>
          <a:p>
            <a:r>
              <a:rPr lang="en-US" dirty="0"/>
              <a:t>Displays updated balances for both accounts after the transaction.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87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</a:t>
            </a:r>
            <a:r>
              <a:rPr lang="en-IN" b="1" dirty="0"/>
              <a:t>Display Account Information: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Displays:Account</a:t>
            </a:r>
            <a:r>
              <a:rPr lang="en-US" dirty="0"/>
              <a:t> number</a:t>
            </a:r>
          </a:p>
          <a:p>
            <a:r>
              <a:rPr lang="en-US" dirty="0"/>
              <a:t>Account holder's name</a:t>
            </a:r>
          </a:p>
          <a:p>
            <a:r>
              <a:rPr lang="en-US" dirty="0"/>
              <a:t>Current balance</a:t>
            </a:r>
          </a:p>
          <a:p>
            <a:r>
              <a:rPr lang="en-US" dirty="0"/>
              <a:t>Account status (active/inactive)</a:t>
            </a:r>
          </a:p>
          <a:p>
            <a:r>
              <a:rPr lang="en-US" dirty="0"/>
              <a:t>Mobile banking status</a:t>
            </a:r>
          </a:p>
          <a:p>
            <a:r>
              <a:rPr lang="en-US" dirty="0"/>
              <a:t>For </a:t>
            </a:r>
            <a:r>
              <a:rPr lang="en-US" dirty="0" err="1"/>
              <a:t>CurrentAccount</a:t>
            </a:r>
            <a:r>
              <a:rPr lang="en-US" dirty="0"/>
              <a:t>, also displays the overdraft limit.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665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1097281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09832"/>
          </a:xfrm>
        </p:spPr>
        <p:txBody>
          <a:bodyPr>
            <a:normAutofit/>
          </a:bodyPr>
          <a:lstStyle/>
          <a:p>
            <a:r>
              <a:rPr lang="en-US" b="1" dirty="0"/>
              <a:t>7. Activate Account:</a:t>
            </a:r>
          </a:p>
          <a:p>
            <a:r>
              <a:rPr lang="en-US" dirty="0"/>
              <a:t>Activates a deactivated account, allowing transactions to be performed.</a:t>
            </a:r>
          </a:p>
          <a:p>
            <a:r>
              <a:rPr lang="en-US" b="1" dirty="0"/>
              <a:t>8. Apply Interest (Savings Account only):</a:t>
            </a:r>
          </a:p>
          <a:p>
            <a:r>
              <a:rPr lang="en-US" dirty="0"/>
              <a:t>Applies the interest rate to the balance of a savings account and updates the balance.</a:t>
            </a:r>
          </a:p>
          <a:p>
            <a:r>
              <a:rPr lang="en-US" b="1" dirty="0"/>
              <a:t>9. Deactivate Account:</a:t>
            </a:r>
          </a:p>
          <a:p>
            <a:r>
              <a:rPr lang="en-US" dirty="0"/>
              <a:t>Marks an account as inactive, preventing further transactions.</a:t>
            </a:r>
          </a:p>
          <a:p>
            <a:r>
              <a:rPr lang="en-US" b="1" dirty="0"/>
              <a:t>10. Enable/Disable Mobile Banking:</a:t>
            </a:r>
          </a:p>
          <a:p>
            <a:r>
              <a:rPr lang="en-US" dirty="0"/>
              <a:t>Toggles the mobile banking service for an account.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3256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8208912" cy="451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428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631825"/>
            <a:ext cx="8202613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098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836712"/>
            <a:ext cx="7650163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50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836712"/>
            <a:ext cx="7793037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386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052736"/>
            <a:ext cx="8208912" cy="545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4700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352928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91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806685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58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design and implement a simple </a:t>
            </a:r>
            <a:r>
              <a:rPr lang="en-US" b="1" dirty="0"/>
              <a:t>Bank Management System</a:t>
            </a:r>
            <a:r>
              <a:rPr lang="en-US" dirty="0"/>
              <a:t> in C++ that allows users to create and manage </a:t>
            </a:r>
            <a:r>
              <a:rPr lang="en-US" b="1" dirty="0"/>
              <a:t>Savings Accounts</a:t>
            </a:r>
            <a:r>
              <a:rPr lang="en-US" dirty="0"/>
              <a:t> and </a:t>
            </a:r>
            <a:r>
              <a:rPr lang="en-US" b="1" dirty="0"/>
              <a:t>Current Accounts</a:t>
            </a:r>
            <a:r>
              <a:rPr lang="en-US" dirty="0"/>
              <a:t> while providing functionalities like deposit, withdrawal, transfer, mobile banking, account activation, and deactivation.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486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609600"/>
            <a:ext cx="8545513" cy="5915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983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76274"/>
            <a:ext cx="7704856" cy="5849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596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8064895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03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33413"/>
            <a:ext cx="8496944" cy="5963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2503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3888"/>
            <a:ext cx="8640960" cy="597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566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3413"/>
            <a:ext cx="8712968" cy="5963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963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project demonstrates a practical implementation of object-oriented programming concepts to create a user-friendly </a:t>
            </a:r>
            <a:r>
              <a:rPr lang="en-US" b="1" dirty="0"/>
              <a:t>Bank Management System</a:t>
            </a:r>
            <a:r>
              <a:rPr lang="en-US" dirty="0"/>
              <a:t>. The modular design ensures extensibility, making it easy to add new features or improve functionality. This program serves as a foundational model for more complex banking systems with advanced features like data persistence, online banking, and real-time transaction tracking.</a:t>
            </a:r>
          </a:p>
          <a:p>
            <a:pPr marL="109728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611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1640" y="3001108"/>
            <a:ext cx="6624736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60360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provides a basic banking system that facilitates operations for Savings and Current accounts. Users can interact with the program through a menu-driven interface to perform various banking transactions. The program implements object-oriented concepts such as </a:t>
            </a:r>
            <a:r>
              <a:rPr lang="en-US" b="1" dirty="0"/>
              <a:t>inheritance</a:t>
            </a:r>
            <a:r>
              <a:rPr lang="en-US" dirty="0"/>
              <a:t>, </a:t>
            </a:r>
            <a:r>
              <a:rPr lang="en-US" b="1" dirty="0"/>
              <a:t>polymorphism</a:t>
            </a:r>
            <a:r>
              <a:rPr lang="en-US" dirty="0"/>
              <a:t>, and </a:t>
            </a:r>
            <a:r>
              <a:rPr lang="en-US" b="1" dirty="0"/>
              <a:t>dynamic memory allocation</a:t>
            </a:r>
            <a:r>
              <a:rPr lang="en-US" dirty="0"/>
              <a:t> for extensibility and code reusability.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54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Concepts Used: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400" b="1" dirty="0"/>
              <a:t>Classes and Objects:</a:t>
            </a:r>
            <a:r>
              <a:rPr lang="en-US" sz="3400" dirty="0"/>
              <a:t> Representing the core entities such as Account, </a:t>
            </a:r>
            <a:r>
              <a:rPr lang="en-US" sz="3400" dirty="0" err="1"/>
              <a:t>SavingsAccount</a:t>
            </a:r>
            <a:r>
              <a:rPr lang="en-US" sz="3400" dirty="0"/>
              <a:t>, </a:t>
            </a:r>
            <a:r>
              <a:rPr lang="en-US" sz="3400" dirty="0" err="1"/>
              <a:t>CurrentAccount</a:t>
            </a:r>
            <a:r>
              <a:rPr lang="en-US" sz="3400" dirty="0"/>
              <a:t>, and Bank.</a:t>
            </a:r>
          </a:p>
          <a:p>
            <a:r>
              <a:rPr lang="en-US" sz="3400" b="1" dirty="0"/>
              <a:t>Inheritance:</a:t>
            </a:r>
            <a:r>
              <a:rPr lang="en-US" sz="3400" dirty="0"/>
              <a:t> </a:t>
            </a:r>
            <a:r>
              <a:rPr lang="en-US" sz="3400" dirty="0" err="1"/>
              <a:t>SavingsAccount</a:t>
            </a:r>
            <a:r>
              <a:rPr lang="en-US" sz="3400" dirty="0"/>
              <a:t> and </a:t>
            </a:r>
            <a:r>
              <a:rPr lang="en-US" sz="3400" dirty="0" err="1"/>
              <a:t>CurrentAccount</a:t>
            </a:r>
            <a:r>
              <a:rPr lang="en-US" sz="3400" dirty="0"/>
              <a:t> inherit from the base class Account to share common functionalities.</a:t>
            </a:r>
          </a:p>
          <a:p>
            <a:r>
              <a:rPr lang="en-US" sz="3400" b="1" dirty="0"/>
              <a:t>Polymorphism:</a:t>
            </a:r>
            <a:r>
              <a:rPr lang="en-US" sz="3400" dirty="0"/>
              <a:t> Virtual functions like withdraw and </a:t>
            </a:r>
            <a:r>
              <a:rPr lang="en-US" sz="3400" dirty="0" err="1"/>
              <a:t>displayAccountInfo</a:t>
            </a:r>
            <a:r>
              <a:rPr lang="en-US" sz="3400" dirty="0"/>
              <a:t> enable specialized behavior for derived classes.</a:t>
            </a:r>
          </a:p>
          <a:p>
            <a:r>
              <a:rPr lang="en-US" sz="3400" b="1" dirty="0"/>
              <a:t>Dynamic Memory Allocation:</a:t>
            </a:r>
            <a:r>
              <a:rPr lang="en-US" sz="3400" dirty="0"/>
              <a:t> Accounts are created dynamically and managed via pointers stored in a vector.</a:t>
            </a:r>
          </a:p>
          <a:p>
            <a:r>
              <a:rPr lang="en-US" sz="3400" b="1" dirty="0"/>
              <a:t>Encapsulation:</a:t>
            </a:r>
            <a:r>
              <a:rPr lang="en-US" sz="3400" dirty="0"/>
              <a:t> Secure access to account properties through getter and setter methods.</a:t>
            </a:r>
          </a:p>
          <a:p>
            <a:r>
              <a:rPr lang="en-US" sz="3400" b="1" dirty="0"/>
              <a:t>Menu-driven Programming:</a:t>
            </a:r>
            <a:r>
              <a:rPr lang="en-US" sz="3400" dirty="0"/>
              <a:t> Allows users to interactively perform tasks through a structured interface.</a:t>
            </a:r>
          </a:p>
          <a:p>
            <a:pPr marL="624078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296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 of the Program: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57" y="2273002"/>
            <a:ext cx="7954485" cy="427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291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of 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1. Creation of Savings Account</a:t>
            </a:r>
          </a:p>
          <a:p>
            <a:r>
              <a:rPr lang="en-US" dirty="0"/>
              <a:t>Prompts the user for: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Account holder's name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Initial deposit amount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Interest rate (e.g., 0.03 for 3%)</a:t>
            </a:r>
          </a:p>
          <a:p>
            <a:r>
              <a:rPr lang="en-US" dirty="0"/>
              <a:t>Creates a </a:t>
            </a:r>
            <a:r>
              <a:rPr lang="en-US" dirty="0" err="1"/>
              <a:t>SavingsAccount</a:t>
            </a:r>
            <a:r>
              <a:rPr lang="en-US" dirty="0"/>
              <a:t> object with the specified details and assigns a unique account number.</a:t>
            </a:r>
          </a:p>
          <a:p>
            <a:r>
              <a:rPr lang="en-US" dirty="0"/>
              <a:t>Displays a success message along with the account number.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31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108505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2. Creation of Current Account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/>
          <a:lstStyle/>
          <a:p>
            <a:r>
              <a:rPr lang="en-US" dirty="0"/>
              <a:t>Prompts the user for: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Account holder's name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Initial deposit amount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Overdraft limit</a:t>
            </a:r>
          </a:p>
          <a:p>
            <a:r>
              <a:rPr lang="en-US" dirty="0"/>
              <a:t>Creates a </a:t>
            </a:r>
            <a:r>
              <a:rPr lang="en-US" dirty="0" err="1"/>
              <a:t>CurrentAccount</a:t>
            </a:r>
            <a:r>
              <a:rPr lang="en-US" dirty="0"/>
              <a:t> object and assigns a unique account number.</a:t>
            </a:r>
          </a:p>
          <a:p>
            <a:r>
              <a:rPr lang="en-US" dirty="0"/>
              <a:t>Displays a success message with the account number.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287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Deposit: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the user to deposit a specified amount into a chosen account.</a:t>
            </a:r>
          </a:p>
          <a:p>
            <a:r>
              <a:rPr lang="en-US" dirty="0"/>
              <a:t>Updates the balance and shows the updated balance.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25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</a:t>
            </a:r>
            <a:r>
              <a:rPr lang="en-IN" b="1" dirty="0"/>
              <a:t>Withdraw: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users to withdraw an amount from their account:</a:t>
            </a:r>
          </a:p>
          <a:p>
            <a:r>
              <a:rPr lang="en-US" b="1" dirty="0"/>
              <a:t>Savings Account:</a:t>
            </a:r>
            <a:r>
              <a:rPr lang="en-US" dirty="0"/>
              <a:t> Ensures the amount does not exceed the balance.</a:t>
            </a:r>
          </a:p>
          <a:p>
            <a:r>
              <a:rPr lang="en-US" b="1" dirty="0"/>
              <a:t>Current Account:</a:t>
            </a:r>
            <a:r>
              <a:rPr lang="en-US" dirty="0"/>
              <a:t> Allows overdraft up to the defined limit.</a:t>
            </a:r>
          </a:p>
          <a:p>
            <a:r>
              <a:rPr lang="en-US" dirty="0"/>
              <a:t>Updates the balance after a successful withdrawal.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9084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AE1DCEA-A27B-C643-8072-A6C6573FA3B5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71</TotalTime>
  <Words>611</Words>
  <Application>Microsoft Macintosh PowerPoint</Application>
  <PresentationFormat>On-screen Show (4:3)</PresentationFormat>
  <Paragraphs>67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Georgia</vt:lpstr>
      <vt:lpstr>Trebuchet MS</vt:lpstr>
      <vt:lpstr>Wingdings 2</vt:lpstr>
      <vt:lpstr>Urban</vt:lpstr>
      <vt:lpstr>BANK MANAGEMENT SYSTEM</vt:lpstr>
      <vt:lpstr>AIM:</vt:lpstr>
      <vt:lpstr>Description :</vt:lpstr>
      <vt:lpstr>Concepts Used:</vt:lpstr>
      <vt:lpstr>Main Menu of the Program:</vt:lpstr>
      <vt:lpstr>Explanation of Features:</vt:lpstr>
      <vt:lpstr>2. Creation of Current Account </vt:lpstr>
      <vt:lpstr>Deposit:</vt:lpstr>
      <vt:lpstr>4. Withdraw:</vt:lpstr>
      <vt:lpstr>5. Transfer</vt:lpstr>
      <vt:lpstr>6. Display Account Information:</vt:lpstr>
      <vt:lpstr>  </vt:lpstr>
      <vt:lpstr>CODE: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DELL</dc:creator>
  <cp:lastModifiedBy>SHAIK KALEEM AFROZ | AP23110010337</cp:lastModifiedBy>
  <cp:revision>9</cp:revision>
  <cp:lastPrinted>2024-11-19T13:22:36Z</cp:lastPrinted>
  <dcterms:created xsi:type="dcterms:W3CDTF">2024-11-18T08:55:45Z</dcterms:created>
  <dcterms:modified xsi:type="dcterms:W3CDTF">2024-11-19T13:26:20Z</dcterms:modified>
</cp:coreProperties>
</file>