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MAC Addressing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23632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it </a:t>
            </a:r>
            <a:r>
              <a:rPr lang="en-US" b="1" dirty="0" smtClean="0"/>
              <a:t>Works</a:t>
            </a:r>
            <a:r>
              <a:rPr lang="en-US" dirty="0"/>
              <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smtClean="0"/>
              <a:t>Uniqueness</a:t>
            </a:r>
            <a:r>
              <a:rPr lang="en-US" b="1" dirty="0"/>
              <a:t>:</a:t>
            </a:r>
            <a:r>
              <a:rPr lang="en-US" dirty="0"/>
              <a:t> MAC addresses are globally unique, preventing two devices from having the same identifier.</a:t>
            </a:r>
          </a:p>
          <a:p>
            <a:r>
              <a:rPr lang="en-US" b="1" dirty="0"/>
              <a:t>Hardware-assigned:</a:t>
            </a:r>
            <a:r>
              <a:rPr lang="en-US" dirty="0"/>
              <a:t> Typically embedded in the network interface hardware during manufacturing.</a:t>
            </a:r>
          </a:p>
          <a:p>
            <a:r>
              <a:rPr lang="en-US" b="1" dirty="0"/>
              <a:t>Layer 2 Communication:</a:t>
            </a:r>
            <a:r>
              <a:rPr lang="en-US" dirty="0"/>
              <a:t> Operates at the data link layer, facilitating communication within the same local network segment.</a:t>
            </a:r>
          </a:p>
          <a:p>
            <a:r>
              <a:rPr lang="en-US" b="1" dirty="0"/>
              <a:t>Hexadecimal Representation:</a:t>
            </a:r>
            <a:r>
              <a:rPr lang="en-US" dirty="0"/>
              <a:t> Expressed in a 48-bit hexadecimal format for human readability.</a:t>
            </a:r>
          </a:p>
          <a:p>
            <a:endParaRPr lang="en-US" dirty="0"/>
          </a:p>
        </p:txBody>
      </p:sp>
    </p:spTree>
    <p:extLst>
      <p:ext uri="{BB962C8B-B14F-4D97-AF65-F5344CB8AC3E}">
        <p14:creationId xmlns:p14="http://schemas.microsoft.com/office/powerpoint/2010/main" val="29537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MAC addressing not used?</a:t>
            </a:r>
          </a:p>
        </p:txBody>
      </p:sp>
      <p:sp>
        <p:nvSpPr>
          <p:cNvPr id="3" name="Content Placeholder 2"/>
          <p:cNvSpPr>
            <a:spLocks noGrp="1"/>
          </p:cNvSpPr>
          <p:nvPr>
            <p:ph idx="1"/>
          </p:nvPr>
        </p:nvSpPr>
        <p:spPr/>
        <p:txBody>
          <a:bodyPr/>
          <a:lstStyle/>
          <a:p>
            <a:r>
              <a:rPr lang="en-US" b="1" dirty="0"/>
              <a:t>Device Identification:</a:t>
            </a:r>
            <a:r>
              <a:rPr lang="en-US" dirty="0"/>
              <a:t> Without MAC addresses, devices on a network would lack unique identifiers, making it challenging for them to communicate and be recognized by other devices.</a:t>
            </a:r>
          </a:p>
          <a:p>
            <a:r>
              <a:rPr lang="en-US" b="1" dirty="0"/>
              <a:t>Address Resolution:</a:t>
            </a:r>
            <a:r>
              <a:rPr lang="en-US" dirty="0"/>
              <a:t> MAC addresses play a key role in address resolution protocols, such as ARP (Address Resolution Protocol), which maps IP addresses to MAC addresses. Without MAC addressing, these protocols would be ineffective.</a:t>
            </a:r>
          </a:p>
          <a:p>
            <a:endParaRPr lang="en-US" dirty="0"/>
          </a:p>
        </p:txBody>
      </p:sp>
    </p:spTree>
    <p:extLst>
      <p:ext uri="{BB962C8B-B14F-4D97-AF65-F5344CB8AC3E}">
        <p14:creationId xmlns:p14="http://schemas.microsoft.com/office/powerpoint/2010/main" val="132247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if MAC addressing not used?</a:t>
            </a:r>
          </a:p>
        </p:txBody>
      </p:sp>
      <p:sp>
        <p:nvSpPr>
          <p:cNvPr id="3" name="Content Placeholder 2"/>
          <p:cNvSpPr>
            <a:spLocks noGrp="1"/>
          </p:cNvSpPr>
          <p:nvPr>
            <p:ph idx="1"/>
          </p:nvPr>
        </p:nvSpPr>
        <p:spPr/>
        <p:txBody>
          <a:bodyPr>
            <a:normAutofit fontScale="92500" lnSpcReduction="20000"/>
          </a:bodyPr>
          <a:lstStyle/>
          <a:p>
            <a:r>
              <a:rPr lang="en-US" b="1" dirty="0"/>
              <a:t>Switching Decisions:</a:t>
            </a:r>
            <a:r>
              <a:rPr lang="en-US" dirty="0"/>
              <a:t> Network switches rely on MAC addresses to make forwarding decisions within a local network. Without MAC addressing, switches would struggle to efficiently direct data to the appropriate devices.</a:t>
            </a:r>
          </a:p>
          <a:p>
            <a:r>
              <a:rPr lang="en-US" b="1" dirty="0"/>
              <a:t>Security Measures:</a:t>
            </a:r>
            <a:r>
              <a:rPr lang="en-US" dirty="0"/>
              <a:t> MAC addresses are often used in access control lists (ACLs) for security purposes. Without MAC addressing, the ability to control and restrict network access based on device identity would be compromised.</a:t>
            </a:r>
          </a:p>
          <a:p>
            <a:r>
              <a:rPr lang="en-US" b="1" dirty="0" err="1"/>
              <a:t>DHCP</a:t>
            </a:r>
            <a:r>
              <a:rPr lang="en-US" b="1" dirty="0"/>
              <a:t> Functionality:</a:t>
            </a:r>
            <a:r>
              <a:rPr lang="en-US" dirty="0"/>
              <a:t> Dynamic Host Configuration Protocol (</a:t>
            </a:r>
            <a:r>
              <a:rPr lang="en-US" dirty="0" err="1"/>
              <a:t>DHCP</a:t>
            </a:r>
            <a:r>
              <a:rPr lang="en-US" dirty="0"/>
              <a:t>) relies on MAC addresses to dynamically assign IP addresses to devices. Without MAC addressing, </a:t>
            </a:r>
            <a:r>
              <a:rPr lang="en-US" dirty="0" err="1"/>
              <a:t>DHCP</a:t>
            </a:r>
            <a:r>
              <a:rPr lang="en-US" dirty="0"/>
              <a:t> would be less effective, and manual IP address configuration might be required.</a:t>
            </a:r>
          </a:p>
          <a:p>
            <a:endParaRPr lang="en-US" dirty="0"/>
          </a:p>
        </p:txBody>
      </p:sp>
    </p:spTree>
    <p:extLst>
      <p:ext uri="{BB962C8B-B14F-4D97-AF65-F5344CB8AC3E}">
        <p14:creationId xmlns:p14="http://schemas.microsoft.com/office/powerpoint/2010/main" val="2604721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do MAC addressing?</a:t>
            </a:r>
            <a:endParaRPr lang="en-US" dirty="0"/>
          </a:p>
        </p:txBody>
      </p:sp>
      <p:sp>
        <p:nvSpPr>
          <p:cNvPr id="3" name="Content Placeholder 2"/>
          <p:cNvSpPr>
            <a:spLocks noGrp="1"/>
          </p:cNvSpPr>
          <p:nvPr>
            <p:ph idx="1"/>
          </p:nvPr>
        </p:nvSpPr>
        <p:spPr/>
        <p:txBody>
          <a:bodyPr/>
          <a:lstStyle/>
          <a:p>
            <a:r>
              <a:rPr lang="en-US" dirty="0"/>
              <a:t>MAC addressing is typically assigned to network interfaces during the manufacturing process of the network interface card (</a:t>
            </a:r>
            <a:r>
              <a:rPr lang="en-US" dirty="0" err="1"/>
              <a:t>NIC</a:t>
            </a:r>
            <a:r>
              <a:rPr lang="en-US" dirty="0"/>
              <a:t>) or network </a:t>
            </a:r>
            <a:r>
              <a:rPr lang="en-US" dirty="0" smtClean="0"/>
              <a:t>adapter.</a:t>
            </a:r>
          </a:p>
          <a:p>
            <a:r>
              <a:rPr lang="en-US" dirty="0" smtClean="0"/>
              <a:t>However</a:t>
            </a:r>
            <a:r>
              <a:rPr lang="en-US" dirty="0"/>
              <a:t>, in some cases, you may need to modify or configure MAC addresses manually. Here's how you can do it:</a:t>
            </a:r>
            <a:endParaRPr lang="en-US" dirty="0"/>
          </a:p>
        </p:txBody>
      </p:sp>
    </p:spTree>
    <p:extLst>
      <p:ext uri="{BB962C8B-B14F-4D97-AF65-F5344CB8AC3E}">
        <p14:creationId xmlns:p14="http://schemas.microsoft.com/office/powerpoint/2010/main" val="4185456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MAC addressing</a:t>
            </a:r>
            <a:r>
              <a:rPr lang="en-US" dirty="0" smtClean="0"/>
              <a:t>?(windows)</a:t>
            </a:r>
            <a:endParaRPr lang="en-US" dirty="0"/>
          </a:p>
        </p:txBody>
      </p:sp>
      <p:sp>
        <p:nvSpPr>
          <p:cNvPr id="3" name="Content Placeholder 2"/>
          <p:cNvSpPr>
            <a:spLocks noGrp="1"/>
          </p:cNvSpPr>
          <p:nvPr>
            <p:ph idx="1"/>
          </p:nvPr>
        </p:nvSpPr>
        <p:spPr/>
        <p:txBody>
          <a:bodyPr>
            <a:normAutofit lnSpcReduction="10000"/>
          </a:bodyPr>
          <a:lstStyle/>
          <a:p>
            <a:r>
              <a:rPr lang="en-US" b="1" dirty="0"/>
              <a:t>Change MAC Address Using Device Manager:</a:t>
            </a:r>
            <a:endParaRPr lang="en-US" dirty="0"/>
          </a:p>
          <a:p>
            <a:r>
              <a:rPr lang="en-US" dirty="0"/>
              <a:t>Open Device Manager.</a:t>
            </a:r>
          </a:p>
          <a:p>
            <a:r>
              <a:rPr lang="en-US" dirty="0"/>
              <a:t>Locate and right-click on your network adapter.</a:t>
            </a:r>
          </a:p>
          <a:p>
            <a:r>
              <a:rPr lang="en-US" dirty="0"/>
              <a:t>Choose "Properties" and go to the "Advanced" tab.</a:t>
            </a:r>
          </a:p>
          <a:p>
            <a:r>
              <a:rPr lang="en-US" dirty="0"/>
              <a:t>Look for an option like "Network Address" or "Locally Administered Address."</a:t>
            </a:r>
          </a:p>
          <a:p>
            <a:r>
              <a:rPr lang="en-US" dirty="0"/>
              <a:t>Enter the new MAC address and click "OK."</a:t>
            </a:r>
          </a:p>
          <a:p>
            <a:endParaRPr lang="en-US" dirty="0"/>
          </a:p>
        </p:txBody>
      </p:sp>
    </p:spTree>
    <p:extLst>
      <p:ext uri="{BB962C8B-B14F-4D97-AF65-F5344CB8AC3E}">
        <p14:creationId xmlns:p14="http://schemas.microsoft.com/office/powerpoint/2010/main" val="170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do MAC addressing?(windows)</a:t>
            </a:r>
          </a:p>
        </p:txBody>
      </p:sp>
      <p:sp>
        <p:nvSpPr>
          <p:cNvPr id="3" name="Content Placeholder 2"/>
          <p:cNvSpPr>
            <a:spLocks noGrp="1"/>
          </p:cNvSpPr>
          <p:nvPr>
            <p:ph idx="1"/>
          </p:nvPr>
        </p:nvSpPr>
        <p:spPr/>
        <p:txBody>
          <a:bodyPr/>
          <a:lstStyle/>
          <a:p>
            <a:r>
              <a:rPr lang="en-US" b="1" dirty="0"/>
              <a:t>Change MAC Address Using Command </a:t>
            </a:r>
            <a:r>
              <a:rPr lang="en-US" b="1" dirty="0" smtClean="0"/>
              <a:t>Prompt:</a:t>
            </a:r>
          </a:p>
          <a:p>
            <a:r>
              <a:rPr lang="en-US" dirty="0" smtClean="0"/>
              <a:t>Open </a:t>
            </a:r>
            <a:r>
              <a:rPr lang="en-US" dirty="0"/>
              <a:t>Command Prompt with administrator </a:t>
            </a:r>
            <a:r>
              <a:rPr lang="en-US" dirty="0" smtClean="0"/>
              <a:t>privileges.</a:t>
            </a:r>
          </a:p>
          <a:p>
            <a:r>
              <a:rPr lang="en-US" dirty="0" smtClean="0"/>
              <a:t>Type </a:t>
            </a:r>
            <a:r>
              <a:rPr lang="en-US" dirty="0"/>
              <a:t>ipconfig /all to display your current MAC </a:t>
            </a:r>
            <a:r>
              <a:rPr lang="en-US" dirty="0" smtClean="0"/>
              <a:t>address.</a:t>
            </a:r>
          </a:p>
          <a:p>
            <a:r>
              <a:rPr lang="en-US" dirty="0" smtClean="0"/>
              <a:t>Type </a:t>
            </a:r>
            <a:r>
              <a:rPr lang="en-US" dirty="0" err="1"/>
              <a:t>netsh</a:t>
            </a:r>
            <a:r>
              <a:rPr lang="en-US" dirty="0"/>
              <a:t> interface set interface "Your Network Interface </a:t>
            </a:r>
            <a:r>
              <a:rPr lang="en-US" dirty="0" smtClean="0"/>
              <a:t>Name“</a:t>
            </a:r>
          </a:p>
          <a:p>
            <a:r>
              <a:rPr lang="en-US" dirty="0" err="1" smtClean="0"/>
              <a:t>newmac</a:t>
            </a:r>
            <a:r>
              <a:rPr lang="en-US" dirty="0" smtClean="0"/>
              <a:t>=XX-XX-XX-XX-XX-XX </a:t>
            </a:r>
            <a:r>
              <a:rPr lang="en-US" dirty="0"/>
              <a:t>to change the MAC address.</a:t>
            </a:r>
          </a:p>
        </p:txBody>
      </p:sp>
    </p:spTree>
    <p:extLst>
      <p:ext uri="{BB962C8B-B14F-4D97-AF65-F5344CB8AC3E}">
        <p14:creationId xmlns:p14="http://schemas.microsoft.com/office/powerpoint/2010/main" val="362217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a:t>
            </a:r>
            <a:endParaRPr lang="en-US" dirty="0"/>
          </a:p>
        </p:txBody>
      </p:sp>
      <p:sp>
        <p:nvSpPr>
          <p:cNvPr id="3" name="Content Placeholder 2"/>
          <p:cNvSpPr>
            <a:spLocks noGrp="1"/>
          </p:cNvSpPr>
          <p:nvPr>
            <p:ph idx="1"/>
          </p:nvPr>
        </p:nvSpPr>
        <p:spPr/>
        <p:txBody>
          <a:bodyPr/>
          <a:lstStyle/>
          <a:p>
            <a:r>
              <a:rPr lang="en-US" dirty="0"/>
              <a:t>A Media Access Control (MAC) address is a unique identifier assigned to a network interface for communication on a physical </a:t>
            </a:r>
            <a:r>
              <a:rPr lang="en-US" dirty="0" smtClean="0"/>
              <a:t>network.</a:t>
            </a:r>
          </a:p>
          <a:p>
            <a:r>
              <a:rPr lang="en-US" dirty="0" smtClean="0"/>
              <a:t>It </a:t>
            </a:r>
            <a:r>
              <a:rPr lang="en-US" dirty="0"/>
              <a:t>is a 48-bit hexadecimal code, typically represented as six groups of two digits, used for device identification and addressing in data transmission.</a:t>
            </a:r>
            <a:endParaRPr lang="en-US" dirty="0"/>
          </a:p>
        </p:txBody>
      </p:sp>
    </p:spTree>
    <p:extLst>
      <p:ext uri="{BB962C8B-B14F-4D97-AF65-F5344CB8AC3E}">
        <p14:creationId xmlns:p14="http://schemas.microsoft.com/office/powerpoint/2010/main" val="42027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MAC Address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Uniqueness:</a:t>
            </a:r>
            <a:r>
              <a:rPr lang="en-US" dirty="0"/>
              <a:t> Each MAC address is globally unique, ensuring no two devices share the same identifier.</a:t>
            </a:r>
          </a:p>
          <a:p>
            <a:r>
              <a:rPr lang="en-US" b="1" dirty="0"/>
              <a:t>Fixed Length:</a:t>
            </a:r>
            <a:r>
              <a:rPr lang="en-US" dirty="0"/>
              <a:t> Consists of a fixed number of bits (48 bits for most MAC addresses).</a:t>
            </a:r>
          </a:p>
          <a:p>
            <a:r>
              <a:rPr lang="en-US" b="1" dirty="0"/>
              <a:t>Device Identification:</a:t>
            </a:r>
            <a:r>
              <a:rPr lang="en-US" dirty="0"/>
              <a:t> Identifies network interfaces, allowing for device recognition on a network.</a:t>
            </a:r>
          </a:p>
          <a:p>
            <a:r>
              <a:rPr lang="en-US" b="1" dirty="0"/>
              <a:t>Hard-Coded:</a:t>
            </a:r>
            <a:r>
              <a:rPr lang="en-US" dirty="0"/>
              <a:t> Often burned into the network interface hardware during manufacturing.</a:t>
            </a:r>
          </a:p>
          <a:p>
            <a:r>
              <a:rPr lang="en-US" b="1" dirty="0"/>
              <a:t>Link-Layer Communication:</a:t>
            </a:r>
            <a:r>
              <a:rPr lang="en-US" dirty="0"/>
              <a:t> Essential for addressing and communication at the link layer of the </a:t>
            </a:r>
            <a:r>
              <a:rPr lang="en-US" dirty="0" err="1"/>
              <a:t>OSI</a:t>
            </a:r>
            <a:r>
              <a:rPr lang="en-US" dirty="0"/>
              <a:t> model.</a:t>
            </a:r>
          </a:p>
          <a:p>
            <a:endParaRPr lang="en-US" dirty="0"/>
          </a:p>
        </p:txBody>
      </p:sp>
    </p:spTree>
    <p:extLst>
      <p:ext uri="{BB962C8B-B14F-4D97-AF65-F5344CB8AC3E}">
        <p14:creationId xmlns:p14="http://schemas.microsoft.com/office/powerpoint/2010/main" val="2181502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MAC Address</a:t>
            </a:r>
          </a:p>
        </p:txBody>
      </p:sp>
      <p:sp>
        <p:nvSpPr>
          <p:cNvPr id="3" name="Content Placeholder 2"/>
          <p:cNvSpPr>
            <a:spLocks noGrp="1"/>
          </p:cNvSpPr>
          <p:nvPr>
            <p:ph idx="1"/>
          </p:nvPr>
        </p:nvSpPr>
        <p:spPr/>
        <p:txBody>
          <a:bodyPr>
            <a:normAutofit fontScale="92500" lnSpcReduction="20000"/>
          </a:bodyPr>
          <a:lstStyle/>
          <a:p>
            <a:r>
              <a:rPr lang="en-US" b="1" dirty="0"/>
              <a:t>Non-Routable:</a:t>
            </a:r>
            <a:r>
              <a:rPr lang="en-US" dirty="0"/>
              <a:t> Typically not used for routing decisions; operates at the local network level.</a:t>
            </a:r>
          </a:p>
          <a:p>
            <a:r>
              <a:rPr lang="en-US" b="1" dirty="0"/>
              <a:t>Hexadecimal Representation:</a:t>
            </a:r>
            <a:r>
              <a:rPr lang="en-US" dirty="0"/>
              <a:t> Expressed in base-16 format for human readability.</a:t>
            </a:r>
          </a:p>
          <a:p>
            <a:r>
              <a:rPr lang="en-US" b="1" dirty="0"/>
              <a:t>Assigned by IEEE:</a:t>
            </a:r>
            <a:r>
              <a:rPr lang="en-US" dirty="0"/>
              <a:t> The first half of the MAC address (24 bits) is assigned to manufacturers by the Institute of Electrical and Electronics Engineers (IEEE).</a:t>
            </a:r>
          </a:p>
          <a:p>
            <a:r>
              <a:rPr lang="en-US" b="1" dirty="0"/>
              <a:t>Static:</a:t>
            </a:r>
            <a:r>
              <a:rPr lang="en-US" dirty="0"/>
              <a:t> Generally remains constant throughout the device's lifetime.</a:t>
            </a:r>
          </a:p>
          <a:p>
            <a:r>
              <a:rPr lang="en-US" b="1" dirty="0"/>
              <a:t>Broadcast Filtering:</a:t>
            </a:r>
            <a:r>
              <a:rPr lang="en-US" dirty="0"/>
              <a:t> Used in switches and routers to filter and forward data based on MAC addresses.</a:t>
            </a:r>
          </a:p>
          <a:p>
            <a:endParaRPr lang="en-US" dirty="0"/>
          </a:p>
        </p:txBody>
      </p:sp>
    </p:spTree>
    <p:extLst>
      <p:ext uri="{BB962C8B-B14F-4D97-AF65-F5344CB8AC3E}">
        <p14:creationId xmlns:p14="http://schemas.microsoft.com/office/powerpoint/2010/main" val="3661324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MAC</a:t>
            </a:r>
            <a:endParaRPr lang="en-US" dirty="0"/>
          </a:p>
        </p:txBody>
      </p:sp>
      <p:sp>
        <p:nvSpPr>
          <p:cNvPr id="3" name="Content Placeholder 2"/>
          <p:cNvSpPr>
            <a:spLocks noGrp="1"/>
          </p:cNvSpPr>
          <p:nvPr>
            <p:ph idx="1"/>
          </p:nvPr>
        </p:nvSpPr>
        <p:spPr/>
        <p:txBody>
          <a:bodyPr/>
          <a:lstStyle/>
          <a:p>
            <a:r>
              <a:rPr lang="en-US" b="1" dirty="0"/>
              <a:t>Network Device Identification:</a:t>
            </a:r>
            <a:r>
              <a:rPr lang="en-US" dirty="0"/>
              <a:t> MAC addresses uniquely identify network interfaces, enabling devices to recognize and communicate with each other on a local network.</a:t>
            </a:r>
          </a:p>
          <a:p>
            <a:r>
              <a:rPr lang="en-US" b="1" dirty="0"/>
              <a:t>Security:</a:t>
            </a:r>
            <a:r>
              <a:rPr lang="en-US" dirty="0"/>
              <a:t> MAC addresses are used in network access control lists (ACLs) to restrict or allow access to a network, enhancing security by permitting or denying specific devices.</a:t>
            </a:r>
          </a:p>
          <a:p>
            <a:endParaRPr lang="en-US" dirty="0"/>
          </a:p>
        </p:txBody>
      </p:sp>
    </p:spTree>
    <p:extLst>
      <p:ext uri="{BB962C8B-B14F-4D97-AF65-F5344CB8AC3E}">
        <p14:creationId xmlns:p14="http://schemas.microsoft.com/office/powerpoint/2010/main" val="296229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MAC</a:t>
            </a:r>
          </a:p>
        </p:txBody>
      </p:sp>
      <p:sp>
        <p:nvSpPr>
          <p:cNvPr id="3" name="Content Placeholder 2"/>
          <p:cNvSpPr>
            <a:spLocks noGrp="1"/>
          </p:cNvSpPr>
          <p:nvPr>
            <p:ph idx="1"/>
          </p:nvPr>
        </p:nvSpPr>
        <p:spPr/>
        <p:txBody>
          <a:bodyPr>
            <a:normAutofit fontScale="92500" lnSpcReduction="20000"/>
          </a:bodyPr>
          <a:lstStyle/>
          <a:p>
            <a:r>
              <a:rPr lang="en-US" b="1" dirty="0"/>
              <a:t>Switching and Routing:</a:t>
            </a:r>
            <a:r>
              <a:rPr lang="en-US" dirty="0"/>
              <a:t> MAC addresses play a crucial role in local switching decisions within network switches, facilitating efficient data transmission within the same network segment.</a:t>
            </a:r>
          </a:p>
          <a:p>
            <a:r>
              <a:rPr lang="en-US" b="1" dirty="0"/>
              <a:t>Device Tracking:</a:t>
            </a:r>
            <a:r>
              <a:rPr lang="en-US" dirty="0"/>
              <a:t> MAC addresses aid in tracking and managing devices on a network. This is particularly valuable for troubleshooting, monitoring, and optimizing network performance</a:t>
            </a:r>
            <a:r>
              <a:rPr lang="en-US" dirty="0" smtClean="0"/>
              <a:t>.</a:t>
            </a:r>
          </a:p>
          <a:p>
            <a:r>
              <a:rPr lang="en-US" b="1" dirty="0" err="1"/>
              <a:t>DHCP</a:t>
            </a:r>
            <a:r>
              <a:rPr lang="en-US" b="1" dirty="0"/>
              <a:t> (Dynamic Host Configuration Protocol):</a:t>
            </a:r>
            <a:r>
              <a:rPr lang="en-US" dirty="0"/>
              <a:t> MAC addresses are used in </a:t>
            </a:r>
            <a:r>
              <a:rPr lang="en-US" dirty="0" err="1"/>
              <a:t>DHCP</a:t>
            </a:r>
            <a:r>
              <a:rPr lang="en-US" dirty="0"/>
              <a:t> to dynamically assign IP addresses to devices on a network. This ensures that each device receives a unique IP address during the </a:t>
            </a:r>
            <a:r>
              <a:rPr lang="en-US" dirty="0" err="1"/>
              <a:t>DHCP</a:t>
            </a:r>
            <a:r>
              <a:rPr lang="en-US" dirty="0"/>
              <a:t> process, promoting efficient network resource utilization.</a:t>
            </a:r>
          </a:p>
          <a:p>
            <a:endParaRPr lang="en-US" dirty="0"/>
          </a:p>
        </p:txBody>
      </p:sp>
    </p:spTree>
    <p:extLst>
      <p:ext uri="{BB962C8B-B14F-4D97-AF65-F5344CB8AC3E}">
        <p14:creationId xmlns:p14="http://schemas.microsoft.com/office/powerpoint/2010/main" val="283188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DHCP</a:t>
            </a:r>
            <a:endParaRPr lang="en-US" dirty="0"/>
          </a:p>
        </p:txBody>
      </p:sp>
      <p:sp>
        <p:nvSpPr>
          <p:cNvPr id="3" name="Content Placeholder 2"/>
          <p:cNvSpPr>
            <a:spLocks noGrp="1"/>
          </p:cNvSpPr>
          <p:nvPr>
            <p:ph idx="1"/>
          </p:nvPr>
        </p:nvSpPr>
        <p:spPr/>
        <p:txBody>
          <a:bodyPr/>
          <a:lstStyle/>
          <a:p>
            <a:r>
              <a:rPr lang="en-US" dirty="0"/>
              <a:t>Dynamic Host Configuration Protocol (</a:t>
            </a:r>
            <a:r>
              <a:rPr lang="en-US" dirty="0" err="1"/>
              <a:t>DHCP</a:t>
            </a:r>
            <a:r>
              <a:rPr lang="en-US" dirty="0"/>
              <a:t>) is a network protocol that automatically assigns IP addresses and network configuration information to devices within a local </a:t>
            </a:r>
            <a:r>
              <a:rPr lang="en-US" dirty="0" smtClean="0"/>
              <a:t>network.</a:t>
            </a:r>
          </a:p>
          <a:p>
            <a:r>
              <a:rPr lang="en-US" dirty="0" smtClean="0"/>
              <a:t>It </a:t>
            </a:r>
            <a:r>
              <a:rPr lang="en-US" dirty="0"/>
              <a:t>streamlines the process, ensuring devices receive unique addresses, simplifying network management and enabling seamless connectivity without manual IP configuration.</a:t>
            </a:r>
          </a:p>
        </p:txBody>
      </p:sp>
    </p:spTree>
    <p:extLst>
      <p:ext uri="{BB962C8B-B14F-4D97-AF65-F5344CB8AC3E}">
        <p14:creationId xmlns:p14="http://schemas.microsoft.com/office/powerpoint/2010/main" val="172468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DHCP</a:t>
            </a:r>
            <a:r>
              <a:rPr lang="en-US" dirty="0" smtClean="0"/>
              <a:t> understanding</a:t>
            </a:r>
            <a:endParaRPr lang="en-US" dirty="0"/>
          </a:p>
        </p:txBody>
      </p:sp>
      <p:sp>
        <p:nvSpPr>
          <p:cNvPr id="3" name="Content Placeholder 2"/>
          <p:cNvSpPr>
            <a:spLocks noGrp="1"/>
          </p:cNvSpPr>
          <p:nvPr>
            <p:ph idx="1"/>
          </p:nvPr>
        </p:nvSpPr>
        <p:spPr/>
        <p:txBody>
          <a:bodyPr/>
          <a:lstStyle/>
          <a:p>
            <a:r>
              <a:rPr lang="en-US" dirty="0" smtClean="0"/>
              <a:t>Imagine </a:t>
            </a:r>
            <a:r>
              <a:rPr lang="en-US" dirty="0" err="1"/>
              <a:t>DHCP</a:t>
            </a:r>
            <a:r>
              <a:rPr lang="en-US" dirty="0"/>
              <a:t> as a helpful server in a neighborhood assigning unique parking spots (IP addresses) to cars (devices</a:t>
            </a:r>
            <a:r>
              <a:rPr lang="en-US" dirty="0" smtClean="0"/>
              <a:t>).</a:t>
            </a:r>
          </a:p>
          <a:p>
            <a:r>
              <a:rPr lang="en-US" dirty="0" smtClean="0"/>
              <a:t>Instead </a:t>
            </a:r>
            <a:r>
              <a:rPr lang="en-US" dirty="0"/>
              <a:t>of drivers choosing spots, the </a:t>
            </a:r>
            <a:r>
              <a:rPr lang="en-US" dirty="0" err="1"/>
              <a:t>DHCP</a:t>
            </a:r>
            <a:r>
              <a:rPr lang="en-US" dirty="0"/>
              <a:t> server automatically gives each car its own designated parking space, making it easier for everyone to find and connect without confusion.</a:t>
            </a:r>
            <a:endParaRPr lang="en-US" dirty="0"/>
          </a:p>
        </p:txBody>
      </p:sp>
    </p:spTree>
    <p:extLst>
      <p:ext uri="{BB962C8B-B14F-4D97-AF65-F5344CB8AC3E}">
        <p14:creationId xmlns:p14="http://schemas.microsoft.com/office/powerpoint/2010/main" val="582149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Addressing</a:t>
            </a:r>
            <a:endParaRPr lang="en-US" dirty="0"/>
          </a:p>
        </p:txBody>
      </p:sp>
      <p:sp>
        <p:nvSpPr>
          <p:cNvPr id="3" name="Content Placeholder 2"/>
          <p:cNvSpPr>
            <a:spLocks noGrp="1"/>
          </p:cNvSpPr>
          <p:nvPr>
            <p:ph idx="1"/>
          </p:nvPr>
        </p:nvSpPr>
        <p:spPr/>
        <p:txBody>
          <a:bodyPr/>
          <a:lstStyle/>
          <a:p>
            <a:r>
              <a:rPr lang="en-US" b="1" dirty="0"/>
              <a:t>What is MAC </a:t>
            </a:r>
            <a:r>
              <a:rPr lang="en-US" b="1" dirty="0" smtClean="0"/>
              <a:t>Addressing?</a:t>
            </a:r>
            <a:endParaRPr lang="en-US" dirty="0"/>
          </a:p>
          <a:p>
            <a:r>
              <a:rPr lang="en-US" dirty="0" smtClean="0"/>
              <a:t>MAC </a:t>
            </a:r>
            <a:r>
              <a:rPr lang="en-US" dirty="0"/>
              <a:t>addressing refers to the process of assigning unique identifiers, known as Media Access Control (MAC) addresses, to network interfaces on devices. These addresses enable devices to communicate and identify each other on a local network.</a:t>
            </a:r>
            <a:endParaRPr lang="en-US" dirty="0"/>
          </a:p>
        </p:txBody>
      </p:sp>
    </p:spTree>
    <p:extLst>
      <p:ext uri="{BB962C8B-B14F-4D97-AF65-F5344CB8AC3E}">
        <p14:creationId xmlns:p14="http://schemas.microsoft.com/office/powerpoint/2010/main" val="41853188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TotalTime>
  <Words>980</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Garamond</vt:lpstr>
      <vt:lpstr>Organic</vt:lpstr>
      <vt:lpstr>MAC Addressing</vt:lpstr>
      <vt:lpstr>MAC Address</vt:lpstr>
      <vt:lpstr>Features of MAC Address</vt:lpstr>
      <vt:lpstr>Features of MAC Address</vt:lpstr>
      <vt:lpstr>Importance of MAC</vt:lpstr>
      <vt:lpstr>Importance of MAC</vt:lpstr>
      <vt:lpstr>DHCP</vt:lpstr>
      <vt:lpstr>DHCP understanding</vt:lpstr>
      <vt:lpstr>MAC Addressing</vt:lpstr>
      <vt:lpstr>How it Works </vt:lpstr>
      <vt:lpstr>what if MAC addressing not used?</vt:lpstr>
      <vt:lpstr>what if MAC addressing not used?</vt:lpstr>
      <vt:lpstr>How to do MAC addressing?</vt:lpstr>
      <vt:lpstr>How to do MAC addressing?(windows)</vt:lpstr>
      <vt:lpstr>How to do MAC addressing?(windows)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 Addressing</dc:title>
  <dc:creator>Syed Atir Raza</dc:creator>
  <cp:lastModifiedBy>Syed Atir Raza</cp:lastModifiedBy>
  <cp:revision>2</cp:revision>
  <dcterms:created xsi:type="dcterms:W3CDTF">2023-12-07T12:18:49Z</dcterms:created>
  <dcterms:modified xsi:type="dcterms:W3CDTF">2023-12-07T12:28:08Z</dcterms:modified>
</cp:coreProperties>
</file>