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10/16/2023</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10/16/2023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10/16/2023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10/16/2023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10/16/2023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10/16/2023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10/16/2023</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OSI</a:t>
            </a:r>
            <a:r>
              <a:rPr lang="en-US" dirty="0" smtClean="0"/>
              <a:t> Mode</a:t>
            </a:r>
            <a:endParaRPr lang="en-US" dirty="0"/>
          </a:p>
        </p:txBody>
      </p:sp>
      <p:sp>
        <p:nvSpPr>
          <p:cNvPr id="3" name="Subtitle 2"/>
          <p:cNvSpPr>
            <a:spLocks noGrp="1"/>
          </p:cNvSpPr>
          <p:nvPr>
            <p:ph type="subTitle" idx="1"/>
          </p:nvPr>
        </p:nvSpPr>
        <p:spPr/>
        <p:txBody>
          <a:bodyPr/>
          <a:lstStyle/>
          <a:p>
            <a:r>
              <a:rPr lang="en-US" dirty="0" smtClean="0"/>
              <a:t>Lecture 5</a:t>
            </a:r>
            <a:endParaRPr lang="en-US" dirty="0"/>
          </a:p>
        </p:txBody>
      </p:sp>
    </p:spTree>
    <p:extLst>
      <p:ext uri="{BB962C8B-B14F-4D97-AF65-F5344CB8AC3E}">
        <p14:creationId xmlns:p14="http://schemas.microsoft.com/office/powerpoint/2010/main" val="14001490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Layers of </a:t>
            </a:r>
            <a:r>
              <a:rPr lang="en-US" dirty="0" err="1"/>
              <a:t>OSI</a:t>
            </a:r>
            <a:r>
              <a:rPr lang="en-US" dirty="0"/>
              <a:t> Model</a:t>
            </a:r>
          </a:p>
        </p:txBody>
      </p:sp>
      <p:sp>
        <p:nvSpPr>
          <p:cNvPr id="3" name="Content Placeholder 2"/>
          <p:cNvSpPr>
            <a:spLocks noGrp="1"/>
          </p:cNvSpPr>
          <p:nvPr>
            <p:ph idx="1"/>
          </p:nvPr>
        </p:nvSpPr>
        <p:spPr/>
        <p:txBody>
          <a:bodyPr/>
          <a:lstStyle/>
          <a:p>
            <a:r>
              <a:rPr lang="en-US" b="1" dirty="0"/>
              <a:t>Layer 2 - Data </a:t>
            </a:r>
            <a:r>
              <a:rPr lang="en-US" b="1" dirty="0" smtClean="0"/>
              <a:t>Link:</a:t>
            </a:r>
          </a:p>
          <a:p>
            <a:r>
              <a:rPr lang="en-US" dirty="0" smtClean="0"/>
              <a:t>It is </a:t>
            </a:r>
            <a:r>
              <a:rPr lang="en-US" dirty="0"/>
              <a:t>like a traffic </a:t>
            </a:r>
            <a:r>
              <a:rPr lang="en-US" dirty="0" err="1" smtClean="0"/>
              <a:t>wardon</a:t>
            </a:r>
            <a:r>
              <a:rPr lang="en-US" dirty="0" smtClean="0"/>
              <a:t> </a:t>
            </a:r>
            <a:r>
              <a:rPr lang="en-US" dirty="0"/>
              <a:t>for devices on the same </a:t>
            </a:r>
            <a:r>
              <a:rPr lang="en-US" dirty="0" smtClean="0"/>
              <a:t>road.</a:t>
            </a:r>
          </a:p>
          <a:p>
            <a:r>
              <a:rPr lang="en-US" dirty="0" smtClean="0"/>
              <a:t>It </a:t>
            </a:r>
            <a:r>
              <a:rPr lang="en-US" dirty="0"/>
              <a:t>manages how devices on the same network communicate, using unique codes called MAC </a:t>
            </a:r>
            <a:r>
              <a:rPr lang="en-US" dirty="0" smtClean="0"/>
              <a:t>addresses.</a:t>
            </a:r>
          </a:p>
          <a:p>
            <a:r>
              <a:rPr lang="en-US" dirty="0" smtClean="0"/>
              <a:t>It </a:t>
            </a:r>
            <a:r>
              <a:rPr lang="en-US" dirty="0"/>
              <a:t>ensures data gets to the right place in a local area network (LAN).</a:t>
            </a:r>
            <a:endParaRPr lang="en-US" dirty="0"/>
          </a:p>
        </p:txBody>
      </p:sp>
    </p:spTree>
    <p:extLst>
      <p:ext uri="{BB962C8B-B14F-4D97-AF65-F5344CB8AC3E}">
        <p14:creationId xmlns:p14="http://schemas.microsoft.com/office/powerpoint/2010/main" val="26413448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Layers of </a:t>
            </a:r>
            <a:r>
              <a:rPr lang="en-US" dirty="0" err="1"/>
              <a:t>OSI</a:t>
            </a:r>
            <a:r>
              <a:rPr lang="en-US" dirty="0"/>
              <a:t> Model</a:t>
            </a:r>
          </a:p>
        </p:txBody>
      </p:sp>
      <p:sp>
        <p:nvSpPr>
          <p:cNvPr id="3" name="Content Placeholder 2"/>
          <p:cNvSpPr>
            <a:spLocks noGrp="1"/>
          </p:cNvSpPr>
          <p:nvPr>
            <p:ph idx="1"/>
          </p:nvPr>
        </p:nvSpPr>
        <p:spPr/>
        <p:txBody>
          <a:bodyPr/>
          <a:lstStyle/>
          <a:p>
            <a:r>
              <a:rPr lang="en-US" b="1" dirty="0"/>
              <a:t>Layer 1 - Physical</a:t>
            </a:r>
            <a:r>
              <a:rPr lang="en-US" dirty="0" smtClean="0"/>
              <a:t>:</a:t>
            </a:r>
          </a:p>
          <a:p>
            <a:r>
              <a:rPr lang="en-US" dirty="0" smtClean="0"/>
              <a:t>It is </a:t>
            </a:r>
            <a:r>
              <a:rPr lang="en-US" dirty="0"/>
              <a:t>like the actual wires and connections in a </a:t>
            </a:r>
            <a:r>
              <a:rPr lang="en-US" dirty="0" smtClean="0"/>
              <a:t>network.</a:t>
            </a:r>
          </a:p>
          <a:p>
            <a:r>
              <a:rPr lang="en-US" dirty="0" smtClean="0"/>
              <a:t>It </a:t>
            </a:r>
            <a:r>
              <a:rPr lang="en-US" dirty="0"/>
              <a:t>handles the physical connection between devices, like cables and </a:t>
            </a:r>
            <a:r>
              <a:rPr lang="en-US" dirty="0" smtClean="0"/>
              <a:t>switches.</a:t>
            </a:r>
          </a:p>
          <a:p>
            <a:r>
              <a:rPr lang="en-US" dirty="0" smtClean="0"/>
              <a:t>It </a:t>
            </a:r>
            <a:r>
              <a:rPr lang="en-US" dirty="0"/>
              <a:t>ensures that data can flow between devices smoothly and reliably.</a:t>
            </a:r>
            <a:endParaRPr lang="en-US" dirty="0"/>
          </a:p>
        </p:txBody>
      </p:sp>
    </p:spTree>
    <p:extLst>
      <p:ext uri="{BB962C8B-B14F-4D97-AF65-F5344CB8AC3E}">
        <p14:creationId xmlns:p14="http://schemas.microsoft.com/office/powerpoint/2010/main" val="2140569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Understanding Layers with Examples</a:t>
            </a:r>
            <a:endParaRPr lang="en-US" dirty="0"/>
          </a:p>
        </p:txBody>
      </p:sp>
      <p:sp>
        <p:nvSpPr>
          <p:cNvPr id="3" name="Content Placeholder 2"/>
          <p:cNvSpPr>
            <a:spLocks noGrp="1"/>
          </p:cNvSpPr>
          <p:nvPr>
            <p:ph idx="1"/>
          </p:nvPr>
        </p:nvSpPr>
        <p:spPr/>
        <p:txBody>
          <a:bodyPr/>
          <a:lstStyle/>
          <a:p>
            <a:r>
              <a:rPr lang="en-US" b="1" dirty="0"/>
              <a:t>Application Layer Example</a:t>
            </a:r>
            <a:r>
              <a:rPr lang="en-US" dirty="0"/>
              <a:t>: Web browsers, email clients.</a:t>
            </a:r>
          </a:p>
          <a:p>
            <a:r>
              <a:rPr lang="en-US" b="1" dirty="0"/>
              <a:t>Transport Layer Example</a:t>
            </a:r>
            <a:r>
              <a:rPr lang="en-US" dirty="0"/>
              <a:t>: TCP (Transmission Control Protocol) ensuring reliable data transfer.</a:t>
            </a:r>
          </a:p>
          <a:p>
            <a:r>
              <a:rPr lang="en-US" b="1" dirty="0"/>
              <a:t>Network Layer Example</a:t>
            </a:r>
            <a:r>
              <a:rPr lang="en-US" dirty="0"/>
              <a:t>: Routers making decisions on the best path for data.</a:t>
            </a:r>
          </a:p>
          <a:p>
            <a:r>
              <a:rPr lang="en-US" b="1" dirty="0"/>
              <a:t>Physical Layer Example</a:t>
            </a:r>
            <a:r>
              <a:rPr lang="en-US" dirty="0"/>
              <a:t>: Ethernet cables, switches.</a:t>
            </a:r>
          </a:p>
          <a:p>
            <a:endParaRPr lang="en-US" dirty="0"/>
          </a:p>
        </p:txBody>
      </p:sp>
    </p:spTree>
    <p:extLst>
      <p:ext uri="{BB962C8B-B14F-4D97-AF65-F5344CB8AC3E}">
        <p14:creationId xmlns:p14="http://schemas.microsoft.com/office/powerpoint/2010/main" val="15632439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a:t>
            </a:r>
            <a:r>
              <a:rPr lang="en-US" dirty="0" err="1" smtClean="0"/>
              <a:t>OSI</a:t>
            </a:r>
            <a:r>
              <a:rPr lang="en-US" dirty="0" smtClean="0"/>
              <a:t> Model</a:t>
            </a:r>
            <a:endParaRPr lang="en-US" dirty="0"/>
          </a:p>
        </p:txBody>
      </p:sp>
      <p:sp>
        <p:nvSpPr>
          <p:cNvPr id="3" name="Content Placeholder 2"/>
          <p:cNvSpPr>
            <a:spLocks noGrp="1"/>
          </p:cNvSpPr>
          <p:nvPr>
            <p:ph idx="1"/>
          </p:nvPr>
        </p:nvSpPr>
        <p:spPr/>
        <p:txBody>
          <a:bodyPr>
            <a:normAutofit fontScale="85000" lnSpcReduction="10000"/>
          </a:bodyPr>
          <a:lstStyle/>
          <a:p>
            <a:r>
              <a:rPr lang="en-US" b="1" dirty="0"/>
              <a:t>Interoperability</a:t>
            </a:r>
            <a:r>
              <a:rPr lang="en-US" dirty="0"/>
              <a:t>: Enables devices from different manufacturers to communicate effectively.</a:t>
            </a:r>
          </a:p>
          <a:p>
            <a:r>
              <a:rPr lang="en-US" b="1" dirty="0"/>
              <a:t>Modularity</a:t>
            </a:r>
            <a:r>
              <a:rPr lang="en-US" dirty="0"/>
              <a:t>: Allows for easy replacement or upgrade of individual layers without disrupting the entire system.</a:t>
            </a:r>
          </a:p>
          <a:p>
            <a:r>
              <a:rPr lang="en-US" b="1" dirty="0"/>
              <a:t>Standardization</a:t>
            </a:r>
            <a:r>
              <a:rPr lang="en-US" dirty="0"/>
              <a:t>: Provides a common framework for designing and troubleshooting networks.</a:t>
            </a:r>
          </a:p>
          <a:p>
            <a:r>
              <a:rPr lang="en-US" b="1" dirty="0"/>
              <a:t>Structured Troubleshooting</a:t>
            </a:r>
            <a:r>
              <a:rPr lang="en-US" dirty="0"/>
              <a:t>: Helps in identifying and resolving network issues in a systematic manner.</a:t>
            </a:r>
          </a:p>
          <a:p>
            <a:r>
              <a:rPr lang="en-US" b="1" dirty="0"/>
              <a:t>Facilitates Protocol Development</a:t>
            </a:r>
            <a:r>
              <a:rPr lang="en-US" dirty="0"/>
              <a:t>: Aids in the creation and understanding of new networking protocols.</a:t>
            </a:r>
          </a:p>
          <a:p>
            <a:endParaRPr lang="en-US" dirty="0"/>
          </a:p>
        </p:txBody>
      </p:sp>
    </p:spTree>
    <p:extLst>
      <p:ext uri="{BB962C8B-B14F-4D97-AF65-F5344CB8AC3E}">
        <p14:creationId xmlns:p14="http://schemas.microsoft.com/office/powerpoint/2010/main" val="1433795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Limitations of </a:t>
            </a:r>
            <a:r>
              <a:rPr lang="en-US" dirty="0" err="1" smtClean="0"/>
              <a:t>OSI</a:t>
            </a:r>
            <a:r>
              <a:rPr lang="en-US" dirty="0" smtClean="0"/>
              <a:t> Model</a:t>
            </a:r>
            <a:endParaRPr lang="en-US" dirty="0"/>
          </a:p>
        </p:txBody>
      </p:sp>
      <p:sp>
        <p:nvSpPr>
          <p:cNvPr id="3" name="Content Placeholder 2"/>
          <p:cNvSpPr>
            <a:spLocks noGrp="1"/>
          </p:cNvSpPr>
          <p:nvPr>
            <p:ph idx="1"/>
          </p:nvPr>
        </p:nvSpPr>
        <p:spPr/>
        <p:txBody>
          <a:bodyPr>
            <a:normAutofit fontScale="85000" lnSpcReduction="20000"/>
          </a:bodyPr>
          <a:lstStyle/>
          <a:p>
            <a:r>
              <a:rPr lang="en-US" b="1" dirty="0"/>
              <a:t>Theoretical Nature</a:t>
            </a:r>
            <a:r>
              <a:rPr lang="en-US" dirty="0"/>
              <a:t>: Can be overly theoretical for practical implementation in some real-world scenarios.</a:t>
            </a:r>
          </a:p>
          <a:p>
            <a:r>
              <a:rPr lang="en-US" b="1" dirty="0"/>
              <a:t>Not Always a Perfect Fit</a:t>
            </a:r>
            <a:r>
              <a:rPr lang="en-US" dirty="0"/>
              <a:t>: Real-world network protocols and technologies may not neatly align with the </a:t>
            </a:r>
            <a:r>
              <a:rPr lang="en-US" dirty="0" err="1"/>
              <a:t>OSI</a:t>
            </a:r>
            <a:r>
              <a:rPr lang="en-US" dirty="0"/>
              <a:t> model's seven layers.</a:t>
            </a:r>
          </a:p>
          <a:p>
            <a:r>
              <a:rPr lang="en-US" b="1" dirty="0"/>
              <a:t>Complexity for Beginners</a:t>
            </a:r>
            <a:r>
              <a:rPr lang="en-US" dirty="0"/>
              <a:t>: Beginners might find it complex to understand and apply in practical network setups.</a:t>
            </a:r>
          </a:p>
          <a:p>
            <a:r>
              <a:rPr lang="en-US" b="1" dirty="0"/>
              <a:t>Doesn't Address All Aspects</a:t>
            </a:r>
            <a:r>
              <a:rPr lang="en-US" dirty="0"/>
              <a:t>: Doesn't cover all aspects of networking, such as hardware specifics or real-time performance requirements.</a:t>
            </a:r>
          </a:p>
          <a:p>
            <a:r>
              <a:rPr lang="en-US" b="1" dirty="0"/>
              <a:t>May Not Reflect Modern Network Architectures</a:t>
            </a:r>
            <a:r>
              <a:rPr lang="en-US" dirty="0"/>
              <a:t>: Newer networking technologies and architectures may not fit neatly into the </a:t>
            </a:r>
            <a:r>
              <a:rPr lang="en-US" dirty="0" err="1"/>
              <a:t>OSI</a:t>
            </a:r>
            <a:r>
              <a:rPr lang="en-US" dirty="0"/>
              <a:t> model framework.</a:t>
            </a:r>
          </a:p>
          <a:p>
            <a:endParaRPr lang="en-US" dirty="0"/>
          </a:p>
        </p:txBody>
      </p:sp>
    </p:spTree>
    <p:extLst>
      <p:ext uri="{BB962C8B-B14F-4D97-AF65-F5344CB8AC3E}">
        <p14:creationId xmlns:p14="http://schemas.microsoft.com/office/powerpoint/2010/main" val="20682855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a:t>
            </a:r>
            <a:endParaRPr lang="en-US" dirty="0"/>
          </a:p>
        </p:txBody>
      </p:sp>
      <p:sp>
        <p:nvSpPr>
          <p:cNvPr id="3" name="Content Placeholder 2"/>
          <p:cNvSpPr>
            <a:spLocks noGrp="1"/>
          </p:cNvSpPr>
          <p:nvPr>
            <p:ph idx="1"/>
          </p:nvPr>
        </p:nvSpPr>
        <p:spPr/>
        <p:txBody>
          <a:bodyPr>
            <a:normAutofit lnSpcReduction="10000"/>
          </a:bodyPr>
          <a:lstStyle/>
          <a:p>
            <a:r>
              <a:rPr lang="en-US" dirty="0"/>
              <a:t>The </a:t>
            </a:r>
            <a:r>
              <a:rPr lang="en-US" dirty="0" err="1"/>
              <a:t>OSI</a:t>
            </a:r>
            <a:r>
              <a:rPr lang="en-US" dirty="0"/>
              <a:t> (Open Systems Interconnection) model is a conceptual framework used to understand how different protocols and technologies work together in computer networks</a:t>
            </a:r>
            <a:r>
              <a:rPr lang="en-US" dirty="0" smtClean="0"/>
              <a:t>.</a:t>
            </a:r>
          </a:p>
          <a:p>
            <a:r>
              <a:rPr lang="en-US" dirty="0"/>
              <a:t>The </a:t>
            </a:r>
            <a:r>
              <a:rPr lang="en-US" dirty="0" err="1"/>
              <a:t>OSI</a:t>
            </a:r>
            <a:r>
              <a:rPr lang="en-US" dirty="0"/>
              <a:t> (Open Systems Interconnection) model is like a blueprint for how computer networks should </a:t>
            </a:r>
            <a:r>
              <a:rPr lang="en-US" dirty="0" smtClean="0"/>
              <a:t>work.</a:t>
            </a:r>
          </a:p>
          <a:p>
            <a:r>
              <a:rPr lang="en-US" dirty="0" smtClean="0"/>
              <a:t>It </a:t>
            </a:r>
            <a:r>
              <a:rPr lang="en-US" dirty="0"/>
              <a:t>divides network communication into seven layers, each with a specific </a:t>
            </a:r>
            <a:r>
              <a:rPr lang="en-US" dirty="0" smtClean="0"/>
              <a:t>job.</a:t>
            </a:r>
          </a:p>
          <a:p>
            <a:r>
              <a:rPr lang="en-US" dirty="0" smtClean="0"/>
              <a:t>These </a:t>
            </a:r>
            <a:r>
              <a:rPr lang="en-US" dirty="0"/>
              <a:t>layers help devices from different manufacturers talk to each other smoothly.</a:t>
            </a:r>
            <a:endParaRPr lang="en-US" dirty="0"/>
          </a:p>
        </p:txBody>
      </p:sp>
    </p:spTree>
    <p:extLst>
      <p:ext uri="{BB962C8B-B14F-4D97-AF65-F5344CB8AC3E}">
        <p14:creationId xmlns:p14="http://schemas.microsoft.com/office/powerpoint/2010/main" val="22431587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Importance</a:t>
            </a:r>
            <a:endParaRPr lang="en-US" dirty="0"/>
          </a:p>
        </p:txBody>
      </p:sp>
      <p:sp>
        <p:nvSpPr>
          <p:cNvPr id="3" name="Content Placeholder 2"/>
          <p:cNvSpPr>
            <a:spLocks noGrp="1"/>
          </p:cNvSpPr>
          <p:nvPr>
            <p:ph idx="1"/>
          </p:nvPr>
        </p:nvSpPr>
        <p:spPr/>
        <p:txBody>
          <a:bodyPr>
            <a:normAutofit/>
          </a:bodyPr>
          <a:lstStyle/>
          <a:p>
            <a:r>
              <a:rPr lang="en-US" b="1" dirty="0"/>
              <a:t>Clear Communication</a:t>
            </a:r>
            <a:r>
              <a:rPr lang="en-US" dirty="0"/>
              <a:t>: </a:t>
            </a:r>
            <a:r>
              <a:rPr lang="en-US" dirty="0" smtClean="0"/>
              <a:t>The </a:t>
            </a:r>
            <a:r>
              <a:rPr lang="en-US" dirty="0" err="1"/>
              <a:t>OSI</a:t>
            </a:r>
            <a:r>
              <a:rPr lang="en-US" dirty="0"/>
              <a:t> model is important because it creates a common language for different devices in a </a:t>
            </a:r>
            <a:r>
              <a:rPr lang="en-US" dirty="0" smtClean="0"/>
              <a:t>network. </a:t>
            </a:r>
            <a:r>
              <a:rPr lang="en-US" dirty="0"/>
              <a:t>Ensures that devices from different manufacturers can communicate </a:t>
            </a:r>
            <a:r>
              <a:rPr lang="en-US" dirty="0" err="1" smtClean="0"/>
              <a:t>effectively.It</a:t>
            </a:r>
            <a:r>
              <a:rPr lang="en-US" dirty="0" smtClean="0"/>
              <a:t> </a:t>
            </a:r>
            <a:r>
              <a:rPr lang="en-US" dirty="0"/>
              <a:t>helps them understand and work together, like a universal </a:t>
            </a:r>
            <a:r>
              <a:rPr lang="en-US" dirty="0" smtClean="0"/>
              <a:t>translator.</a:t>
            </a:r>
          </a:p>
          <a:p>
            <a:r>
              <a:rPr lang="en-US" b="1" dirty="0"/>
              <a:t>Troubleshooting</a:t>
            </a:r>
            <a:r>
              <a:rPr lang="en-US" dirty="0"/>
              <a:t>: </a:t>
            </a:r>
            <a:r>
              <a:rPr lang="en-US" dirty="0" smtClean="0"/>
              <a:t>This </a:t>
            </a:r>
            <a:r>
              <a:rPr lang="en-US" dirty="0"/>
              <a:t>makes it easier to build and </a:t>
            </a:r>
            <a:r>
              <a:rPr lang="en-US" dirty="0" smtClean="0"/>
              <a:t>troubleshoot </a:t>
            </a:r>
            <a:r>
              <a:rPr lang="en-US" dirty="0"/>
              <a:t>networks, ensuring they run smoothly</a:t>
            </a:r>
            <a:r>
              <a:rPr lang="en-US" dirty="0" smtClean="0"/>
              <a:t>.</a:t>
            </a:r>
            <a:r>
              <a:rPr lang="en-US" dirty="0"/>
              <a:t> Provides a structured approach to identify and resolve network issues.</a:t>
            </a:r>
          </a:p>
          <a:p>
            <a:endParaRPr lang="en-US" dirty="0" smtClean="0"/>
          </a:p>
          <a:p>
            <a:endParaRPr lang="en-US" dirty="0"/>
          </a:p>
        </p:txBody>
      </p:sp>
    </p:spTree>
    <p:extLst>
      <p:ext uri="{BB962C8B-B14F-4D97-AF65-F5344CB8AC3E}">
        <p14:creationId xmlns:p14="http://schemas.microsoft.com/office/powerpoint/2010/main" val="20218439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924594" y="855433"/>
            <a:ext cx="8342812" cy="5147134"/>
          </a:xfrm>
          <a:prstGeom prst="rect">
            <a:avLst/>
          </a:prstGeom>
        </p:spPr>
      </p:pic>
    </p:spTree>
    <p:extLst>
      <p:ext uri="{BB962C8B-B14F-4D97-AF65-F5344CB8AC3E}">
        <p14:creationId xmlns:p14="http://schemas.microsoft.com/office/powerpoint/2010/main" val="6753677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Layers of </a:t>
            </a:r>
            <a:r>
              <a:rPr lang="en-US" dirty="0" err="1" smtClean="0"/>
              <a:t>OSI</a:t>
            </a:r>
            <a:r>
              <a:rPr lang="en-US" dirty="0" smtClean="0"/>
              <a:t> Model</a:t>
            </a:r>
            <a:endParaRPr lang="en-US" dirty="0"/>
          </a:p>
        </p:txBody>
      </p:sp>
      <p:sp>
        <p:nvSpPr>
          <p:cNvPr id="3" name="Content Placeholder 2"/>
          <p:cNvSpPr>
            <a:spLocks noGrp="1"/>
          </p:cNvSpPr>
          <p:nvPr>
            <p:ph idx="1"/>
          </p:nvPr>
        </p:nvSpPr>
        <p:spPr/>
        <p:txBody>
          <a:bodyPr/>
          <a:lstStyle/>
          <a:p>
            <a:r>
              <a:rPr lang="en-US" b="1" dirty="0"/>
              <a:t>Layer 7 - Application</a:t>
            </a:r>
            <a:r>
              <a:rPr lang="en-US" dirty="0"/>
              <a:t>: Deals with end-user services like email, web browsing, and file transfer</a:t>
            </a:r>
            <a:r>
              <a:rPr lang="en-US" dirty="0" smtClean="0"/>
              <a:t>.</a:t>
            </a:r>
          </a:p>
          <a:p>
            <a:r>
              <a:rPr lang="en-US" dirty="0" smtClean="0"/>
              <a:t>It is </a:t>
            </a:r>
            <a:r>
              <a:rPr lang="en-US" dirty="0"/>
              <a:t>like the front door of your computer. It deals with the software you directly interact with, like web browsers, email, and games. It helps you access information and services on the internet.</a:t>
            </a:r>
            <a:endParaRPr lang="en-US" dirty="0"/>
          </a:p>
        </p:txBody>
      </p:sp>
    </p:spTree>
    <p:extLst>
      <p:ext uri="{BB962C8B-B14F-4D97-AF65-F5344CB8AC3E}">
        <p14:creationId xmlns:p14="http://schemas.microsoft.com/office/powerpoint/2010/main" val="37400368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Layers of </a:t>
            </a:r>
            <a:r>
              <a:rPr lang="en-US" dirty="0" err="1"/>
              <a:t>OSI</a:t>
            </a:r>
            <a:r>
              <a:rPr lang="en-US" dirty="0"/>
              <a:t> Model</a:t>
            </a:r>
          </a:p>
        </p:txBody>
      </p:sp>
      <p:sp>
        <p:nvSpPr>
          <p:cNvPr id="3" name="Content Placeholder 2"/>
          <p:cNvSpPr>
            <a:spLocks noGrp="1"/>
          </p:cNvSpPr>
          <p:nvPr>
            <p:ph idx="1"/>
          </p:nvPr>
        </p:nvSpPr>
        <p:spPr/>
        <p:txBody>
          <a:bodyPr/>
          <a:lstStyle/>
          <a:p>
            <a:r>
              <a:rPr lang="en-US" b="1" dirty="0"/>
              <a:t>Layer 6 </a:t>
            </a:r>
            <a:r>
              <a:rPr lang="en-US" b="1" dirty="0" smtClean="0"/>
              <a:t>– Presentation:</a:t>
            </a:r>
          </a:p>
          <a:p>
            <a:r>
              <a:rPr lang="en-US" dirty="0" smtClean="0"/>
              <a:t>It is </a:t>
            </a:r>
            <a:r>
              <a:rPr lang="en-US" dirty="0"/>
              <a:t>like a language translator for computers. It makes sure data is in a format both devices can understand, handling things like encryption and </a:t>
            </a:r>
            <a:r>
              <a:rPr lang="en-US" dirty="0" smtClean="0"/>
              <a:t>compression.</a:t>
            </a:r>
          </a:p>
          <a:p>
            <a:r>
              <a:rPr lang="en-US" dirty="0" smtClean="0"/>
              <a:t>It </a:t>
            </a:r>
            <a:r>
              <a:rPr lang="en-US" dirty="0"/>
              <a:t>ensures that information sent from one device can be properly received and read by another.</a:t>
            </a:r>
            <a:endParaRPr lang="en-US" dirty="0"/>
          </a:p>
        </p:txBody>
      </p:sp>
    </p:spTree>
    <p:extLst>
      <p:ext uri="{BB962C8B-B14F-4D97-AF65-F5344CB8AC3E}">
        <p14:creationId xmlns:p14="http://schemas.microsoft.com/office/powerpoint/2010/main" val="22084676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Layers of </a:t>
            </a:r>
            <a:r>
              <a:rPr lang="en-US" dirty="0" err="1"/>
              <a:t>OSI</a:t>
            </a:r>
            <a:r>
              <a:rPr lang="en-US" dirty="0"/>
              <a:t> Model</a:t>
            </a:r>
          </a:p>
        </p:txBody>
      </p:sp>
      <p:sp>
        <p:nvSpPr>
          <p:cNvPr id="3" name="Content Placeholder 2"/>
          <p:cNvSpPr>
            <a:spLocks noGrp="1"/>
          </p:cNvSpPr>
          <p:nvPr>
            <p:ph idx="1"/>
          </p:nvPr>
        </p:nvSpPr>
        <p:spPr/>
        <p:txBody>
          <a:bodyPr/>
          <a:lstStyle/>
          <a:p>
            <a:r>
              <a:rPr lang="en-US" b="1" dirty="0"/>
              <a:t>Layer 5 </a:t>
            </a:r>
            <a:r>
              <a:rPr lang="en-US" b="1" dirty="0" smtClean="0"/>
              <a:t>– Session:</a:t>
            </a:r>
          </a:p>
          <a:p>
            <a:r>
              <a:rPr lang="en-US" dirty="0" smtClean="0"/>
              <a:t>It is </a:t>
            </a:r>
            <a:r>
              <a:rPr lang="en-US" dirty="0"/>
              <a:t>like a conversation </a:t>
            </a:r>
            <a:r>
              <a:rPr lang="en-US" dirty="0" smtClean="0"/>
              <a:t>manager.</a:t>
            </a:r>
          </a:p>
          <a:p>
            <a:r>
              <a:rPr lang="en-US" dirty="0" smtClean="0"/>
              <a:t>It </a:t>
            </a:r>
            <a:r>
              <a:rPr lang="en-US" dirty="0"/>
              <a:t>sets up, maintains, and closes connections between applications on different </a:t>
            </a:r>
            <a:r>
              <a:rPr lang="en-US" dirty="0" smtClean="0"/>
              <a:t>devices.</a:t>
            </a:r>
          </a:p>
          <a:p>
            <a:r>
              <a:rPr lang="en-US" dirty="0" smtClean="0"/>
              <a:t>It </a:t>
            </a:r>
            <a:r>
              <a:rPr lang="en-US" dirty="0"/>
              <a:t>ensures that data gets from one place to another reliably and in the right order</a:t>
            </a:r>
            <a:endParaRPr lang="en-US" b="1" dirty="0"/>
          </a:p>
        </p:txBody>
      </p:sp>
    </p:spTree>
    <p:extLst>
      <p:ext uri="{BB962C8B-B14F-4D97-AF65-F5344CB8AC3E}">
        <p14:creationId xmlns:p14="http://schemas.microsoft.com/office/powerpoint/2010/main" val="18133610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Layers of </a:t>
            </a:r>
            <a:r>
              <a:rPr lang="en-US" dirty="0" err="1"/>
              <a:t>OSI</a:t>
            </a:r>
            <a:r>
              <a:rPr lang="en-US" dirty="0"/>
              <a:t> Model</a:t>
            </a:r>
          </a:p>
        </p:txBody>
      </p:sp>
      <p:sp>
        <p:nvSpPr>
          <p:cNvPr id="3" name="Content Placeholder 2"/>
          <p:cNvSpPr>
            <a:spLocks noGrp="1"/>
          </p:cNvSpPr>
          <p:nvPr>
            <p:ph idx="1"/>
          </p:nvPr>
        </p:nvSpPr>
        <p:spPr/>
        <p:txBody>
          <a:bodyPr/>
          <a:lstStyle/>
          <a:p>
            <a:r>
              <a:rPr lang="en-US" b="1" dirty="0"/>
              <a:t>Layer 4 </a:t>
            </a:r>
            <a:r>
              <a:rPr lang="en-US" b="1" dirty="0" smtClean="0"/>
              <a:t>– Transport:</a:t>
            </a:r>
          </a:p>
          <a:p>
            <a:r>
              <a:rPr lang="en-US" dirty="0" smtClean="0"/>
              <a:t>It is </a:t>
            </a:r>
            <a:r>
              <a:rPr lang="en-US" dirty="0"/>
              <a:t>like a delivery </a:t>
            </a:r>
            <a:r>
              <a:rPr lang="en-US" dirty="0" smtClean="0"/>
              <a:t>coordinator.</a:t>
            </a:r>
          </a:p>
          <a:p>
            <a:r>
              <a:rPr lang="en-US" dirty="0" smtClean="0"/>
              <a:t>It </a:t>
            </a:r>
            <a:r>
              <a:rPr lang="en-US" dirty="0"/>
              <a:t>makes sure data arrives accurately and in </a:t>
            </a:r>
            <a:r>
              <a:rPr lang="en-US" dirty="0" smtClean="0"/>
              <a:t>order.</a:t>
            </a:r>
          </a:p>
          <a:p>
            <a:r>
              <a:rPr lang="en-US" dirty="0" smtClean="0"/>
              <a:t>It </a:t>
            </a:r>
            <a:r>
              <a:rPr lang="en-US" dirty="0"/>
              <a:t>also checks for any errors and ensures that large messages are broken into smaller pieces if needed.</a:t>
            </a:r>
            <a:endParaRPr lang="en-US" dirty="0"/>
          </a:p>
        </p:txBody>
      </p:sp>
    </p:spTree>
    <p:extLst>
      <p:ext uri="{BB962C8B-B14F-4D97-AF65-F5344CB8AC3E}">
        <p14:creationId xmlns:p14="http://schemas.microsoft.com/office/powerpoint/2010/main" val="8461794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Layers of </a:t>
            </a:r>
            <a:r>
              <a:rPr lang="en-US" dirty="0" err="1"/>
              <a:t>OSI</a:t>
            </a:r>
            <a:r>
              <a:rPr lang="en-US" dirty="0"/>
              <a:t> Model</a:t>
            </a:r>
          </a:p>
        </p:txBody>
      </p:sp>
      <p:sp>
        <p:nvSpPr>
          <p:cNvPr id="3" name="Content Placeholder 2"/>
          <p:cNvSpPr>
            <a:spLocks noGrp="1"/>
          </p:cNvSpPr>
          <p:nvPr>
            <p:ph idx="1"/>
          </p:nvPr>
        </p:nvSpPr>
        <p:spPr/>
        <p:txBody>
          <a:bodyPr/>
          <a:lstStyle/>
          <a:p>
            <a:r>
              <a:rPr lang="en-US" b="1" dirty="0"/>
              <a:t>Layer 3 </a:t>
            </a:r>
            <a:r>
              <a:rPr lang="en-US" b="1" dirty="0" smtClean="0"/>
              <a:t>– Network: </a:t>
            </a:r>
          </a:p>
          <a:p>
            <a:r>
              <a:rPr lang="en-US" dirty="0" smtClean="0"/>
              <a:t>It is </a:t>
            </a:r>
            <a:r>
              <a:rPr lang="en-US" dirty="0"/>
              <a:t>like a GPS for </a:t>
            </a:r>
            <a:r>
              <a:rPr lang="en-US" dirty="0" smtClean="0"/>
              <a:t>data.</a:t>
            </a:r>
          </a:p>
          <a:p>
            <a:r>
              <a:rPr lang="en-US" dirty="0" smtClean="0"/>
              <a:t>It </a:t>
            </a:r>
            <a:r>
              <a:rPr lang="en-US" dirty="0"/>
              <a:t>figures out the best path for information to travel across different </a:t>
            </a:r>
            <a:r>
              <a:rPr lang="en-US" dirty="0" smtClean="0"/>
              <a:t>networks.</a:t>
            </a:r>
          </a:p>
          <a:p>
            <a:r>
              <a:rPr lang="en-US" dirty="0" smtClean="0"/>
              <a:t>It </a:t>
            </a:r>
            <a:r>
              <a:rPr lang="en-US" dirty="0"/>
              <a:t>helps data packets reach their destination, even if they need to go through several stops along the way.</a:t>
            </a:r>
            <a:endParaRPr lang="en-US" dirty="0"/>
          </a:p>
        </p:txBody>
      </p:sp>
    </p:spTree>
    <p:extLst>
      <p:ext uri="{BB962C8B-B14F-4D97-AF65-F5344CB8AC3E}">
        <p14:creationId xmlns:p14="http://schemas.microsoft.com/office/powerpoint/2010/main" val="272944261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19</TotalTime>
  <Words>740</Words>
  <Application>Microsoft Office PowerPoint</Application>
  <PresentationFormat>Widescreen</PresentationFormat>
  <Paragraphs>59</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Garamond</vt:lpstr>
      <vt:lpstr>Organic</vt:lpstr>
      <vt:lpstr>OSI Mode</vt:lpstr>
      <vt:lpstr>Definition</vt:lpstr>
      <vt:lpstr>Importance</vt:lpstr>
      <vt:lpstr>PowerPoint Presentation</vt:lpstr>
      <vt:lpstr>Layers of OSI Model</vt:lpstr>
      <vt:lpstr>Layers of OSI Model</vt:lpstr>
      <vt:lpstr>Layers of OSI Model</vt:lpstr>
      <vt:lpstr>Layers of OSI Model</vt:lpstr>
      <vt:lpstr>Layers of OSI Model</vt:lpstr>
      <vt:lpstr>Layers of OSI Model</vt:lpstr>
      <vt:lpstr>Layers of OSI Model</vt:lpstr>
      <vt:lpstr>Understanding Layers with Examples</vt:lpstr>
      <vt:lpstr>Advantages of OSI Model</vt:lpstr>
      <vt:lpstr>Limitations of OSI Model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OSI Mode</dc:title>
  <dc:creator>Syed Atir Raza</dc:creator>
  <cp:lastModifiedBy>Syed Atir Raza</cp:lastModifiedBy>
  <cp:revision>3</cp:revision>
  <dcterms:created xsi:type="dcterms:W3CDTF">2023-10-16T17:28:23Z</dcterms:created>
  <dcterms:modified xsi:type="dcterms:W3CDTF">2023-10-16T17:47:51Z</dcterms:modified>
</cp:coreProperties>
</file>