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2"/>
  </p:sldMasterIdLst>
  <p:notesMasterIdLst>
    <p:notesMasterId r:id="rId39"/>
  </p:notesMasterIdLst>
  <p:handoutMasterIdLst>
    <p:handoutMasterId r:id="rId40"/>
  </p:handoutMasterIdLst>
  <p:sldIdLst>
    <p:sldId id="303" r:id="rId3"/>
    <p:sldId id="308" r:id="rId4"/>
    <p:sldId id="385" r:id="rId5"/>
    <p:sldId id="367" r:id="rId6"/>
    <p:sldId id="330" r:id="rId7"/>
    <p:sldId id="388" r:id="rId8"/>
    <p:sldId id="402" r:id="rId9"/>
    <p:sldId id="318" r:id="rId10"/>
    <p:sldId id="403" r:id="rId11"/>
    <p:sldId id="347" r:id="rId12"/>
    <p:sldId id="368" r:id="rId13"/>
    <p:sldId id="363" r:id="rId14"/>
    <p:sldId id="370" r:id="rId15"/>
    <p:sldId id="371" r:id="rId16"/>
    <p:sldId id="373" r:id="rId17"/>
    <p:sldId id="375" r:id="rId18"/>
    <p:sldId id="376" r:id="rId19"/>
    <p:sldId id="391" r:id="rId20"/>
    <p:sldId id="393" r:id="rId21"/>
    <p:sldId id="379" r:id="rId22"/>
    <p:sldId id="381" r:id="rId23"/>
    <p:sldId id="382" r:id="rId24"/>
    <p:sldId id="383" r:id="rId25"/>
    <p:sldId id="396" r:id="rId26"/>
    <p:sldId id="406" r:id="rId27"/>
    <p:sldId id="407" r:id="rId28"/>
    <p:sldId id="397" r:id="rId29"/>
    <p:sldId id="398" r:id="rId30"/>
    <p:sldId id="399" r:id="rId31"/>
    <p:sldId id="360" r:id="rId32"/>
    <p:sldId id="357" r:id="rId33"/>
    <p:sldId id="358" r:id="rId34"/>
    <p:sldId id="405" r:id="rId35"/>
    <p:sldId id="384" r:id="rId36"/>
    <p:sldId id="400" r:id="rId37"/>
    <p:sldId id="404" r:id="rId38"/>
  </p:sldIdLst>
  <p:sldSz cx="12188825" cy="6858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mn-ea"/>
        <a:cs typeface="Arial" charset="0"/>
      </a:defRPr>
    </a:lvl1pPr>
    <a:lvl2pPr marL="608013" indent="-150813" algn="l" defTabSz="1217613" rtl="0" fontAlgn="base">
      <a:spcBef>
        <a:spcPct val="0"/>
      </a:spcBef>
      <a:spcAft>
        <a:spcPct val="0"/>
      </a:spcAft>
      <a:defRPr sz="2400" kern="1200">
        <a:solidFill>
          <a:schemeClr val="tx1"/>
        </a:solidFill>
        <a:latin typeface="Arial" charset="0"/>
        <a:ea typeface="+mn-ea"/>
        <a:cs typeface="Arial" charset="0"/>
      </a:defRPr>
    </a:lvl2pPr>
    <a:lvl3pPr marL="1217613" indent="-303213" algn="l" defTabSz="1217613" rtl="0" fontAlgn="base">
      <a:spcBef>
        <a:spcPct val="0"/>
      </a:spcBef>
      <a:spcAft>
        <a:spcPct val="0"/>
      </a:spcAft>
      <a:defRPr sz="2400" kern="1200">
        <a:solidFill>
          <a:schemeClr val="tx1"/>
        </a:solidFill>
        <a:latin typeface="Arial" charset="0"/>
        <a:ea typeface="+mn-ea"/>
        <a:cs typeface="Arial" charset="0"/>
      </a:defRPr>
    </a:lvl3pPr>
    <a:lvl4pPr marL="1827213" indent="-455613" algn="l" defTabSz="1217613" rtl="0" fontAlgn="base">
      <a:spcBef>
        <a:spcPct val="0"/>
      </a:spcBef>
      <a:spcAft>
        <a:spcPct val="0"/>
      </a:spcAft>
      <a:defRPr sz="2400" kern="1200">
        <a:solidFill>
          <a:schemeClr val="tx1"/>
        </a:solidFill>
        <a:latin typeface="Arial" charset="0"/>
        <a:ea typeface="+mn-ea"/>
        <a:cs typeface="Arial" charset="0"/>
      </a:defRPr>
    </a:lvl4pPr>
    <a:lvl5pPr marL="2436813" indent="-608013" algn="l" defTabSz="1217613" rtl="0" fontAlgn="base">
      <a:spcBef>
        <a:spcPct val="0"/>
      </a:spcBef>
      <a:spcAft>
        <a:spcPct val="0"/>
      </a:spcAft>
      <a:defRPr sz="2400" kern="1200">
        <a:solidFill>
          <a:schemeClr val="tx1"/>
        </a:solidFill>
        <a:latin typeface="Arial" charset="0"/>
        <a:ea typeface="+mn-ea"/>
        <a:cs typeface="Arial" charset="0"/>
      </a:defRPr>
    </a:lvl5pPr>
    <a:lvl6pPr marL="2286000" algn="l" defTabSz="914400" rtl="0" eaLnBrk="1" latinLnBrk="0" hangingPunct="1">
      <a:defRPr sz="2400" kern="1200">
        <a:solidFill>
          <a:schemeClr val="tx1"/>
        </a:solidFill>
        <a:latin typeface="Arial" charset="0"/>
        <a:ea typeface="+mn-ea"/>
        <a:cs typeface="Arial" charset="0"/>
      </a:defRPr>
    </a:lvl6pPr>
    <a:lvl7pPr marL="2743200" algn="l" defTabSz="914400" rtl="0" eaLnBrk="1" latinLnBrk="0" hangingPunct="1">
      <a:defRPr sz="2400" kern="1200">
        <a:solidFill>
          <a:schemeClr val="tx1"/>
        </a:solidFill>
        <a:latin typeface="Arial" charset="0"/>
        <a:ea typeface="+mn-ea"/>
        <a:cs typeface="Arial" charset="0"/>
      </a:defRPr>
    </a:lvl7pPr>
    <a:lvl8pPr marL="3200400" algn="l" defTabSz="914400" rtl="0" eaLnBrk="1" latinLnBrk="0" hangingPunct="1">
      <a:defRPr sz="2400" kern="1200">
        <a:solidFill>
          <a:schemeClr val="tx1"/>
        </a:solidFill>
        <a:latin typeface="Arial" charset="0"/>
        <a:ea typeface="+mn-ea"/>
        <a:cs typeface="Arial" charset="0"/>
      </a:defRPr>
    </a:lvl8pPr>
    <a:lvl9pPr marL="3657600" algn="l" defTabSz="914400" rtl="0" eaLnBrk="1" latinLnBrk="0" hangingPunct="1">
      <a:defRPr sz="24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874150"/>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264" autoAdjust="0"/>
    <p:restoredTop sz="94492" autoAdjust="0"/>
  </p:normalViewPr>
  <p:slideViewPr>
    <p:cSldViewPr>
      <p:cViewPr varScale="1">
        <p:scale>
          <a:sx n="68" d="100"/>
          <a:sy n="68" d="100"/>
        </p:scale>
        <p:origin x="486" y="72"/>
      </p:cViewPr>
      <p:guideLst>
        <p:guide orient="horz" pos="2160"/>
        <p:guide pos="3839"/>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D894FD-40AD-4993-B548-F1CC0C5DC05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4CCCF582-A6E1-4E0E-9E4F-94A341E61D3B}">
      <dgm:prSet phldrT="[Text]" custT="1">
        <dgm:style>
          <a:lnRef idx="2">
            <a:schemeClr val="dk1"/>
          </a:lnRef>
          <a:fillRef idx="1">
            <a:schemeClr val="lt1"/>
          </a:fillRef>
          <a:effectRef idx="0">
            <a:schemeClr val="dk1"/>
          </a:effectRef>
          <a:fontRef idx="minor">
            <a:schemeClr val="dk1"/>
          </a:fontRef>
        </dgm:style>
      </dgm:prSet>
      <dgm:spPr/>
      <dgm:t>
        <a:bodyPr/>
        <a:lstStyle/>
        <a:p>
          <a:r>
            <a:rPr lang="en-US" sz="2200" b="1" dirty="0"/>
            <a:t>ISLAMIC LEGAL TRADITION: </a:t>
          </a:r>
        </a:p>
        <a:p>
          <a:r>
            <a:rPr lang="en-US" sz="2200" dirty="0"/>
            <a:t>the tradition that tells people about what is halal and what is haram according to the </a:t>
          </a:r>
          <a:r>
            <a:rPr lang="en-US" sz="2200" dirty="0" err="1"/>
            <a:t>shariah</a:t>
          </a:r>
          <a:r>
            <a:rPr lang="en-US" sz="2200" dirty="0"/>
            <a:t>.</a:t>
          </a:r>
        </a:p>
      </dgm:t>
    </dgm:pt>
    <dgm:pt modelId="{DB8D62EB-3146-4D18-A964-376E181E98CC}" type="parTrans" cxnId="{BAB798D6-1572-4B7A-945E-EE3C9F8C94E2}">
      <dgm:prSet/>
      <dgm:spPr/>
      <dgm:t>
        <a:bodyPr/>
        <a:lstStyle/>
        <a:p>
          <a:endParaRPr lang="en-US"/>
        </a:p>
      </dgm:t>
    </dgm:pt>
    <dgm:pt modelId="{626E87BE-813B-4D04-877C-557807C39E7B}" type="sibTrans" cxnId="{BAB798D6-1572-4B7A-945E-EE3C9F8C94E2}">
      <dgm:prSet/>
      <dgm:spPr/>
      <dgm:t>
        <a:bodyPr/>
        <a:lstStyle/>
        <a:p>
          <a:endParaRPr lang="en-US"/>
        </a:p>
      </dgm:t>
    </dgm:pt>
    <dgm:pt modelId="{FB0F0591-89EB-4753-B7A6-31984C99895B}">
      <dgm:prSet phldrT="[Text]" custT="1">
        <dgm:style>
          <a:lnRef idx="2">
            <a:schemeClr val="dk1"/>
          </a:lnRef>
          <a:fillRef idx="1">
            <a:schemeClr val="lt1"/>
          </a:fillRef>
          <a:effectRef idx="0">
            <a:schemeClr val="dk1"/>
          </a:effectRef>
          <a:fontRef idx="minor">
            <a:schemeClr val="dk1"/>
          </a:fontRef>
        </dgm:style>
      </dgm:prSet>
      <dgm:spPr/>
      <dgm:t>
        <a:bodyPr/>
        <a:lstStyle/>
        <a:p>
          <a:r>
            <a:rPr lang="en-US" sz="2200" b="1" dirty="0"/>
            <a:t>The Laws of the </a:t>
          </a:r>
          <a:r>
            <a:rPr lang="en-US" sz="2200" b="1" dirty="0" err="1"/>
            <a:t>Shariah</a:t>
          </a:r>
          <a:r>
            <a:rPr lang="en-US" sz="2200" dirty="0"/>
            <a:t>: </a:t>
          </a:r>
        </a:p>
        <a:p>
          <a:r>
            <a:rPr lang="en-US" sz="2200" dirty="0"/>
            <a:t>the different laws, knowledge of the practical rules of </a:t>
          </a:r>
          <a:r>
            <a:rPr lang="en-US" sz="2200" dirty="0" err="1"/>
            <a:t>Shariah</a:t>
          </a:r>
          <a:endParaRPr lang="en-US" sz="2200" dirty="0"/>
        </a:p>
        <a:p>
          <a:r>
            <a:rPr lang="en-US" sz="2200" dirty="0" err="1"/>
            <a:t>a.k.a</a:t>
          </a:r>
          <a:r>
            <a:rPr lang="en-US" sz="2200" dirty="0"/>
            <a:t> </a:t>
          </a:r>
          <a:r>
            <a:rPr lang="en-US" sz="2200" b="1" dirty="0" err="1"/>
            <a:t>fiqh</a:t>
          </a:r>
          <a:endParaRPr lang="en-US" sz="2200" b="1" dirty="0"/>
        </a:p>
      </dgm:t>
    </dgm:pt>
    <dgm:pt modelId="{48B6D8F0-9908-45D0-97B2-84B63C18C20A}" type="parTrans" cxnId="{531B48E6-F193-4D63-BB56-2E4736D9C7A6}">
      <dgm:prSet>
        <dgm:style>
          <a:lnRef idx="1">
            <a:schemeClr val="dk1"/>
          </a:lnRef>
          <a:fillRef idx="0">
            <a:schemeClr val="dk1"/>
          </a:fillRef>
          <a:effectRef idx="0">
            <a:schemeClr val="dk1"/>
          </a:effectRef>
          <a:fontRef idx="minor">
            <a:schemeClr val="tx1"/>
          </a:fontRef>
        </dgm:style>
      </dgm:prSet>
      <dgm:spPr/>
      <dgm:t>
        <a:bodyPr/>
        <a:lstStyle/>
        <a:p>
          <a:endParaRPr lang="en-US"/>
        </a:p>
      </dgm:t>
    </dgm:pt>
    <dgm:pt modelId="{8801FC66-07C4-45DC-9E02-41F2CC1EB4C7}" type="sibTrans" cxnId="{531B48E6-F193-4D63-BB56-2E4736D9C7A6}">
      <dgm:prSet/>
      <dgm:spPr/>
      <dgm:t>
        <a:bodyPr/>
        <a:lstStyle/>
        <a:p>
          <a:endParaRPr lang="en-US"/>
        </a:p>
      </dgm:t>
    </dgm:pt>
    <dgm:pt modelId="{DAADE135-11E3-4418-8CFD-44DF9A5D5F20}">
      <dgm:prSet phldrT="[Text]" custT="1">
        <dgm:style>
          <a:lnRef idx="2">
            <a:schemeClr val="dk1"/>
          </a:lnRef>
          <a:fillRef idx="1">
            <a:schemeClr val="lt1"/>
          </a:fillRef>
          <a:effectRef idx="0">
            <a:schemeClr val="dk1"/>
          </a:effectRef>
          <a:fontRef idx="minor">
            <a:schemeClr val="dk1"/>
          </a:fontRef>
        </dgm:style>
      </dgm:prSet>
      <dgm:spPr/>
      <dgm:t>
        <a:bodyPr/>
        <a:lstStyle/>
        <a:p>
          <a:r>
            <a:rPr lang="en-US" sz="2200" b="1" dirty="0"/>
            <a:t>The Methodology or Principles of the law: </a:t>
          </a:r>
        </a:p>
        <a:p>
          <a:r>
            <a:rPr lang="en-US" sz="2200" dirty="0"/>
            <a:t>the methods which decided how these laws are derived and arrived at</a:t>
          </a:r>
        </a:p>
        <a:p>
          <a:r>
            <a:rPr lang="en-US" sz="2200" dirty="0" err="1"/>
            <a:t>a.k.a</a:t>
          </a:r>
          <a:r>
            <a:rPr lang="en-US" sz="2200" dirty="0"/>
            <a:t> </a:t>
          </a:r>
          <a:r>
            <a:rPr lang="en-US" sz="2200" b="1" dirty="0" err="1"/>
            <a:t>usul</a:t>
          </a:r>
          <a:r>
            <a:rPr lang="en-US" sz="2200" b="1" dirty="0"/>
            <a:t> al-</a:t>
          </a:r>
          <a:r>
            <a:rPr lang="en-US" sz="2200" b="1" dirty="0" err="1"/>
            <a:t>fiqh</a:t>
          </a:r>
          <a:endParaRPr lang="en-US" sz="2200" b="1" dirty="0"/>
        </a:p>
      </dgm:t>
    </dgm:pt>
    <dgm:pt modelId="{D70E78FE-584A-4730-8A0B-4D7C79ABA2D0}" type="parTrans" cxnId="{53BB044E-5368-4AF8-97C5-D3B9BC4937F0}">
      <dgm:prSet>
        <dgm:style>
          <a:lnRef idx="1">
            <a:schemeClr val="dk1"/>
          </a:lnRef>
          <a:fillRef idx="0">
            <a:schemeClr val="dk1"/>
          </a:fillRef>
          <a:effectRef idx="0">
            <a:schemeClr val="dk1"/>
          </a:effectRef>
          <a:fontRef idx="minor">
            <a:schemeClr val="tx1"/>
          </a:fontRef>
        </dgm:style>
      </dgm:prSet>
      <dgm:spPr/>
      <dgm:t>
        <a:bodyPr/>
        <a:lstStyle/>
        <a:p>
          <a:endParaRPr lang="en-US"/>
        </a:p>
      </dgm:t>
    </dgm:pt>
    <dgm:pt modelId="{CE059C5B-A46D-4409-9C77-DA83FD6DBF25}" type="sibTrans" cxnId="{53BB044E-5368-4AF8-97C5-D3B9BC4937F0}">
      <dgm:prSet/>
      <dgm:spPr/>
      <dgm:t>
        <a:bodyPr/>
        <a:lstStyle/>
        <a:p>
          <a:endParaRPr lang="en-US"/>
        </a:p>
      </dgm:t>
    </dgm:pt>
    <dgm:pt modelId="{DDBAF4CC-1B6E-4543-9F65-7A9766671E6B}" type="pres">
      <dgm:prSet presAssocID="{30D894FD-40AD-4993-B548-F1CC0C5DC059}" presName="hierChild1" presStyleCnt="0">
        <dgm:presLayoutVars>
          <dgm:chPref val="1"/>
          <dgm:dir/>
          <dgm:animOne val="branch"/>
          <dgm:animLvl val="lvl"/>
          <dgm:resizeHandles/>
        </dgm:presLayoutVars>
      </dgm:prSet>
      <dgm:spPr/>
    </dgm:pt>
    <dgm:pt modelId="{C94E8A8F-53FE-46C0-B5D3-3891DD26D05B}" type="pres">
      <dgm:prSet presAssocID="{4CCCF582-A6E1-4E0E-9E4F-94A341E61D3B}" presName="hierRoot1" presStyleCnt="0"/>
      <dgm:spPr/>
    </dgm:pt>
    <dgm:pt modelId="{DD8DCAD8-759D-4424-BF49-2B8FF3D44E5E}" type="pres">
      <dgm:prSet presAssocID="{4CCCF582-A6E1-4E0E-9E4F-94A341E61D3B}" presName="composite" presStyleCnt="0"/>
      <dgm:spPr/>
    </dgm:pt>
    <dgm:pt modelId="{811CE3DF-1498-4883-900A-8F99D386FABE}" type="pres">
      <dgm:prSet presAssocID="{4CCCF582-A6E1-4E0E-9E4F-94A341E61D3B}" presName="background" presStyleLbl="node0" presStyleIdx="0" presStyleCnt="1">
        <dgm:style>
          <a:lnRef idx="2">
            <a:schemeClr val="dk1"/>
          </a:lnRef>
          <a:fillRef idx="1">
            <a:schemeClr val="lt1"/>
          </a:fillRef>
          <a:effectRef idx="0">
            <a:schemeClr val="dk1"/>
          </a:effectRef>
          <a:fontRef idx="minor">
            <a:schemeClr val="dk1"/>
          </a:fontRef>
        </dgm:style>
      </dgm:prSet>
      <dgm:spPr/>
    </dgm:pt>
    <dgm:pt modelId="{11A69F1E-EF53-4123-A448-CD09E07CF683}" type="pres">
      <dgm:prSet presAssocID="{4CCCF582-A6E1-4E0E-9E4F-94A341E61D3B}" presName="text" presStyleLbl="fgAcc0" presStyleIdx="0" presStyleCnt="1" custScaleX="205451" custScaleY="129203" custLinFactNeighborX="-9181" custLinFactNeighborY="-1742">
        <dgm:presLayoutVars>
          <dgm:chPref val="3"/>
        </dgm:presLayoutVars>
      </dgm:prSet>
      <dgm:spPr/>
    </dgm:pt>
    <dgm:pt modelId="{2F0E2D2C-A1D4-4DE7-A1A2-B6E2B98068B2}" type="pres">
      <dgm:prSet presAssocID="{4CCCF582-A6E1-4E0E-9E4F-94A341E61D3B}" presName="hierChild2" presStyleCnt="0"/>
      <dgm:spPr/>
    </dgm:pt>
    <dgm:pt modelId="{A10371D5-CA25-4033-AB96-1AF73415CD83}" type="pres">
      <dgm:prSet presAssocID="{48B6D8F0-9908-45D0-97B2-84B63C18C20A}" presName="Name10" presStyleLbl="parChTrans1D2" presStyleIdx="0" presStyleCnt="2"/>
      <dgm:spPr/>
    </dgm:pt>
    <dgm:pt modelId="{F978E0C5-1CEA-40C0-889A-BC381AC65FFC}" type="pres">
      <dgm:prSet presAssocID="{FB0F0591-89EB-4753-B7A6-31984C99895B}" presName="hierRoot2" presStyleCnt="0"/>
      <dgm:spPr/>
    </dgm:pt>
    <dgm:pt modelId="{9B44D5DE-3B06-4386-B012-91943073CDA8}" type="pres">
      <dgm:prSet presAssocID="{FB0F0591-89EB-4753-B7A6-31984C99895B}" presName="composite2" presStyleCnt="0"/>
      <dgm:spPr/>
    </dgm:pt>
    <dgm:pt modelId="{EB43E94E-DFEA-4BDB-90EB-CCCE458DC79E}" type="pres">
      <dgm:prSet presAssocID="{FB0F0591-89EB-4753-B7A6-31984C99895B}" presName="background2" presStyleLbl="node2" presStyleIdx="0" presStyleCnt="2">
        <dgm:style>
          <a:lnRef idx="2">
            <a:schemeClr val="dk1"/>
          </a:lnRef>
          <a:fillRef idx="1">
            <a:schemeClr val="lt1"/>
          </a:fillRef>
          <a:effectRef idx="0">
            <a:schemeClr val="dk1"/>
          </a:effectRef>
          <a:fontRef idx="minor">
            <a:schemeClr val="dk1"/>
          </a:fontRef>
        </dgm:style>
      </dgm:prSet>
      <dgm:spPr/>
    </dgm:pt>
    <dgm:pt modelId="{1BEA9BA6-F2E5-493C-8AE0-65550551C667}" type="pres">
      <dgm:prSet presAssocID="{FB0F0591-89EB-4753-B7A6-31984C99895B}" presName="text2" presStyleLbl="fgAcc2" presStyleIdx="0" presStyleCnt="2" custScaleX="205185" custScaleY="116749" custLinFactNeighborX="-47020" custLinFactNeighborY="2">
        <dgm:presLayoutVars>
          <dgm:chPref val="3"/>
        </dgm:presLayoutVars>
      </dgm:prSet>
      <dgm:spPr/>
    </dgm:pt>
    <dgm:pt modelId="{3E69353C-DE3B-4CC3-805A-7714C83FA203}" type="pres">
      <dgm:prSet presAssocID="{FB0F0591-89EB-4753-B7A6-31984C99895B}" presName="hierChild3" presStyleCnt="0"/>
      <dgm:spPr/>
    </dgm:pt>
    <dgm:pt modelId="{CFFDD204-254E-46BE-B99D-C594374F5CFA}" type="pres">
      <dgm:prSet presAssocID="{D70E78FE-584A-4730-8A0B-4D7C79ABA2D0}" presName="Name10" presStyleLbl="parChTrans1D2" presStyleIdx="1" presStyleCnt="2"/>
      <dgm:spPr/>
    </dgm:pt>
    <dgm:pt modelId="{F80D81A7-6A95-4F93-9C48-652769107D19}" type="pres">
      <dgm:prSet presAssocID="{DAADE135-11E3-4418-8CFD-44DF9A5D5F20}" presName="hierRoot2" presStyleCnt="0"/>
      <dgm:spPr/>
    </dgm:pt>
    <dgm:pt modelId="{D8629AFF-BCA7-45BE-8CC8-57CC88D76723}" type="pres">
      <dgm:prSet presAssocID="{DAADE135-11E3-4418-8CFD-44DF9A5D5F20}" presName="composite2" presStyleCnt="0"/>
      <dgm:spPr/>
    </dgm:pt>
    <dgm:pt modelId="{BFFB0985-B8D4-4C16-8E7A-8EA9EB13E500}" type="pres">
      <dgm:prSet presAssocID="{DAADE135-11E3-4418-8CFD-44DF9A5D5F20}" presName="background2" presStyleLbl="node2" presStyleIdx="1" presStyleCnt="2">
        <dgm:style>
          <a:lnRef idx="2">
            <a:schemeClr val="dk1"/>
          </a:lnRef>
          <a:fillRef idx="1">
            <a:schemeClr val="lt1"/>
          </a:fillRef>
          <a:effectRef idx="0">
            <a:schemeClr val="dk1"/>
          </a:effectRef>
          <a:fontRef idx="minor">
            <a:schemeClr val="dk1"/>
          </a:fontRef>
        </dgm:style>
      </dgm:prSet>
      <dgm:spPr/>
    </dgm:pt>
    <dgm:pt modelId="{0D6645CA-846D-4D96-8EB6-60860F17EEA0}" type="pres">
      <dgm:prSet presAssocID="{DAADE135-11E3-4418-8CFD-44DF9A5D5F20}" presName="text2" presStyleLbl="fgAcc2" presStyleIdx="1" presStyleCnt="2" custScaleX="257608" custScaleY="116749" custLinFactNeighborX="46948" custLinFactNeighborY="2">
        <dgm:presLayoutVars>
          <dgm:chPref val="3"/>
        </dgm:presLayoutVars>
      </dgm:prSet>
      <dgm:spPr/>
    </dgm:pt>
    <dgm:pt modelId="{2F2CC70A-8AE2-4F81-A625-891837728367}" type="pres">
      <dgm:prSet presAssocID="{DAADE135-11E3-4418-8CFD-44DF9A5D5F20}" presName="hierChild3" presStyleCnt="0"/>
      <dgm:spPr/>
    </dgm:pt>
  </dgm:ptLst>
  <dgm:cxnLst>
    <dgm:cxn modelId="{4CA63040-EF93-4A7A-98A1-6B98712C5F79}" type="presOf" srcId="{4CCCF582-A6E1-4E0E-9E4F-94A341E61D3B}" destId="{11A69F1E-EF53-4123-A448-CD09E07CF683}" srcOrd="0" destOrd="0" presId="urn:microsoft.com/office/officeart/2005/8/layout/hierarchy1"/>
    <dgm:cxn modelId="{53BB044E-5368-4AF8-97C5-D3B9BC4937F0}" srcId="{4CCCF582-A6E1-4E0E-9E4F-94A341E61D3B}" destId="{DAADE135-11E3-4418-8CFD-44DF9A5D5F20}" srcOrd="1" destOrd="0" parTransId="{D70E78FE-584A-4730-8A0B-4D7C79ABA2D0}" sibTransId="{CE059C5B-A46D-4409-9C77-DA83FD6DBF25}"/>
    <dgm:cxn modelId="{D33A3150-C8CC-4AE2-B8F5-652E3832A9EB}" type="presOf" srcId="{48B6D8F0-9908-45D0-97B2-84B63C18C20A}" destId="{A10371D5-CA25-4033-AB96-1AF73415CD83}" srcOrd="0" destOrd="0" presId="urn:microsoft.com/office/officeart/2005/8/layout/hierarchy1"/>
    <dgm:cxn modelId="{F8EA22A6-7782-4BCC-BAEC-9C048D8F98E2}" type="presOf" srcId="{30D894FD-40AD-4993-B548-F1CC0C5DC059}" destId="{DDBAF4CC-1B6E-4543-9F65-7A9766671E6B}" srcOrd="0" destOrd="0" presId="urn:microsoft.com/office/officeart/2005/8/layout/hierarchy1"/>
    <dgm:cxn modelId="{EAF616A9-AAC0-4CB9-B2F2-3C52D1FAB716}" type="presOf" srcId="{FB0F0591-89EB-4753-B7A6-31984C99895B}" destId="{1BEA9BA6-F2E5-493C-8AE0-65550551C667}" srcOrd="0" destOrd="0" presId="urn:microsoft.com/office/officeart/2005/8/layout/hierarchy1"/>
    <dgm:cxn modelId="{7E8E4CB9-568D-46DB-ABAC-06EBD1CA316B}" type="presOf" srcId="{DAADE135-11E3-4418-8CFD-44DF9A5D5F20}" destId="{0D6645CA-846D-4D96-8EB6-60860F17EEA0}" srcOrd="0" destOrd="0" presId="urn:microsoft.com/office/officeart/2005/8/layout/hierarchy1"/>
    <dgm:cxn modelId="{7B3724BB-6F1B-41C6-8917-273374DD1827}" type="presOf" srcId="{D70E78FE-584A-4730-8A0B-4D7C79ABA2D0}" destId="{CFFDD204-254E-46BE-B99D-C594374F5CFA}" srcOrd="0" destOrd="0" presId="urn:microsoft.com/office/officeart/2005/8/layout/hierarchy1"/>
    <dgm:cxn modelId="{BAB798D6-1572-4B7A-945E-EE3C9F8C94E2}" srcId="{30D894FD-40AD-4993-B548-F1CC0C5DC059}" destId="{4CCCF582-A6E1-4E0E-9E4F-94A341E61D3B}" srcOrd="0" destOrd="0" parTransId="{DB8D62EB-3146-4D18-A964-376E181E98CC}" sibTransId="{626E87BE-813B-4D04-877C-557807C39E7B}"/>
    <dgm:cxn modelId="{531B48E6-F193-4D63-BB56-2E4736D9C7A6}" srcId="{4CCCF582-A6E1-4E0E-9E4F-94A341E61D3B}" destId="{FB0F0591-89EB-4753-B7A6-31984C99895B}" srcOrd="0" destOrd="0" parTransId="{48B6D8F0-9908-45D0-97B2-84B63C18C20A}" sibTransId="{8801FC66-07C4-45DC-9E02-41F2CC1EB4C7}"/>
    <dgm:cxn modelId="{567462D2-7809-4D07-8052-173009DF94B1}" type="presParOf" srcId="{DDBAF4CC-1B6E-4543-9F65-7A9766671E6B}" destId="{C94E8A8F-53FE-46C0-B5D3-3891DD26D05B}" srcOrd="0" destOrd="0" presId="urn:microsoft.com/office/officeart/2005/8/layout/hierarchy1"/>
    <dgm:cxn modelId="{DF743E6F-CD19-4412-8667-4714D1E19F4B}" type="presParOf" srcId="{C94E8A8F-53FE-46C0-B5D3-3891DD26D05B}" destId="{DD8DCAD8-759D-4424-BF49-2B8FF3D44E5E}" srcOrd="0" destOrd="0" presId="urn:microsoft.com/office/officeart/2005/8/layout/hierarchy1"/>
    <dgm:cxn modelId="{467859F7-A8B3-46AC-993F-B3F60E4BE7B6}" type="presParOf" srcId="{DD8DCAD8-759D-4424-BF49-2B8FF3D44E5E}" destId="{811CE3DF-1498-4883-900A-8F99D386FABE}" srcOrd="0" destOrd="0" presId="urn:microsoft.com/office/officeart/2005/8/layout/hierarchy1"/>
    <dgm:cxn modelId="{188434EF-E53A-469F-AF60-20F5BF5BE73E}" type="presParOf" srcId="{DD8DCAD8-759D-4424-BF49-2B8FF3D44E5E}" destId="{11A69F1E-EF53-4123-A448-CD09E07CF683}" srcOrd="1" destOrd="0" presId="urn:microsoft.com/office/officeart/2005/8/layout/hierarchy1"/>
    <dgm:cxn modelId="{3D7B1A82-4FF7-49AA-91C2-3D327D204301}" type="presParOf" srcId="{C94E8A8F-53FE-46C0-B5D3-3891DD26D05B}" destId="{2F0E2D2C-A1D4-4DE7-A1A2-B6E2B98068B2}" srcOrd="1" destOrd="0" presId="urn:microsoft.com/office/officeart/2005/8/layout/hierarchy1"/>
    <dgm:cxn modelId="{C456A18C-A541-4A8C-9422-7E3BF7FC2F26}" type="presParOf" srcId="{2F0E2D2C-A1D4-4DE7-A1A2-B6E2B98068B2}" destId="{A10371D5-CA25-4033-AB96-1AF73415CD83}" srcOrd="0" destOrd="0" presId="urn:microsoft.com/office/officeart/2005/8/layout/hierarchy1"/>
    <dgm:cxn modelId="{D6FC8EBD-EB2D-40B6-AC45-BD84FC8F6C5B}" type="presParOf" srcId="{2F0E2D2C-A1D4-4DE7-A1A2-B6E2B98068B2}" destId="{F978E0C5-1CEA-40C0-889A-BC381AC65FFC}" srcOrd="1" destOrd="0" presId="urn:microsoft.com/office/officeart/2005/8/layout/hierarchy1"/>
    <dgm:cxn modelId="{9674D549-C20F-4D81-8411-5DA8C0DE611D}" type="presParOf" srcId="{F978E0C5-1CEA-40C0-889A-BC381AC65FFC}" destId="{9B44D5DE-3B06-4386-B012-91943073CDA8}" srcOrd="0" destOrd="0" presId="urn:microsoft.com/office/officeart/2005/8/layout/hierarchy1"/>
    <dgm:cxn modelId="{38A2F101-F609-4E77-8F64-D56DF224CD1E}" type="presParOf" srcId="{9B44D5DE-3B06-4386-B012-91943073CDA8}" destId="{EB43E94E-DFEA-4BDB-90EB-CCCE458DC79E}" srcOrd="0" destOrd="0" presId="urn:microsoft.com/office/officeart/2005/8/layout/hierarchy1"/>
    <dgm:cxn modelId="{19E5699C-A9D5-4A1B-9B69-D2E30F7B005B}" type="presParOf" srcId="{9B44D5DE-3B06-4386-B012-91943073CDA8}" destId="{1BEA9BA6-F2E5-493C-8AE0-65550551C667}" srcOrd="1" destOrd="0" presId="urn:microsoft.com/office/officeart/2005/8/layout/hierarchy1"/>
    <dgm:cxn modelId="{1A8B7F29-C6FC-4019-842C-FFCE8E3A2B51}" type="presParOf" srcId="{F978E0C5-1CEA-40C0-889A-BC381AC65FFC}" destId="{3E69353C-DE3B-4CC3-805A-7714C83FA203}" srcOrd="1" destOrd="0" presId="urn:microsoft.com/office/officeart/2005/8/layout/hierarchy1"/>
    <dgm:cxn modelId="{21DCAC21-55BE-42C2-A902-775328FE331C}" type="presParOf" srcId="{2F0E2D2C-A1D4-4DE7-A1A2-B6E2B98068B2}" destId="{CFFDD204-254E-46BE-B99D-C594374F5CFA}" srcOrd="2" destOrd="0" presId="urn:microsoft.com/office/officeart/2005/8/layout/hierarchy1"/>
    <dgm:cxn modelId="{9B6BA734-69F4-4F8D-BEE7-512EBF147571}" type="presParOf" srcId="{2F0E2D2C-A1D4-4DE7-A1A2-B6E2B98068B2}" destId="{F80D81A7-6A95-4F93-9C48-652769107D19}" srcOrd="3" destOrd="0" presId="urn:microsoft.com/office/officeart/2005/8/layout/hierarchy1"/>
    <dgm:cxn modelId="{2A29EAE3-C574-4F5D-9891-CF575E6A6C2A}" type="presParOf" srcId="{F80D81A7-6A95-4F93-9C48-652769107D19}" destId="{D8629AFF-BCA7-45BE-8CC8-57CC88D76723}" srcOrd="0" destOrd="0" presId="urn:microsoft.com/office/officeart/2005/8/layout/hierarchy1"/>
    <dgm:cxn modelId="{70E0B909-2F51-464B-8419-FA90FB517A13}" type="presParOf" srcId="{D8629AFF-BCA7-45BE-8CC8-57CC88D76723}" destId="{BFFB0985-B8D4-4C16-8E7A-8EA9EB13E500}" srcOrd="0" destOrd="0" presId="urn:microsoft.com/office/officeart/2005/8/layout/hierarchy1"/>
    <dgm:cxn modelId="{7917F031-F947-4CB3-8E67-D494A5C9F7E8}" type="presParOf" srcId="{D8629AFF-BCA7-45BE-8CC8-57CC88D76723}" destId="{0D6645CA-846D-4D96-8EB6-60860F17EEA0}" srcOrd="1" destOrd="0" presId="urn:microsoft.com/office/officeart/2005/8/layout/hierarchy1"/>
    <dgm:cxn modelId="{0B9565DD-4EC3-44BD-9B3A-E61C708259C6}" type="presParOf" srcId="{F80D81A7-6A95-4F93-9C48-652769107D19}" destId="{2F2CC70A-8AE2-4F81-A625-891837728367}"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2809277-BDA1-4E9A-B823-F10517CB29D7}" type="doc">
      <dgm:prSet loTypeId="urn:microsoft.com/office/officeart/2005/8/layout/hierarchy1" loCatId="hierarchy" qsTypeId="urn:microsoft.com/office/officeart/2005/8/quickstyle/simple1" qsCatId="simple" csTypeId="urn:microsoft.com/office/officeart/2005/8/colors/accent6_2" csCatId="accent6" phldr="1"/>
      <dgm:spPr/>
      <dgm:t>
        <a:bodyPr/>
        <a:lstStyle/>
        <a:p>
          <a:endParaRPr lang="en-US"/>
        </a:p>
      </dgm:t>
    </dgm:pt>
    <dgm:pt modelId="{E1E9FACD-2AEB-4224-8CDA-D480DD1FF60E}">
      <dgm:prSet phldrT="[Text]"/>
      <dgm:spPr/>
      <dgm:t>
        <a:bodyPr/>
        <a:lstStyle/>
        <a:p>
          <a:r>
            <a:rPr lang="en-US" dirty="0">
              <a:latin typeface="Times New Roman" pitchFamily="18" charset="0"/>
              <a:cs typeface="Times New Roman" pitchFamily="18" charset="0"/>
            </a:rPr>
            <a:t>Sources of Knowledge in Islam</a:t>
          </a:r>
        </a:p>
      </dgm:t>
    </dgm:pt>
    <dgm:pt modelId="{C3ABD491-BC41-445F-BC58-9C239C8DDD2B}" type="parTrans" cxnId="{CFE6B603-A164-4454-8D0E-5BA4F0DDA273}">
      <dgm:prSet/>
      <dgm:spPr/>
      <dgm:t>
        <a:bodyPr/>
        <a:lstStyle/>
        <a:p>
          <a:endParaRPr lang="en-US"/>
        </a:p>
      </dgm:t>
    </dgm:pt>
    <dgm:pt modelId="{7EF38EA2-DC8B-44EF-B109-E137974C8329}" type="sibTrans" cxnId="{CFE6B603-A164-4454-8D0E-5BA4F0DDA273}">
      <dgm:prSet/>
      <dgm:spPr/>
      <dgm:t>
        <a:bodyPr/>
        <a:lstStyle/>
        <a:p>
          <a:endParaRPr lang="en-US"/>
        </a:p>
      </dgm:t>
    </dgm:pt>
    <dgm:pt modelId="{3162E970-90CC-4FE6-A337-160671925180}">
      <dgm:prSet phldrT="[Text]"/>
      <dgm:spPr/>
      <dgm:t>
        <a:bodyPr/>
        <a:lstStyle/>
        <a:p>
          <a:r>
            <a:rPr lang="en-US" dirty="0">
              <a:latin typeface="Times New Roman" pitchFamily="18" charset="0"/>
              <a:cs typeface="Times New Roman" pitchFamily="18" charset="0"/>
            </a:rPr>
            <a:t>Revelation (</a:t>
          </a:r>
          <a:r>
            <a:rPr lang="ar-SA" dirty="0">
              <a:latin typeface="Times New Roman" pitchFamily="18" charset="0"/>
              <a:cs typeface="Times New Roman" pitchFamily="18" charset="0"/>
            </a:rPr>
            <a:t>وحی</a:t>
          </a:r>
          <a:r>
            <a:rPr lang="en-US" dirty="0">
              <a:latin typeface="Times New Roman" pitchFamily="18" charset="0"/>
              <a:cs typeface="Times New Roman" pitchFamily="18" charset="0"/>
            </a:rPr>
            <a:t>)</a:t>
          </a:r>
        </a:p>
      </dgm:t>
    </dgm:pt>
    <dgm:pt modelId="{F00AEDA1-48F5-40F2-9B9A-5AA2D72DC09D}" type="parTrans" cxnId="{75C40C0A-CDEF-4E5E-B477-4A5E3993833D}">
      <dgm:prSet/>
      <dgm:spPr/>
      <dgm:t>
        <a:bodyPr/>
        <a:lstStyle/>
        <a:p>
          <a:endParaRPr lang="en-US">
            <a:latin typeface="Times New Roman" pitchFamily="18" charset="0"/>
            <a:cs typeface="Times New Roman" pitchFamily="18" charset="0"/>
          </a:endParaRPr>
        </a:p>
      </dgm:t>
    </dgm:pt>
    <dgm:pt modelId="{D7D17621-34C2-467A-B48E-4DE02F43ACBB}" type="sibTrans" cxnId="{75C40C0A-CDEF-4E5E-B477-4A5E3993833D}">
      <dgm:prSet/>
      <dgm:spPr/>
      <dgm:t>
        <a:bodyPr/>
        <a:lstStyle/>
        <a:p>
          <a:endParaRPr lang="en-US"/>
        </a:p>
      </dgm:t>
    </dgm:pt>
    <dgm:pt modelId="{49B86FEC-5DD8-44E8-933D-CDF79F89613C}">
      <dgm:prSet phldrT="[Text]"/>
      <dgm:spPr/>
      <dgm:t>
        <a:bodyPr/>
        <a:lstStyle/>
        <a:p>
          <a:r>
            <a:rPr lang="en-US" dirty="0">
              <a:latin typeface="Times New Roman" pitchFamily="18" charset="0"/>
              <a:cs typeface="Times New Roman" pitchFamily="18" charset="0"/>
            </a:rPr>
            <a:t>Recited (</a:t>
          </a:r>
          <a:r>
            <a:rPr lang="ar-SA" dirty="0">
              <a:latin typeface="Times New Roman" pitchFamily="18" charset="0"/>
              <a:cs typeface="Times New Roman" pitchFamily="18" charset="0"/>
            </a:rPr>
            <a:t>متلو</a:t>
          </a:r>
          <a:r>
            <a:rPr lang="en-US" dirty="0">
              <a:latin typeface="Times New Roman" pitchFamily="18" charset="0"/>
              <a:cs typeface="Times New Roman" pitchFamily="18" charset="0"/>
            </a:rPr>
            <a:t>): </a:t>
          </a:r>
        </a:p>
        <a:p>
          <a:r>
            <a:rPr lang="en-US" dirty="0">
              <a:latin typeface="Times New Roman" pitchFamily="18" charset="0"/>
              <a:cs typeface="Times New Roman" pitchFamily="18" charset="0"/>
            </a:rPr>
            <a:t>Qur’an</a:t>
          </a:r>
        </a:p>
      </dgm:t>
    </dgm:pt>
    <dgm:pt modelId="{FB8C0A33-FBFC-438A-ADE9-43EE3C8F677A}" type="parTrans" cxnId="{4B8A8010-827E-44AF-B822-0ECAB923994B}">
      <dgm:prSet/>
      <dgm:spPr/>
      <dgm:t>
        <a:bodyPr/>
        <a:lstStyle/>
        <a:p>
          <a:endParaRPr lang="en-US">
            <a:latin typeface="Times New Roman" pitchFamily="18" charset="0"/>
            <a:cs typeface="Times New Roman" pitchFamily="18" charset="0"/>
          </a:endParaRPr>
        </a:p>
      </dgm:t>
    </dgm:pt>
    <dgm:pt modelId="{6014EA60-7594-4809-8583-8610031E856C}" type="sibTrans" cxnId="{4B8A8010-827E-44AF-B822-0ECAB923994B}">
      <dgm:prSet/>
      <dgm:spPr/>
      <dgm:t>
        <a:bodyPr/>
        <a:lstStyle/>
        <a:p>
          <a:endParaRPr lang="en-US"/>
        </a:p>
      </dgm:t>
    </dgm:pt>
    <dgm:pt modelId="{0C6372D5-7F02-4D33-A2B9-CFA668FFFB12}">
      <dgm:prSet phldrT="[Text]"/>
      <dgm:spPr/>
      <dgm:t>
        <a:bodyPr/>
        <a:lstStyle/>
        <a:p>
          <a:r>
            <a:rPr lang="en-US" dirty="0">
              <a:latin typeface="Times New Roman" pitchFamily="18" charset="0"/>
              <a:cs typeface="Times New Roman" pitchFamily="18" charset="0"/>
            </a:rPr>
            <a:t>Non-recited (</a:t>
          </a:r>
          <a:r>
            <a:rPr lang="ar-SA" dirty="0">
              <a:latin typeface="Times New Roman" pitchFamily="18" charset="0"/>
              <a:cs typeface="Times New Roman" pitchFamily="18" charset="0"/>
            </a:rPr>
            <a:t>وحی غیر متلو</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Sunnah</a:t>
          </a:r>
          <a:endParaRPr lang="en-US" dirty="0">
            <a:latin typeface="Times New Roman" pitchFamily="18" charset="0"/>
            <a:cs typeface="Times New Roman" pitchFamily="18" charset="0"/>
          </a:endParaRPr>
        </a:p>
      </dgm:t>
    </dgm:pt>
    <dgm:pt modelId="{57412E12-EB22-421E-BDDF-BDD6596A7516}" type="parTrans" cxnId="{4AED8F2A-FC98-4120-9C77-F05C7A1325CA}">
      <dgm:prSet/>
      <dgm:spPr/>
      <dgm:t>
        <a:bodyPr/>
        <a:lstStyle/>
        <a:p>
          <a:endParaRPr lang="en-US">
            <a:latin typeface="Times New Roman" pitchFamily="18" charset="0"/>
            <a:cs typeface="Times New Roman" pitchFamily="18" charset="0"/>
          </a:endParaRPr>
        </a:p>
      </dgm:t>
    </dgm:pt>
    <dgm:pt modelId="{D3A74558-45F2-4354-AAD9-28DD586E2A25}" type="sibTrans" cxnId="{4AED8F2A-FC98-4120-9C77-F05C7A1325CA}">
      <dgm:prSet/>
      <dgm:spPr/>
      <dgm:t>
        <a:bodyPr/>
        <a:lstStyle/>
        <a:p>
          <a:endParaRPr lang="en-US"/>
        </a:p>
      </dgm:t>
    </dgm:pt>
    <dgm:pt modelId="{D13D1148-719F-4806-A678-EB703951467F}">
      <dgm:prSet phldrT="[Text]"/>
      <dgm:spPr/>
      <dgm:t>
        <a:bodyPr/>
        <a:lstStyle/>
        <a:p>
          <a:r>
            <a:rPr lang="en-US" dirty="0">
              <a:latin typeface="Times New Roman" pitchFamily="18" charset="0"/>
              <a:cs typeface="Times New Roman" pitchFamily="18" charset="0"/>
            </a:rPr>
            <a:t>Reason (</a:t>
          </a:r>
          <a:r>
            <a:rPr lang="ar-SA" dirty="0">
              <a:latin typeface="Times New Roman" pitchFamily="18" charset="0"/>
              <a:cs typeface="Times New Roman" pitchFamily="18" charset="0"/>
            </a:rPr>
            <a:t>عقل</a:t>
          </a:r>
          <a:r>
            <a:rPr lang="en-US" dirty="0">
              <a:latin typeface="Times New Roman" pitchFamily="18" charset="0"/>
              <a:cs typeface="Times New Roman" pitchFamily="18" charset="0"/>
            </a:rPr>
            <a:t>) or Ijtihad*</a:t>
          </a:r>
        </a:p>
      </dgm:t>
    </dgm:pt>
    <dgm:pt modelId="{6834BFEF-D494-4C1A-AEC4-5CAB42C7973D}" type="parTrans" cxnId="{BE2B2480-A9D1-43B0-A630-2C784287582C}">
      <dgm:prSet/>
      <dgm:spPr/>
      <dgm:t>
        <a:bodyPr/>
        <a:lstStyle/>
        <a:p>
          <a:endParaRPr lang="en-US">
            <a:latin typeface="Times New Roman" pitchFamily="18" charset="0"/>
            <a:cs typeface="Times New Roman" pitchFamily="18" charset="0"/>
          </a:endParaRPr>
        </a:p>
      </dgm:t>
    </dgm:pt>
    <dgm:pt modelId="{10906B81-D75B-43FF-9B06-488ED7A755D0}" type="sibTrans" cxnId="{BE2B2480-A9D1-43B0-A630-2C784287582C}">
      <dgm:prSet/>
      <dgm:spPr/>
      <dgm:t>
        <a:bodyPr/>
        <a:lstStyle/>
        <a:p>
          <a:endParaRPr lang="en-US"/>
        </a:p>
      </dgm:t>
    </dgm:pt>
    <dgm:pt modelId="{AD4EAE05-80F1-4344-B3EB-8EDBE4121A0C}">
      <dgm:prSet phldrT="[Text]"/>
      <dgm:spPr/>
      <dgm:t>
        <a:bodyPr/>
        <a:lstStyle/>
        <a:p>
          <a:r>
            <a:rPr lang="en-US" dirty="0">
              <a:latin typeface="Times New Roman" pitchFamily="18" charset="0"/>
              <a:cs typeface="Times New Roman" pitchFamily="18" charset="0"/>
            </a:rPr>
            <a:t>Collective reason: </a:t>
          </a:r>
        </a:p>
        <a:p>
          <a:r>
            <a:rPr lang="en-US" dirty="0" err="1">
              <a:latin typeface="Times New Roman" pitchFamily="18" charset="0"/>
              <a:cs typeface="Times New Roman" pitchFamily="18" charset="0"/>
            </a:rPr>
            <a:t>Ijma</a:t>
          </a:r>
          <a:endParaRPr lang="en-US" dirty="0">
            <a:latin typeface="Times New Roman" pitchFamily="18" charset="0"/>
            <a:cs typeface="Times New Roman" pitchFamily="18" charset="0"/>
          </a:endParaRPr>
        </a:p>
      </dgm:t>
    </dgm:pt>
    <dgm:pt modelId="{DCD88260-D934-4431-A89E-7E8A4CC05A0C}" type="parTrans" cxnId="{DF74DA8F-34CB-4657-8DB9-2C9645487825}">
      <dgm:prSet/>
      <dgm:spPr/>
      <dgm:t>
        <a:bodyPr/>
        <a:lstStyle/>
        <a:p>
          <a:endParaRPr lang="en-US">
            <a:latin typeface="Times New Roman" pitchFamily="18" charset="0"/>
            <a:cs typeface="Times New Roman" pitchFamily="18" charset="0"/>
          </a:endParaRPr>
        </a:p>
      </dgm:t>
    </dgm:pt>
    <dgm:pt modelId="{182AE8C7-65BB-4F21-9C0E-DFCA2A3D1655}" type="sibTrans" cxnId="{DF74DA8F-34CB-4657-8DB9-2C9645487825}">
      <dgm:prSet/>
      <dgm:spPr/>
      <dgm:t>
        <a:bodyPr/>
        <a:lstStyle/>
        <a:p>
          <a:endParaRPr lang="en-US"/>
        </a:p>
      </dgm:t>
    </dgm:pt>
    <dgm:pt modelId="{89143AC2-B6DC-4671-84E2-A6A9F10A2417}">
      <dgm:prSet phldrT="[Text]"/>
      <dgm:spPr/>
      <dgm:t>
        <a:bodyPr/>
        <a:lstStyle/>
        <a:p>
          <a:r>
            <a:rPr lang="en-US" dirty="0">
              <a:latin typeface="Times New Roman" pitchFamily="18" charset="0"/>
              <a:cs typeface="Times New Roman" pitchFamily="18" charset="0"/>
            </a:rPr>
            <a:t>Individual reason: </a:t>
          </a:r>
        </a:p>
        <a:p>
          <a:r>
            <a:rPr lang="en-US" dirty="0" err="1">
              <a:latin typeface="Times New Roman" pitchFamily="18" charset="0"/>
              <a:cs typeface="Times New Roman" pitchFamily="18" charset="0"/>
            </a:rPr>
            <a:t>Qiyas</a:t>
          </a:r>
          <a:endParaRPr lang="en-US" dirty="0">
            <a:latin typeface="Times New Roman" pitchFamily="18" charset="0"/>
            <a:cs typeface="Times New Roman" pitchFamily="18" charset="0"/>
          </a:endParaRPr>
        </a:p>
      </dgm:t>
    </dgm:pt>
    <dgm:pt modelId="{FDA4F20C-E24A-49E5-AB49-E340914AAB16}" type="parTrans" cxnId="{D4342613-6B8F-4C32-87A3-984837B1F93C}">
      <dgm:prSet/>
      <dgm:spPr/>
      <dgm:t>
        <a:bodyPr/>
        <a:lstStyle/>
        <a:p>
          <a:endParaRPr lang="en-US"/>
        </a:p>
      </dgm:t>
    </dgm:pt>
    <dgm:pt modelId="{5D81958F-EA6E-4E8E-9634-6BA10E333E38}" type="sibTrans" cxnId="{D4342613-6B8F-4C32-87A3-984837B1F93C}">
      <dgm:prSet/>
      <dgm:spPr/>
      <dgm:t>
        <a:bodyPr/>
        <a:lstStyle/>
        <a:p>
          <a:endParaRPr lang="en-US"/>
        </a:p>
      </dgm:t>
    </dgm:pt>
    <dgm:pt modelId="{7D3C347F-0D67-4081-A99A-F29F35E91486}" type="pres">
      <dgm:prSet presAssocID="{F2809277-BDA1-4E9A-B823-F10517CB29D7}" presName="hierChild1" presStyleCnt="0">
        <dgm:presLayoutVars>
          <dgm:chPref val="1"/>
          <dgm:dir/>
          <dgm:animOne val="branch"/>
          <dgm:animLvl val="lvl"/>
          <dgm:resizeHandles/>
        </dgm:presLayoutVars>
      </dgm:prSet>
      <dgm:spPr/>
    </dgm:pt>
    <dgm:pt modelId="{C386A65B-8D2A-4E27-AA91-AAD61BFE2A0A}" type="pres">
      <dgm:prSet presAssocID="{E1E9FACD-2AEB-4224-8CDA-D480DD1FF60E}" presName="hierRoot1" presStyleCnt="0"/>
      <dgm:spPr/>
    </dgm:pt>
    <dgm:pt modelId="{E0DA54B3-479B-467D-8EBC-4C8B9317034C}" type="pres">
      <dgm:prSet presAssocID="{E1E9FACD-2AEB-4224-8CDA-D480DD1FF60E}" presName="composite" presStyleCnt="0"/>
      <dgm:spPr/>
    </dgm:pt>
    <dgm:pt modelId="{FFBB2C0A-0016-464C-9E65-C3F7FF896AB1}" type="pres">
      <dgm:prSet presAssocID="{E1E9FACD-2AEB-4224-8CDA-D480DD1FF60E}" presName="background" presStyleLbl="node0" presStyleIdx="0" presStyleCnt="1"/>
      <dgm:spPr/>
    </dgm:pt>
    <dgm:pt modelId="{7BCBDAF1-A646-4202-8F02-1A51DA337E9C}" type="pres">
      <dgm:prSet presAssocID="{E1E9FACD-2AEB-4224-8CDA-D480DD1FF60E}" presName="text" presStyleLbl="fgAcc0" presStyleIdx="0" presStyleCnt="1">
        <dgm:presLayoutVars>
          <dgm:chPref val="3"/>
        </dgm:presLayoutVars>
      </dgm:prSet>
      <dgm:spPr/>
    </dgm:pt>
    <dgm:pt modelId="{D8865168-7C22-49BC-9F60-E205FA4F9E75}" type="pres">
      <dgm:prSet presAssocID="{E1E9FACD-2AEB-4224-8CDA-D480DD1FF60E}" presName="hierChild2" presStyleCnt="0"/>
      <dgm:spPr/>
    </dgm:pt>
    <dgm:pt modelId="{40D9652A-393B-4A73-B023-906D319DB89E}" type="pres">
      <dgm:prSet presAssocID="{F00AEDA1-48F5-40F2-9B9A-5AA2D72DC09D}" presName="Name10" presStyleLbl="parChTrans1D2" presStyleIdx="0" presStyleCnt="2"/>
      <dgm:spPr/>
    </dgm:pt>
    <dgm:pt modelId="{51215FA7-67CC-40BF-AB3E-C4711DB7BD50}" type="pres">
      <dgm:prSet presAssocID="{3162E970-90CC-4FE6-A337-160671925180}" presName="hierRoot2" presStyleCnt="0"/>
      <dgm:spPr/>
    </dgm:pt>
    <dgm:pt modelId="{540E88EF-3DB1-4AFF-A096-238B716863C4}" type="pres">
      <dgm:prSet presAssocID="{3162E970-90CC-4FE6-A337-160671925180}" presName="composite2" presStyleCnt="0"/>
      <dgm:spPr/>
    </dgm:pt>
    <dgm:pt modelId="{D3DF637C-725D-4B6D-918A-8F47ED34E33B}" type="pres">
      <dgm:prSet presAssocID="{3162E970-90CC-4FE6-A337-160671925180}" presName="background2" presStyleLbl="node2" presStyleIdx="0" presStyleCnt="2"/>
      <dgm:spPr/>
    </dgm:pt>
    <dgm:pt modelId="{2C4DE960-A76F-4AD9-80C1-7A84335B1E83}" type="pres">
      <dgm:prSet presAssocID="{3162E970-90CC-4FE6-A337-160671925180}" presName="text2" presStyleLbl="fgAcc2" presStyleIdx="0" presStyleCnt="2" custLinFactNeighborX="-69164" custLinFactNeighborY="-2940">
        <dgm:presLayoutVars>
          <dgm:chPref val="3"/>
        </dgm:presLayoutVars>
      </dgm:prSet>
      <dgm:spPr/>
    </dgm:pt>
    <dgm:pt modelId="{A00E6B4C-F6EF-48A1-A284-06682FF4E151}" type="pres">
      <dgm:prSet presAssocID="{3162E970-90CC-4FE6-A337-160671925180}" presName="hierChild3" presStyleCnt="0"/>
      <dgm:spPr/>
    </dgm:pt>
    <dgm:pt modelId="{7E1416AF-3970-46E0-B6D5-28455945E591}" type="pres">
      <dgm:prSet presAssocID="{FB8C0A33-FBFC-438A-ADE9-43EE3C8F677A}" presName="Name17" presStyleLbl="parChTrans1D3" presStyleIdx="0" presStyleCnt="4"/>
      <dgm:spPr/>
    </dgm:pt>
    <dgm:pt modelId="{027BAD9B-795A-4F37-88C0-84105AD17AE1}" type="pres">
      <dgm:prSet presAssocID="{49B86FEC-5DD8-44E8-933D-CDF79F89613C}" presName="hierRoot3" presStyleCnt="0"/>
      <dgm:spPr/>
    </dgm:pt>
    <dgm:pt modelId="{D1FAEFB2-D2F0-4725-AA1F-DE67BCBEA0E2}" type="pres">
      <dgm:prSet presAssocID="{49B86FEC-5DD8-44E8-933D-CDF79F89613C}" presName="composite3" presStyleCnt="0"/>
      <dgm:spPr/>
    </dgm:pt>
    <dgm:pt modelId="{CFA97D16-D8BA-4BB5-A46B-511D68654078}" type="pres">
      <dgm:prSet presAssocID="{49B86FEC-5DD8-44E8-933D-CDF79F89613C}" presName="background3" presStyleLbl="node3" presStyleIdx="0" presStyleCnt="4"/>
      <dgm:spPr/>
    </dgm:pt>
    <dgm:pt modelId="{2F41D9BA-435F-48C0-A988-356B897E6E8D}" type="pres">
      <dgm:prSet presAssocID="{49B86FEC-5DD8-44E8-933D-CDF79F89613C}" presName="text3" presStyleLbl="fgAcc3" presStyleIdx="0" presStyleCnt="4" custLinFactNeighborX="-90164" custLinFactNeighborY="986">
        <dgm:presLayoutVars>
          <dgm:chPref val="3"/>
        </dgm:presLayoutVars>
      </dgm:prSet>
      <dgm:spPr/>
    </dgm:pt>
    <dgm:pt modelId="{F508474B-FF74-4588-8EB6-F1EEE237CE9C}" type="pres">
      <dgm:prSet presAssocID="{49B86FEC-5DD8-44E8-933D-CDF79F89613C}" presName="hierChild4" presStyleCnt="0"/>
      <dgm:spPr/>
    </dgm:pt>
    <dgm:pt modelId="{AD2831FA-3AFC-477E-8416-AACC45D6F54A}" type="pres">
      <dgm:prSet presAssocID="{57412E12-EB22-421E-BDDF-BDD6596A7516}" presName="Name17" presStyleLbl="parChTrans1D3" presStyleIdx="1" presStyleCnt="4"/>
      <dgm:spPr/>
    </dgm:pt>
    <dgm:pt modelId="{36D6BC3C-5334-44D2-8580-F48BC5010E3A}" type="pres">
      <dgm:prSet presAssocID="{0C6372D5-7F02-4D33-A2B9-CFA668FFFB12}" presName="hierRoot3" presStyleCnt="0"/>
      <dgm:spPr/>
    </dgm:pt>
    <dgm:pt modelId="{E8DE4223-61BD-4363-A9A6-9A76BE648E10}" type="pres">
      <dgm:prSet presAssocID="{0C6372D5-7F02-4D33-A2B9-CFA668FFFB12}" presName="composite3" presStyleCnt="0"/>
      <dgm:spPr/>
    </dgm:pt>
    <dgm:pt modelId="{F1D1413A-FB37-44F0-8E70-2F0D883BE6E9}" type="pres">
      <dgm:prSet presAssocID="{0C6372D5-7F02-4D33-A2B9-CFA668FFFB12}" presName="background3" presStyleLbl="node3" presStyleIdx="1" presStyleCnt="4"/>
      <dgm:spPr/>
    </dgm:pt>
    <dgm:pt modelId="{E32EF462-69FE-4B65-9CFD-0EB65249B983}" type="pres">
      <dgm:prSet presAssocID="{0C6372D5-7F02-4D33-A2B9-CFA668FFFB12}" presName="text3" presStyleLbl="fgAcc3" presStyleIdx="1" presStyleCnt="4" custLinFactNeighborX="-48164" custLinFactNeighborY="986">
        <dgm:presLayoutVars>
          <dgm:chPref val="3"/>
        </dgm:presLayoutVars>
      </dgm:prSet>
      <dgm:spPr/>
    </dgm:pt>
    <dgm:pt modelId="{D152A3F5-24B2-4BA3-B659-9DC0DA44EBA4}" type="pres">
      <dgm:prSet presAssocID="{0C6372D5-7F02-4D33-A2B9-CFA668FFFB12}" presName="hierChild4" presStyleCnt="0"/>
      <dgm:spPr/>
    </dgm:pt>
    <dgm:pt modelId="{B7FB216B-67A1-402C-898E-3E68FDFACD12}" type="pres">
      <dgm:prSet presAssocID="{6834BFEF-D494-4C1A-AEC4-5CAB42C7973D}" presName="Name10" presStyleLbl="parChTrans1D2" presStyleIdx="1" presStyleCnt="2"/>
      <dgm:spPr/>
    </dgm:pt>
    <dgm:pt modelId="{25621FD1-ED6E-4659-8F92-DC94D307C667}" type="pres">
      <dgm:prSet presAssocID="{D13D1148-719F-4806-A678-EB703951467F}" presName="hierRoot2" presStyleCnt="0"/>
      <dgm:spPr/>
    </dgm:pt>
    <dgm:pt modelId="{549D86F1-C219-4F1C-B1D9-F824640B78F6}" type="pres">
      <dgm:prSet presAssocID="{D13D1148-719F-4806-A678-EB703951467F}" presName="composite2" presStyleCnt="0"/>
      <dgm:spPr/>
    </dgm:pt>
    <dgm:pt modelId="{B8CB0AAF-E65A-4E1F-8AF5-3AFFDB3746C3}" type="pres">
      <dgm:prSet presAssocID="{D13D1148-719F-4806-A678-EB703951467F}" presName="background2" presStyleLbl="node2" presStyleIdx="1" presStyleCnt="2"/>
      <dgm:spPr/>
    </dgm:pt>
    <dgm:pt modelId="{5C01BF25-3713-4A8C-B39E-A49CCCF51FD2}" type="pres">
      <dgm:prSet presAssocID="{D13D1148-719F-4806-A678-EB703951467F}" presName="text2" presStyleLbl="fgAcc2" presStyleIdx="1" presStyleCnt="2" custLinFactNeighborX="54339" custLinFactNeighborY="-2940">
        <dgm:presLayoutVars>
          <dgm:chPref val="3"/>
        </dgm:presLayoutVars>
      </dgm:prSet>
      <dgm:spPr/>
    </dgm:pt>
    <dgm:pt modelId="{33FFB8FA-71DC-45E0-83A8-3CFB91EA303D}" type="pres">
      <dgm:prSet presAssocID="{D13D1148-719F-4806-A678-EB703951467F}" presName="hierChild3" presStyleCnt="0"/>
      <dgm:spPr/>
    </dgm:pt>
    <dgm:pt modelId="{25A86AF8-E4D4-4545-A17D-7550002B8D7A}" type="pres">
      <dgm:prSet presAssocID="{DCD88260-D934-4431-A89E-7E8A4CC05A0C}" presName="Name17" presStyleLbl="parChTrans1D3" presStyleIdx="2" presStyleCnt="4"/>
      <dgm:spPr/>
    </dgm:pt>
    <dgm:pt modelId="{E795E926-303A-4354-9E63-2DAAFD22C495}" type="pres">
      <dgm:prSet presAssocID="{AD4EAE05-80F1-4344-B3EB-8EDBE4121A0C}" presName="hierRoot3" presStyleCnt="0"/>
      <dgm:spPr/>
    </dgm:pt>
    <dgm:pt modelId="{C16E690E-2449-4C0E-BE80-8FD9CCD29F68}" type="pres">
      <dgm:prSet presAssocID="{AD4EAE05-80F1-4344-B3EB-8EDBE4121A0C}" presName="composite3" presStyleCnt="0"/>
      <dgm:spPr/>
    </dgm:pt>
    <dgm:pt modelId="{47A0D83E-8642-4A05-8A08-D2AF1AF70257}" type="pres">
      <dgm:prSet presAssocID="{AD4EAE05-80F1-4344-B3EB-8EDBE4121A0C}" presName="background3" presStyleLbl="node3" presStyleIdx="2" presStyleCnt="4"/>
      <dgm:spPr/>
    </dgm:pt>
    <dgm:pt modelId="{544C6977-EE9A-4D8F-823B-C456BF03D71E}" type="pres">
      <dgm:prSet presAssocID="{AD4EAE05-80F1-4344-B3EB-8EDBE4121A0C}" presName="text3" presStyleLbl="fgAcc3" presStyleIdx="2" presStyleCnt="4" custScaleX="118208" custLinFactNeighborX="-6164" custLinFactNeighborY="986">
        <dgm:presLayoutVars>
          <dgm:chPref val="3"/>
        </dgm:presLayoutVars>
      </dgm:prSet>
      <dgm:spPr/>
    </dgm:pt>
    <dgm:pt modelId="{4D8D48D6-DD14-4A0F-A535-DD4A9D49A54F}" type="pres">
      <dgm:prSet presAssocID="{AD4EAE05-80F1-4344-B3EB-8EDBE4121A0C}" presName="hierChild4" presStyleCnt="0"/>
      <dgm:spPr/>
    </dgm:pt>
    <dgm:pt modelId="{65FA2969-98E2-4983-9A5B-397507A278F0}" type="pres">
      <dgm:prSet presAssocID="{FDA4F20C-E24A-49E5-AB49-E340914AAB16}" presName="Name17" presStyleLbl="parChTrans1D3" presStyleIdx="3" presStyleCnt="4"/>
      <dgm:spPr/>
    </dgm:pt>
    <dgm:pt modelId="{90A968EE-842E-4E40-BF9A-8F677E5A95CD}" type="pres">
      <dgm:prSet presAssocID="{89143AC2-B6DC-4671-84E2-A6A9F10A2417}" presName="hierRoot3" presStyleCnt="0"/>
      <dgm:spPr/>
    </dgm:pt>
    <dgm:pt modelId="{B3D7A5CB-7793-4DE4-A0C7-BAF63FF58847}" type="pres">
      <dgm:prSet presAssocID="{89143AC2-B6DC-4671-84E2-A6A9F10A2417}" presName="composite3" presStyleCnt="0"/>
      <dgm:spPr/>
    </dgm:pt>
    <dgm:pt modelId="{45AD81A6-A179-42F2-A3B0-5E47C1DCB489}" type="pres">
      <dgm:prSet presAssocID="{89143AC2-B6DC-4671-84E2-A6A9F10A2417}" presName="background3" presStyleLbl="node3" presStyleIdx="3" presStyleCnt="4"/>
      <dgm:spPr/>
    </dgm:pt>
    <dgm:pt modelId="{1075D6C8-F895-4CD9-9B48-5FBE2530FE2A}" type="pres">
      <dgm:prSet presAssocID="{89143AC2-B6DC-4671-84E2-A6A9F10A2417}" presName="text3" presStyleLbl="fgAcc3" presStyleIdx="3" presStyleCnt="4" custScaleX="118208" custLinFactNeighborX="62116" custLinFactNeighborY="-3967">
        <dgm:presLayoutVars>
          <dgm:chPref val="3"/>
        </dgm:presLayoutVars>
      </dgm:prSet>
      <dgm:spPr/>
    </dgm:pt>
    <dgm:pt modelId="{0B32D26C-8736-42FA-8CDA-B2149AC9FB71}" type="pres">
      <dgm:prSet presAssocID="{89143AC2-B6DC-4671-84E2-A6A9F10A2417}" presName="hierChild4" presStyleCnt="0"/>
      <dgm:spPr/>
    </dgm:pt>
  </dgm:ptLst>
  <dgm:cxnLst>
    <dgm:cxn modelId="{CFE6B603-A164-4454-8D0E-5BA4F0DDA273}" srcId="{F2809277-BDA1-4E9A-B823-F10517CB29D7}" destId="{E1E9FACD-2AEB-4224-8CDA-D480DD1FF60E}" srcOrd="0" destOrd="0" parTransId="{C3ABD491-BC41-445F-BC58-9C239C8DDD2B}" sibTransId="{7EF38EA2-DC8B-44EF-B109-E137974C8329}"/>
    <dgm:cxn modelId="{75C40C0A-CDEF-4E5E-B477-4A5E3993833D}" srcId="{E1E9FACD-2AEB-4224-8CDA-D480DD1FF60E}" destId="{3162E970-90CC-4FE6-A337-160671925180}" srcOrd="0" destOrd="0" parTransId="{F00AEDA1-48F5-40F2-9B9A-5AA2D72DC09D}" sibTransId="{D7D17621-34C2-467A-B48E-4DE02F43ACBB}"/>
    <dgm:cxn modelId="{4B8A8010-827E-44AF-B822-0ECAB923994B}" srcId="{3162E970-90CC-4FE6-A337-160671925180}" destId="{49B86FEC-5DD8-44E8-933D-CDF79F89613C}" srcOrd="0" destOrd="0" parTransId="{FB8C0A33-FBFC-438A-ADE9-43EE3C8F677A}" sibTransId="{6014EA60-7594-4809-8583-8610031E856C}"/>
    <dgm:cxn modelId="{D4342613-6B8F-4C32-87A3-984837B1F93C}" srcId="{D13D1148-719F-4806-A678-EB703951467F}" destId="{89143AC2-B6DC-4671-84E2-A6A9F10A2417}" srcOrd="1" destOrd="0" parTransId="{FDA4F20C-E24A-49E5-AB49-E340914AAB16}" sibTransId="{5D81958F-EA6E-4E8E-9634-6BA10E333E38}"/>
    <dgm:cxn modelId="{03EE1A21-4F29-4FF1-A559-FF6E39E66B65}" type="presOf" srcId="{6834BFEF-D494-4C1A-AEC4-5CAB42C7973D}" destId="{B7FB216B-67A1-402C-898E-3E68FDFACD12}" srcOrd="0" destOrd="0" presId="urn:microsoft.com/office/officeart/2005/8/layout/hierarchy1"/>
    <dgm:cxn modelId="{4AED8F2A-FC98-4120-9C77-F05C7A1325CA}" srcId="{3162E970-90CC-4FE6-A337-160671925180}" destId="{0C6372D5-7F02-4D33-A2B9-CFA668FFFB12}" srcOrd="1" destOrd="0" parTransId="{57412E12-EB22-421E-BDDF-BDD6596A7516}" sibTransId="{D3A74558-45F2-4354-AAD9-28DD586E2A25}"/>
    <dgm:cxn modelId="{678D823E-F536-4BA1-9C4E-61E72B104AB4}" type="presOf" srcId="{F2809277-BDA1-4E9A-B823-F10517CB29D7}" destId="{7D3C347F-0D67-4081-A99A-F29F35E91486}" srcOrd="0" destOrd="0" presId="urn:microsoft.com/office/officeart/2005/8/layout/hierarchy1"/>
    <dgm:cxn modelId="{E3458761-F7B0-48E8-9CF3-CF3CD003326D}" type="presOf" srcId="{D13D1148-719F-4806-A678-EB703951467F}" destId="{5C01BF25-3713-4A8C-B39E-A49CCCF51FD2}" srcOrd="0" destOrd="0" presId="urn:microsoft.com/office/officeart/2005/8/layout/hierarchy1"/>
    <dgm:cxn modelId="{96615555-8141-4157-9AE4-CDCADB1DF6ED}" type="presOf" srcId="{FB8C0A33-FBFC-438A-ADE9-43EE3C8F677A}" destId="{7E1416AF-3970-46E0-B6D5-28455945E591}" srcOrd="0" destOrd="0" presId="urn:microsoft.com/office/officeart/2005/8/layout/hierarchy1"/>
    <dgm:cxn modelId="{42BDF458-E9F7-4804-9A1F-6410241D0BEA}" type="presOf" srcId="{57412E12-EB22-421E-BDDF-BDD6596A7516}" destId="{AD2831FA-3AFC-477E-8416-AACC45D6F54A}" srcOrd="0" destOrd="0" presId="urn:microsoft.com/office/officeart/2005/8/layout/hierarchy1"/>
    <dgm:cxn modelId="{DCA0EE7B-9BDE-4BC3-BD1B-2DC118267021}" type="presOf" srcId="{F00AEDA1-48F5-40F2-9B9A-5AA2D72DC09D}" destId="{40D9652A-393B-4A73-B023-906D319DB89E}" srcOrd="0" destOrd="0" presId="urn:microsoft.com/office/officeart/2005/8/layout/hierarchy1"/>
    <dgm:cxn modelId="{BE2B2480-A9D1-43B0-A630-2C784287582C}" srcId="{E1E9FACD-2AEB-4224-8CDA-D480DD1FF60E}" destId="{D13D1148-719F-4806-A678-EB703951467F}" srcOrd="1" destOrd="0" parTransId="{6834BFEF-D494-4C1A-AEC4-5CAB42C7973D}" sibTransId="{10906B81-D75B-43FF-9B06-488ED7A755D0}"/>
    <dgm:cxn modelId="{8D191F85-7AE9-4F2A-A8EF-EFC0DE274D55}" type="presOf" srcId="{3162E970-90CC-4FE6-A337-160671925180}" destId="{2C4DE960-A76F-4AD9-80C1-7A84335B1E83}" srcOrd="0" destOrd="0" presId="urn:microsoft.com/office/officeart/2005/8/layout/hierarchy1"/>
    <dgm:cxn modelId="{2C07C48C-1DEE-4F80-875F-20CF275082FE}" type="presOf" srcId="{AD4EAE05-80F1-4344-B3EB-8EDBE4121A0C}" destId="{544C6977-EE9A-4D8F-823B-C456BF03D71E}" srcOrd="0" destOrd="0" presId="urn:microsoft.com/office/officeart/2005/8/layout/hierarchy1"/>
    <dgm:cxn modelId="{C6C11D8F-8AC8-4C73-8436-E36CA442CF32}" type="presOf" srcId="{49B86FEC-5DD8-44E8-933D-CDF79F89613C}" destId="{2F41D9BA-435F-48C0-A988-356B897E6E8D}" srcOrd="0" destOrd="0" presId="urn:microsoft.com/office/officeart/2005/8/layout/hierarchy1"/>
    <dgm:cxn modelId="{DF74DA8F-34CB-4657-8DB9-2C9645487825}" srcId="{D13D1148-719F-4806-A678-EB703951467F}" destId="{AD4EAE05-80F1-4344-B3EB-8EDBE4121A0C}" srcOrd="0" destOrd="0" parTransId="{DCD88260-D934-4431-A89E-7E8A4CC05A0C}" sibTransId="{182AE8C7-65BB-4F21-9C0E-DFCA2A3D1655}"/>
    <dgm:cxn modelId="{66753793-4689-46F8-8AEB-81DFDB7EBAEB}" type="presOf" srcId="{89143AC2-B6DC-4671-84E2-A6A9F10A2417}" destId="{1075D6C8-F895-4CD9-9B48-5FBE2530FE2A}" srcOrd="0" destOrd="0" presId="urn:microsoft.com/office/officeart/2005/8/layout/hierarchy1"/>
    <dgm:cxn modelId="{EB5481C1-8C1D-48E4-8166-3511EDD8BC8F}" type="presOf" srcId="{DCD88260-D934-4431-A89E-7E8A4CC05A0C}" destId="{25A86AF8-E4D4-4545-A17D-7550002B8D7A}" srcOrd="0" destOrd="0" presId="urn:microsoft.com/office/officeart/2005/8/layout/hierarchy1"/>
    <dgm:cxn modelId="{1707C5E1-84C1-4C93-832B-737096A46FE7}" type="presOf" srcId="{0C6372D5-7F02-4D33-A2B9-CFA668FFFB12}" destId="{E32EF462-69FE-4B65-9CFD-0EB65249B983}" srcOrd="0" destOrd="0" presId="urn:microsoft.com/office/officeart/2005/8/layout/hierarchy1"/>
    <dgm:cxn modelId="{556610E5-A138-4A7C-BE7A-6D3865835881}" type="presOf" srcId="{E1E9FACD-2AEB-4224-8CDA-D480DD1FF60E}" destId="{7BCBDAF1-A646-4202-8F02-1A51DA337E9C}" srcOrd="0" destOrd="0" presId="urn:microsoft.com/office/officeart/2005/8/layout/hierarchy1"/>
    <dgm:cxn modelId="{2FBAFDE6-6484-47E5-BB09-ADD3521CA92E}" type="presOf" srcId="{FDA4F20C-E24A-49E5-AB49-E340914AAB16}" destId="{65FA2969-98E2-4983-9A5B-397507A278F0}" srcOrd="0" destOrd="0" presId="urn:microsoft.com/office/officeart/2005/8/layout/hierarchy1"/>
    <dgm:cxn modelId="{0A3E9247-2D7D-48E6-8588-0C2F173ADB33}" type="presParOf" srcId="{7D3C347F-0D67-4081-A99A-F29F35E91486}" destId="{C386A65B-8D2A-4E27-AA91-AAD61BFE2A0A}" srcOrd="0" destOrd="0" presId="urn:microsoft.com/office/officeart/2005/8/layout/hierarchy1"/>
    <dgm:cxn modelId="{19CD4E06-D52C-4AEE-8815-CAD881F2210D}" type="presParOf" srcId="{C386A65B-8D2A-4E27-AA91-AAD61BFE2A0A}" destId="{E0DA54B3-479B-467D-8EBC-4C8B9317034C}" srcOrd="0" destOrd="0" presId="urn:microsoft.com/office/officeart/2005/8/layout/hierarchy1"/>
    <dgm:cxn modelId="{7EF9DB4F-6C77-4B7D-B730-AE568C51564E}" type="presParOf" srcId="{E0DA54B3-479B-467D-8EBC-4C8B9317034C}" destId="{FFBB2C0A-0016-464C-9E65-C3F7FF896AB1}" srcOrd="0" destOrd="0" presId="urn:microsoft.com/office/officeart/2005/8/layout/hierarchy1"/>
    <dgm:cxn modelId="{9BBD8DF2-10F2-4B27-AFFA-3B685E654987}" type="presParOf" srcId="{E0DA54B3-479B-467D-8EBC-4C8B9317034C}" destId="{7BCBDAF1-A646-4202-8F02-1A51DA337E9C}" srcOrd="1" destOrd="0" presId="urn:microsoft.com/office/officeart/2005/8/layout/hierarchy1"/>
    <dgm:cxn modelId="{EBDB1EAB-E839-4A2F-B13B-26E2B678D4E3}" type="presParOf" srcId="{C386A65B-8D2A-4E27-AA91-AAD61BFE2A0A}" destId="{D8865168-7C22-49BC-9F60-E205FA4F9E75}" srcOrd="1" destOrd="0" presId="urn:microsoft.com/office/officeart/2005/8/layout/hierarchy1"/>
    <dgm:cxn modelId="{85A8B911-8BD0-4755-85D9-79FD8A239CF1}" type="presParOf" srcId="{D8865168-7C22-49BC-9F60-E205FA4F9E75}" destId="{40D9652A-393B-4A73-B023-906D319DB89E}" srcOrd="0" destOrd="0" presId="urn:microsoft.com/office/officeart/2005/8/layout/hierarchy1"/>
    <dgm:cxn modelId="{6E6341CC-3FD1-4A03-878F-F89F2340D206}" type="presParOf" srcId="{D8865168-7C22-49BC-9F60-E205FA4F9E75}" destId="{51215FA7-67CC-40BF-AB3E-C4711DB7BD50}" srcOrd="1" destOrd="0" presId="urn:microsoft.com/office/officeart/2005/8/layout/hierarchy1"/>
    <dgm:cxn modelId="{DA1A2CF1-C297-4C09-B84B-4AE6CD383546}" type="presParOf" srcId="{51215FA7-67CC-40BF-AB3E-C4711DB7BD50}" destId="{540E88EF-3DB1-4AFF-A096-238B716863C4}" srcOrd="0" destOrd="0" presId="urn:microsoft.com/office/officeart/2005/8/layout/hierarchy1"/>
    <dgm:cxn modelId="{3C51DDF8-20D0-4944-AA8E-F2EB2DC310CA}" type="presParOf" srcId="{540E88EF-3DB1-4AFF-A096-238B716863C4}" destId="{D3DF637C-725D-4B6D-918A-8F47ED34E33B}" srcOrd="0" destOrd="0" presId="urn:microsoft.com/office/officeart/2005/8/layout/hierarchy1"/>
    <dgm:cxn modelId="{99FE9F0B-F83E-4403-AF5D-DD997DAF2089}" type="presParOf" srcId="{540E88EF-3DB1-4AFF-A096-238B716863C4}" destId="{2C4DE960-A76F-4AD9-80C1-7A84335B1E83}" srcOrd="1" destOrd="0" presId="urn:microsoft.com/office/officeart/2005/8/layout/hierarchy1"/>
    <dgm:cxn modelId="{3668E933-0B5A-458F-981A-9B967D881C3F}" type="presParOf" srcId="{51215FA7-67CC-40BF-AB3E-C4711DB7BD50}" destId="{A00E6B4C-F6EF-48A1-A284-06682FF4E151}" srcOrd="1" destOrd="0" presId="urn:microsoft.com/office/officeart/2005/8/layout/hierarchy1"/>
    <dgm:cxn modelId="{4E125187-5CE3-4D56-B869-92EBBC37BEB5}" type="presParOf" srcId="{A00E6B4C-F6EF-48A1-A284-06682FF4E151}" destId="{7E1416AF-3970-46E0-B6D5-28455945E591}" srcOrd="0" destOrd="0" presId="urn:microsoft.com/office/officeart/2005/8/layout/hierarchy1"/>
    <dgm:cxn modelId="{DE3E4A6A-3AAE-40B6-B5CA-BC07ED17A95B}" type="presParOf" srcId="{A00E6B4C-F6EF-48A1-A284-06682FF4E151}" destId="{027BAD9B-795A-4F37-88C0-84105AD17AE1}" srcOrd="1" destOrd="0" presId="urn:microsoft.com/office/officeart/2005/8/layout/hierarchy1"/>
    <dgm:cxn modelId="{DD0D089E-554E-4156-874C-3E93A2CD76C9}" type="presParOf" srcId="{027BAD9B-795A-4F37-88C0-84105AD17AE1}" destId="{D1FAEFB2-D2F0-4725-AA1F-DE67BCBEA0E2}" srcOrd="0" destOrd="0" presId="urn:microsoft.com/office/officeart/2005/8/layout/hierarchy1"/>
    <dgm:cxn modelId="{721C4B31-266F-4921-94F1-44EFA20E494A}" type="presParOf" srcId="{D1FAEFB2-D2F0-4725-AA1F-DE67BCBEA0E2}" destId="{CFA97D16-D8BA-4BB5-A46B-511D68654078}" srcOrd="0" destOrd="0" presId="urn:microsoft.com/office/officeart/2005/8/layout/hierarchy1"/>
    <dgm:cxn modelId="{68955043-5350-4753-9CF7-EB7969AC061D}" type="presParOf" srcId="{D1FAEFB2-D2F0-4725-AA1F-DE67BCBEA0E2}" destId="{2F41D9BA-435F-48C0-A988-356B897E6E8D}" srcOrd="1" destOrd="0" presId="urn:microsoft.com/office/officeart/2005/8/layout/hierarchy1"/>
    <dgm:cxn modelId="{3B6C906F-83DD-4C7F-9DED-3B9C91E09F9B}" type="presParOf" srcId="{027BAD9B-795A-4F37-88C0-84105AD17AE1}" destId="{F508474B-FF74-4588-8EB6-F1EEE237CE9C}" srcOrd="1" destOrd="0" presId="urn:microsoft.com/office/officeart/2005/8/layout/hierarchy1"/>
    <dgm:cxn modelId="{1EF5794B-B584-4672-93E9-E102C1F0DE5C}" type="presParOf" srcId="{A00E6B4C-F6EF-48A1-A284-06682FF4E151}" destId="{AD2831FA-3AFC-477E-8416-AACC45D6F54A}" srcOrd="2" destOrd="0" presId="urn:microsoft.com/office/officeart/2005/8/layout/hierarchy1"/>
    <dgm:cxn modelId="{A7FD0E2A-C176-4D2E-9B71-7EFC21274FEA}" type="presParOf" srcId="{A00E6B4C-F6EF-48A1-A284-06682FF4E151}" destId="{36D6BC3C-5334-44D2-8580-F48BC5010E3A}" srcOrd="3" destOrd="0" presId="urn:microsoft.com/office/officeart/2005/8/layout/hierarchy1"/>
    <dgm:cxn modelId="{87A4439A-104E-4AF1-AB8F-EF4625A352A1}" type="presParOf" srcId="{36D6BC3C-5334-44D2-8580-F48BC5010E3A}" destId="{E8DE4223-61BD-4363-A9A6-9A76BE648E10}" srcOrd="0" destOrd="0" presId="urn:microsoft.com/office/officeart/2005/8/layout/hierarchy1"/>
    <dgm:cxn modelId="{645FA08F-B792-493C-BB96-6F138AF6F975}" type="presParOf" srcId="{E8DE4223-61BD-4363-A9A6-9A76BE648E10}" destId="{F1D1413A-FB37-44F0-8E70-2F0D883BE6E9}" srcOrd="0" destOrd="0" presId="urn:microsoft.com/office/officeart/2005/8/layout/hierarchy1"/>
    <dgm:cxn modelId="{A546F7BE-51F2-49E1-B4DA-63871D1DD923}" type="presParOf" srcId="{E8DE4223-61BD-4363-A9A6-9A76BE648E10}" destId="{E32EF462-69FE-4B65-9CFD-0EB65249B983}" srcOrd="1" destOrd="0" presId="urn:microsoft.com/office/officeart/2005/8/layout/hierarchy1"/>
    <dgm:cxn modelId="{86520C2B-F9B3-40F1-8027-E8EBC2DA4325}" type="presParOf" srcId="{36D6BC3C-5334-44D2-8580-F48BC5010E3A}" destId="{D152A3F5-24B2-4BA3-B659-9DC0DA44EBA4}" srcOrd="1" destOrd="0" presId="urn:microsoft.com/office/officeart/2005/8/layout/hierarchy1"/>
    <dgm:cxn modelId="{6F819811-F29B-4783-9D0C-7D3431B0573B}" type="presParOf" srcId="{D8865168-7C22-49BC-9F60-E205FA4F9E75}" destId="{B7FB216B-67A1-402C-898E-3E68FDFACD12}" srcOrd="2" destOrd="0" presId="urn:microsoft.com/office/officeart/2005/8/layout/hierarchy1"/>
    <dgm:cxn modelId="{296660D6-96C2-47E1-9F89-129EE0486BEA}" type="presParOf" srcId="{D8865168-7C22-49BC-9F60-E205FA4F9E75}" destId="{25621FD1-ED6E-4659-8F92-DC94D307C667}" srcOrd="3" destOrd="0" presId="urn:microsoft.com/office/officeart/2005/8/layout/hierarchy1"/>
    <dgm:cxn modelId="{45A21054-0AE2-470F-B837-C05898E2C7EB}" type="presParOf" srcId="{25621FD1-ED6E-4659-8F92-DC94D307C667}" destId="{549D86F1-C219-4F1C-B1D9-F824640B78F6}" srcOrd="0" destOrd="0" presId="urn:microsoft.com/office/officeart/2005/8/layout/hierarchy1"/>
    <dgm:cxn modelId="{81EF2C80-0464-4322-A7A5-F62894747BDC}" type="presParOf" srcId="{549D86F1-C219-4F1C-B1D9-F824640B78F6}" destId="{B8CB0AAF-E65A-4E1F-8AF5-3AFFDB3746C3}" srcOrd="0" destOrd="0" presId="urn:microsoft.com/office/officeart/2005/8/layout/hierarchy1"/>
    <dgm:cxn modelId="{18993DB3-6639-4430-9364-81925A6041FA}" type="presParOf" srcId="{549D86F1-C219-4F1C-B1D9-F824640B78F6}" destId="{5C01BF25-3713-4A8C-B39E-A49CCCF51FD2}" srcOrd="1" destOrd="0" presId="urn:microsoft.com/office/officeart/2005/8/layout/hierarchy1"/>
    <dgm:cxn modelId="{CC8A3DAC-5E68-4C83-9421-4A48C61FE9AC}" type="presParOf" srcId="{25621FD1-ED6E-4659-8F92-DC94D307C667}" destId="{33FFB8FA-71DC-45E0-83A8-3CFB91EA303D}" srcOrd="1" destOrd="0" presId="urn:microsoft.com/office/officeart/2005/8/layout/hierarchy1"/>
    <dgm:cxn modelId="{C652C2D8-0A4D-4B41-B551-16AB5079BC49}" type="presParOf" srcId="{33FFB8FA-71DC-45E0-83A8-3CFB91EA303D}" destId="{25A86AF8-E4D4-4545-A17D-7550002B8D7A}" srcOrd="0" destOrd="0" presId="urn:microsoft.com/office/officeart/2005/8/layout/hierarchy1"/>
    <dgm:cxn modelId="{616B8C0B-84B4-4F20-91C8-80C748279A83}" type="presParOf" srcId="{33FFB8FA-71DC-45E0-83A8-3CFB91EA303D}" destId="{E795E926-303A-4354-9E63-2DAAFD22C495}" srcOrd="1" destOrd="0" presId="urn:microsoft.com/office/officeart/2005/8/layout/hierarchy1"/>
    <dgm:cxn modelId="{CBE43B09-E8D1-47FC-83F6-D929CCF5E8FA}" type="presParOf" srcId="{E795E926-303A-4354-9E63-2DAAFD22C495}" destId="{C16E690E-2449-4C0E-BE80-8FD9CCD29F68}" srcOrd="0" destOrd="0" presId="urn:microsoft.com/office/officeart/2005/8/layout/hierarchy1"/>
    <dgm:cxn modelId="{D05875AA-191D-404C-83F0-6F82F90C8ABE}" type="presParOf" srcId="{C16E690E-2449-4C0E-BE80-8FD9CCD29F68}" destId="{47A0D83E-8642-4A05-8A08-D2AF1AF70257}" srcOrd="0" destOrd="0" presId="urn:microsoft.com/office/officeart/2005/8/layout/hierarchy1"/>
    <dgm:cxn modelId="{D519783C-FB9C-4ED3-8CAE-426B9EB6A23B}" type="presParOf" srcId="{C16E690E-2449-4C0E-BE80-8FD9CCD29F68}" destId="{544C6977-EE9A-4D8F-823B-C456BF03D71E}" srcOrd="1" destOrd="0" presId="urn:microsoft.com/office/officeart/2005/8/layout/hierarchy1"/>
    <dgm:cxn modelId="{0875C36D-C575-4FF4-BFB2-D71DE38F5798}" type="presParOf" srcId="{E795E926-303A-4354-9E63-2DAAFD22C495}" destId="{4D8D48D6-DD14-4A0F-A535-DD4A9D49A54F}" srcOrd="1" destOrd="0" presId="urn:microsoft.com/office/officeart/2005/8/layout/hierarchy1"/>
    <dgm:cxn modelId="{A43749EB-8BB0-47D5-8F3F-044F43E6A026}" type="presParOf" srcId="{33FFB8FA-71DC-45E0-83A8-3CFB91EA303D}" destId="{65FA2969-98E2-4983-9A5B-397507A278F0}" srcOrd="2" destOrd="0" presId="urn:microsoft.com/office/officeart/2005/8/layout/hierarchy1"/>
    <dgm:cxn modelId="{A617B67F-958E-4DBF-8D9D-E013892C72C6}" type="presParOf" srcId="{33FFB8FA-71DC-45E0-83A8-3CFB91EA303D}" destId="{90A968EE-842E-4E40-BF9A-8F677E5A95CD}" srcOrd="3" destOrd="0" presId="urn:microsoft.com/office/officeart/2005/8/layout/hierarchy1"/>
    <dgm:cxn modelId="{AAED4E3E-1815-4AF1-B49C-D85BB58EA157}" type="presParOf" srcId="{90A968EE-842E-4E40-BF9A-8F677E5A95CD}" destId="{B3D7A5CB-7793-4DE4-A0C7-BAF63FF58847}" srcOrd="0" destOrd="0" presId="urn:microsoft.com/office/officeart/2005/8/layout/hierarchy1"/>
    <dgm:cxn modelId="{806F50CA-3AD8-4695-924A-085B0611B51B}" type="presParOf" srcId="{B3D7A5CB-7793-4DE4-A0C7-BAF63FF58847}" destId="{45AD81A6-A179-42F2-A3B0-5E47C1DCB489}" srcOrd="0" destOrd="0" presId="urn:microsoft.com/office/officeart/2005/8/layout/hierarchy1"/>
    <dgm:cxn modelId="{8D78812F-6460-4B20-BDE4-9214B2F4F4D5}" type="presParOf" srcId="{B3D7A5CB-7793-4DE4-A0C7-BAF63FF58847}" destId="{1075D6C8-F895-4CD9-9B48-5FBE2530FE2A}" srcOrd="1" destOrd="0" presId="urn:microsoft.com/office/officeart/2005/8/layout/hierarchy1"/>
    <dgm:cxn modelId="{4ED79C48-6EF8-4ACC-9CC8-59EF80BE8DE0}" type="presParOf" srcId="{90A968EE-842E-4E40-BF9A-8F677E5A95CD}" destId="{0B32D26C-8736-42FA-8CDA-B2149AC9FB7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C0C0ACF-82A1-438E-B355-8414A8D0AF11}" type="doc">
      <dgm:prSet loTypeId="urn:microsoft.com/office/officeart/2005/8/layout/hierarchy1" loCatId="hierarchy" qsTypeId="urn:microsoft.com/office/officeart/2005/8/quickstyle/simple3" qsCatId="simple" csTypeId="urn:microsoft.com/office/officeart/2005/8/colors/accent1_5" csCatId="accent1" phldr="1"/>
      <dgm:spPr/>
      <dgm:t>
        <a:bodyPr/>
        <a:lstStyle/>
        <a:p>
          <a:endParaRPr lang="en-US"/>
        </a:p>
      </dgm:t>
    </dgm:pt>
    <dgm:pt modelId="{07A095E4-3D75-4129-989C-AF2BF5D49E27}">
      <dgm:prSet phldrT="[Text]" custT="1"/>
      <dgm:spPr/>
      <dgm:t>
        <a:bodyPr/>
        <a:lstStyle/>
        <a:p>
          <a:r>
            <a:rPr lang="en-US" sz="2400" dirty="0"/>
            <a:t>Text (</a:t>
          </a:r>
          <a:r>
            <a:rPr lang="ar-AE" sz="2400" dirty="0"/>
            <a:t>نص</a:t>
          </a:r>
          <a:r>
            <a:rPr lang="en-US" sz="2400" dirty="0"/>
            <a:t>): Qur’an / </a:t>
          </a:r>
          <a:r>
            <a:rPr lang="en-US" sz="2400" dirty="0" err="1"/>
            <a:t>Sunnah</a:t>
          </a:r>
          <a:endParaRPr lang="en-US" sz="2400" dirty="0"/>
        </a:p>
      </dgm:t>
    </dgm:pt>
    <dgm:pt modelId="{257D48BC-1509-45C0-9780-D4BFAD1DAE71}" type="parTrans" cxnId="{86FAAF0A-E017-4663-B444-881083A90BB5}">
      <dgm:prSet/>
      <dgm:spPr/>
      <dgm:t>
        <a:bodyPr/>
        <a:lstStyle/>
        <a:p>
          <a:endParaRPr lang="en-US"/>
        </a:p>
      </dgm:t>
    </dgm:pt>
    <dgm:pt modelId="{023964ED-670D-4339-855D-D1DE53685E48}" type="sibTrans" cxnId="{86FAAF0A-E017-4663-B444-881083A90BB5}">
      <dgm:prSet/>
      <dgm:spPr/>
      <dgm:t>
        <a:bodyPr/>
        <a:lstStyle/>
        <a:p>
          <a:endParaRPr lang="en-US"/>
        </a:p>
      </dgm:t>
    </dgm:pt>
    <dgm:pt modelId="{DBF2C04B-36AB-433F-9E35-42FD4837195A}">
      <dgm:prSet phldrT="[Text]" custT="1"/>
      <dgm:spPr/>
      <dgm:t>
        <a:bodyPr/>
        <a:lstStyle/>
        <a:p>
          <a:r>
            <a:rPr lang="en-US" sz="1800" dirty="0"/>
            <a:t>Single Text (</a:t>
          </a:r>
          <a:r>
            <a:rPr lang="ar-AE" sz="1800" dirty="0"/>
            <a:t>نص</a:t>
          </a:r>
          <a:r>
            <a:rPr lang="en-US" sz="1800" dirty="0"/>
            <a:t>)</a:t>
          </a:r>
          <a:endParaRPr lang="en-US" sz="1200" dirty="0"/>
        </a:p>
      </dgm:t>
    </dgm:pt>
    <dgm:pt modelId="{3820CF51-FC5F-49A1-BEC2-E2A31A7094BD}" type="parTrans" cxnId="{844070CE-06E4-4B57-98B4-9298FB0DF75B}">
      <dgm:prSet/>
      <dgm:spPr/>
      <dgm:t>
        <a:bodyPr/>
        <a:lstStyle/>
        <a:p>
          <a:endParaRPr lang="en-US"/>
        </a:p>
      </dgm:t>
    </dgm:pt>
    <dgm:pt modelId="{A33F6EB7-BB9D-49AF-AB34-8C9E7BC92383}" type="sibTrans" cxnId="{844070CE-06E4-4B57-98B4-9298FB0DF75B}">
      <dgm:prSet/>
      <dgm:spPr/>
      <dgm:t>
        <a:bodyPr/>
        <a:lstStyle/>
        <a:p>
          <a:endParaRPr lang="en-US"/>
        </a:p>
      </dgm:t>
    </dgm:pt>
    <dgm:pt modelId="{C5AC246A-644D-4616-9E85-44055AA6F23C}">
      <dgm:prSet phldrT="[Text]" custT="1"/>
      <dgm:spPr/>
      <dgm:t>
        <a:bodyPr/>
        <a:lstStyle/>
        <a:p>
          <a:r>
            <a:rPr lang="en-US" sz="1800" dirty="0"/>
            <a:t>Multiple Texts (</a:t>
          </a:r>
          <a:r>
            <a:rPr lang="ar-AE" sz="1800" dirty="0"/>
            <a:t>نصوص</a:t>
          </a:r>
          <a:r>
            <a:rPr lang="en-US" sz="1800" dirty="0"/>
            <a:t>)</a:t>
          </a:r>
          <a:endParaRPr lang="en-US" sz="1200" dirty="0"/>
        </a:p>
      </dgm:t>
    </dgm:pt>
    <dgm:pt modelId="{FDF277B4-2240-4B1C-B0F2-A06AA4A8D61A}" type="parTrans" cxnId="{423E3E03-8B22-464B-AA54-38728A3736D7}">
      <dgm:prSet/>
      <dgm:spPr/>
      <dgm:t>
        <a:bodyPr/>
        <a:lstStyle/>
        <a:p>
          <a:endParaRPr lang="en-US"/>
        </a:p>
      </dgm:t>
    </dgm:pt>
    <dgm:pt modelId="{263078D2-C700-4CEB-A080-C221541106C8}" type="sibTrans" cxnId="{423E3E03-8B22-464B-AA54-38728A3736D7}">
      <dgm:prSet/>
      <dgm:spPr/>
      <dgm:t>
        <a:bodyPr/>
        <a:lstStyle/>
        <a:p>
          <a:endParaRPr lang="en-US"/>
        </a:p>
      </dgm:t>
    </dgm:pt>
    <dgm:pt modelId="{A7640F3D-30DE-43F1-9E07-328A4EE945DA}">
      <dgm:prSet phldrT="[Text]" custT="1"/>
      <dgm:spPr/>
      <dgm:t>
        <a:bodyPr/>
        <a:lstStyle/>
        <a:p>
          <a:r>
            <a:rPr lang="en-US" sz="1400" dirty="0"/>
            <a:t>Multiple Meanings</a:t>
          </a:r>
        </a:p>
        <a:p>
          <a:r>
            <a:rPr lang="en-US" sz="1200" dirty="0"/>
            <a:t>(Greater chance of difference of opinion)</a:t>
          </a:r>
        </a:p>
      </dgm:t>
    </dgm:pt>
    <dgm:pt modelId="{76D7D5B5-9B00-4EDE-A18E-FFC74E044F73}" type="parTrans" cxnId="{0257E372-DCE5-483D-8CD7-0DBB32E1FAD1}">
      <dgm:prSet/>
      <dgm:spPr/>
      <dgm:t>
        <a:bodyPr/>
        <a:lstStyle/>
        <a:p>
          <a:endParaRPr lang="en-US"/>
        </a:p>
      </dgm:t>
    </dgm:pt>
    <dgm:pt modelId="{D1765ED4-17CA-46C2-B4C7-DC020EC3C91C}" type="sibTrans" cxnId="{0257E372-DCE5-483D-8CD7-0DBB32E1FAD1}">
      <dgm:prSet/>
      <dgm:spPr/>
      <dgm:t>
        <a:bodyPr/>
        <a:lstStyle/>
        <a:p>
          <a:endParaRPr lang="en-US"/>
        </a:p>
      </dgm:t>
    </dgm:pt>
    <dgm:pt modelId="{D3822BD1-8A6B-493B-99A8-DDAD0633A45C}">
      <dgm:prSet phldrT="[Text]" custT="1"/>
      <dgm:spPr/>
      <dgm:t>
        <a:bodyPr/>
        <a:lstStyle/>
        <a:p>
          <a:r>
            <a:rPr lang="en-US" sz="1600" dirty="0"/>
            <a:t>Single Meaning</a:t>
          </a:r>
          <a:endParaRPr lang="en-US" sz="1200" dirty="0"/>
        </a:p>
      </dgm:t>
    </dgm:pt>
    <dgm:pt modelId="{02A1AD14-1BB8-474F-B1FB-D052621AFF1A}" type="parTrans" cxnId="{76013AB7-1D00-4058-8D06-318D6F91110F}">
      <dgm:prSet/>
      <dgm:spPr/>
      <dgm:t>
        <a:bodyPr/>
        <a:lstStyle/>
        <a:p>
          <a:endParaRPr lang="en-US"/>
        </a:p>
      </dgm:t>
    </dgm:pt>
    <dgm:pt modelId="{475CB602-B8FB-4E47-97B9-F8F81984DFCB}" type="sibTrans" cxnId="{76013AB7-1D00-4058-8D06-318D6F91110F}">
      <dgm:prSet/>
      <dgm:spPr/>
      <dgm:t>
        <a:bodyPr/>
        <a:lstStyle/>
        <a:p>
          <a:endParaRPr lang="en-US"/>
        </a:p>
      </dgm:t>
    </dgm:pt>
    <dgm:pt modelId="{AB194DFA-B204-4686-A3BD-6610D9FC31BE}">
      <dgm:prSet phldrT="[Text]" custT="1"/>
      <dgm:spPr/>
      <dgm:t>
        <a:bodyPr/>
        <a:lstStyle/>
        <a:p>
          <a:r>
            <a:rPr lang="en-US" sz="1600" dirty="0"/>
            <a:t>Single Meaning</a:t>
          </a:r>
          <a:endParaRPr lang="en-US" sz="1200" dirty="0"/>
        </a:p>
      </dgm:t>
    </dgm:pt>
    <dgm:pt modelId="{09481B07-F549-4178-8BF7-0FC5DF1E6BEE}" type="parTrans" cxnId="{98B3F15C-6DFB-4CD5-989A-9C0BFE333421}">
      <dgm:prSet/>
      <dgm:spPr/>
      <dgm:t>
        <a:bodyPr/>
        <a:lstStyle/>
        <a:p>
          <a:endParaRPr lang="en-US"/>
        </a:p>
      </dgm:t>
    </dgm:pt>
    <dgm:pt modelId="{4CFBD102-B64C-4BF7-90CF-A2DA1EE16A2C}" type="sibTrans" cxnId="{98B3F15C-6DFB-4CD5-989A-9C0BFE333421}">
      <dgm:prSet/>
      <dgm:spPr/>
      <dgm:t>
        <a:bodyPr/>
        <a:lstStyle/>
        <a:p>
          <a:endParaRPr lang="en-US"/>
        </a:p>
      </dgm:t>
    </dgm:pt>
    <dgm:pt modelId="{924B574A-E4D7-40E4-A65A-AEB30C7D52AE}">
      <dgm:prSet phldrT="[Text]" custT="1"/>
      <dgm:spPr/>
      <dgm:t>
        <a:bodyPr/>
        <a:lstStyle/>
        <a:p>
          <a:r>
            <a:rPr lang="en-US" sz="1400" dirty="0"/>
            <a:t>Multiple Meanings</a:t>
          </a:r>
        </a:p>
        <a:p>
          <a:r>
            <a:rPr lang="en-US" sz="1400" dirty="0"/>
            <a:t>(Greater chance of difference of opinion)</a:t>
          </a:r>
          <a:endParaRPr lang="en-US" sz="1600" dirty="0"/>
        </a:p>
      </dgm:t>
    </dgm:pt>
    <dgm:pt modelId="{3ABCB631-A54E-4404-933E-8458E83898A1}" type="parTrans" cxnId="{342C88E7-DD3F-4C45-8359-5C38EDBC1BD9}">
      <dgm:prSet/>
      <dgm:spPr/>
      <dgm:t>
        <a:bodyPr/>
        <a:lstStyle/>
        <a:p>
          <a:endParaRPr lang="en-US"/>
        </a:p>
      </dgm:t>
    </dgm:pt>
    <dgm:pt modelId="{E2B319DC-9E92-46AE-A9C8-DE7FC2485B3D}" type="sibTrans" cxnId="{342C88E7-DD3F-4C45-8359-5C38EDBC1BD9}">
      <dgm:prSet/>
      <dgm:spPr/>
      <dgm:t>
        <a:bodyPr/>
        <a:lstStyle/>
        <a:p>
          <a:endParaRPr lang="en-US"/>
        </a:p>
      </dgm:t>
    </dgm:pt>
    <dgm:pt modelId="{48705674-6C43-4AB8-85C9-030A469FA73D}" type="pres">
      <dgm:prSet presAssocID="{BC0C0ACF-82A1-438E-B355-8414A8D0AF11}" presName="hierChild1" presStyleCnt="0">
        <dgm:presLayoutVars>
          <dgm:chPref val="1"/>
          <dgm:dir/>
          <dgm:animOne val="branch"/>
          <dgm:animLvl val="lvl"/>
          <dgm:resizeHandles/>
        </dgm:presLayoutVars>
      </dgm:prSet>
      <dgm:spPr/>
    </dgm:pt>
    <dgm:pt modelId="{48E206A5-43F1-4652-9A45-EFB58CDB0BA4}" type="pres">
      <dgm:prSet presAssocID="{07A095E4-3D75-4129-989C-AF2BF5D49E27}" presName="hierRoot1" presStyleCnt="0"/>
      <dgm:spPr/>
    </dgm:pt>
    <dgm:pt modelId="{5C65CDC9-0B56-4303-AF9A-48AD3954AAE5}" type="pres">
      <dgm:prSet presAssocID="{07A095E4-3D75-4129-989C-AF2BF5D49E27}" presName="composite" presStyleCnt="0"/>
      <dgm:spPr/>
    </dgm:pt>
    <dgm:pt modelId="{C6BEEFEF-8E45-4CB2-A089-50315B33842C}" type="pres">
      <dgm:prSet presAssocID="{07A095E4-3D75-4129-989C-AF2BF5D49E27}" presName="background" presStyleLbl="node0" presStyleIdx="0" presStyleCnt="1"/>
      <dgm:spPr/>
    </dgm:pt>
    <dgm:pt modelId="{9788AC0C-025B-4724-B016-CA9FB812727F}" type="pres">
      <dgm:prSet presAssocID="{07A095E4-3D75-4129-989C-AF2BF5D49E27}" presName="text" presStyleLbl="fgAcc0" presStyleIdx="0" presStyleCnt="1" custScaleX="172248" custLinFactNeighborX="-11059" custLinFactNeighborY="-22681">
        <dgm:presLayoutVars>
          <dgm:chPref val="3"/>
        </dgm:presLayoutVars>
      </dgm:prSet>
      <dgm:spPr/>
    </dgm:pt>
    <dgm:pt modelId="{8857E5D4-3953-4DCB-A360-A79913628FDF}" type="pres">
      <dgm:prSet presAssocID="{07A095E4-3D75-4129-989C-AF2BF5D49E27}" presName="hierChild2" presStyleCnt="0"/>
      <dgm:spPr/>
    </dgm:pt>
    <dgm:pt modelId="{63FB9688-7535-47D9-87CE-893FC64E0A7C}" type="pres">
      <dgm:prSet presAssocID="{3820CF51-FC5F-49A1-BEC2-E2A31A7094BD}" presName="Name10" presStyleLbl="parChTrans1D2" presStyleIdx="0" presStyleCnt="2"/>
      <dgm:spPr/>
    </dgm:pt>
    <dgm:pt modelId="{A0DB8070-70D2-4A43-84BC-63F9362427F3}" type="pres">
      <dgm:prSet presAssocID="{DBF2C04B-36AB-433F-9E35-42FD4837195A}" presName="hierRoot2" presStyleCnt="0"/>
      <dgm:spPr/>
    </dgm:pt>
    <dgm:pt modelId="{A767F02A-0D9F-46AF-988A-B7DDDA372A1F}" type="pres">
      <dgm:prSet presAssocID="{DBF2C04B-36AB-433F-9E35-42FD4837195A}" presName="composite2" presStyleCnt="0"/>
      <dgm:spPr/>
    </dgm:pt>
    <dgm:pt modelId="{ECF41203-C78C-44E8-B6A1-898CBE978B04}" type="pres">
      <dgm:prSet presAssocID="{DBF2C04B-36AB-433F-9E35-42FD4837195A}" presName="background2" presStyleLbl="node2" presStyleIdx="0" presStyleCnt="2"/>
      <dgm:spPr/>
    </dgm:pt>
    <dgm:pt modelId="{D9DA9C0C-D7C1-41A3-AB18-CFDA8D59CB43}" type="pres">
      <dgm:prSet presAssocID="{DBF2C04B-36AB-433F-9E35-42FD4837195A}" presName="text2" presStyleLbl="fgAcc2" presStyleIdx="0" presStyleCnt="2" custLinFactNeighborX="-654" custLinFactNeighborY="-5364">
        <dgm:presLayoutVars>
          <dgm:chPref val="3"/>
        </dgm:presLayoutVars>
      </dgm:prSet>
      <dgm:spPr/>
    </dgm:pt>
    <dgm:pt modelId="{CC5EF918-66FD-450E-A393-782716F44383}" type="pres">
      <dgm:prSet presAssocID="{DBF2C04B-36AB-433F-9E35-42FD4837195A}" presName="hierChild3" presStyleCnt="0"/>
      <dgm:spPr/>
    </dgm:pt>
    <dgm:pt modelId="{1F6D040B-D29A-4336-A5C5-11345F5F0816}" type="pres">
      <dgm:prSet presAssocID="{02A1AD14-1BB8-474F-B1FB-D052621AFF1A}" presName="Name17" presStyleLbl="parChTrans1D3" presStyleIdx="0" presStyleCnt="4"/>
      <dgm:spPr/>
    </dgm:pt>
    <dgm:pt modelId="{6DA249CE-47ED-45B6-8054-7E603CC8BC91}" type="pres">
      <dgm:prSet presAssocID="{D3822BD1-8A6B-493B-99A8-DDAD0633A45C}" presName="hierRoot3" presStyleCnt="0"/>
      <dgm:spPr/>
    </dgm:pt>
    <dgm:pt modelId="{D3D02CDD-1E31-41AA-AB31-E0BE144A9BBD}" type="pres">
      <dgm:prSet presAssocID="{D3822BD1-8A6B-493B-99A8-DDAD0633A45C}" presName="composite3" presStyleCnt="0"/>
      <dgm:spPr/>
    </dgm:pt>
    <dgm:pt modelId="{B80AB2A2-43AA-46DD-B3C9-FEAA657B93B5}" type="pres">
      <dgm:prSet presAssocID="{D3822BD1-8A6B-493B-99A8-DDAD0633A45C}" presName="background3" presStyleLbl="node3" presStyleIdx="0" presStyleCnt="4"/>
      <dgm:spPr/>
    </dgm:pt>
    <dgm:pt modelId="{1086C289-0D9D-4C42-87D2-18FF96E5391F}" type="pres">
      <dgm:prSet presAssocID="{D3822BD1-8A6B-493B-99A8-DDAD0633A45C}" presName="text3" presStyleLbl="fgAcc3" presStyleIdx="0" presStyleCnt="4">
        <dgm:presLayoutVars>
          <dgm:chPref val="3"/>
        </dgm:presLayoutVars>
      </dgm:prSet>
      <dgm:spPr/>
    </dgm:pt>
    <dgm:pt modelId="{BED66674-02FB-4644-A8EB-19821FAD3938}" type="pres">
      <dgm:prSet presAssocID="{D3822BD1-8A6B-493B-99A8-DDAD0633A45C}" presName="hierChild4" presStyleCnt="0"/>
      <dgm:spPr/>
    </dgm:pt>
    <dgm:pt modelId="{6259ACF2-E248-4563-A1DC-256E6103413D}" type="pres">
      <dgm:prSet presAssocID="{76D7D5B5-9B00-4EDE-A18E-FFC74E044F73}" presName="Name17" presStyleLbl="parChTrans1D3" presStyleIdx="1" presStyleCnt="4"/>
      <dgm:spPr/>
    </dgm:pt>
    <dgm:pt modelId="{2E3CEAA8-FC66-4E87-B474-278136EBB6C2}" type="pres">
      <dgm:prSet presAssocID="{A7640F3D-30DE-43F1-9E07-328A4EE945DA}" presName="hierRoot3" presStyleCnt="0"/>
      <dgm:spPr/>
    </dgm:pt>
    <dgm:pt modelId="{305B44D4-62D3-4618-AF40-FB7657CCA6C4}" type="pres">
      <dgm:prSet presAssocID="{A7640F3D-30DE-43F1-9E07-328A4EE945DA}" presName="composite3" presStyleCnt="0"/>
      <dgm:spPr/>
    </dgm:pt>
    <dgm:pt modelId="{78F0162C-86A1-46E8-8A78-3A12816D22D5}" type="pres">
      <dgm:prSet presAssocID="{A7640F3D-30DE-43F1-9E07-328A4EE945DA}" presName="background3" presStyleLbl="node3" presStyleIdx="1" presStyleCnt="4"/>
      <dgm:spPr>
        <a:solidFill>
          <a:srgbClr val="FF0000"/>
        </a:solidFill>
      </dgm:spPr>
    </dgm:pt>
    <dgm:pt modelId="{6848A583-F2C6-48AB-881F-AFA45160C86F}" type="pres">
      <dgm:prSet presAssocID="{A7640F3D-30DE-43F1-9E07-328A4EE945DA}" presName="text3" presStyleLbl="fgAcc3" presStyleIdx="1" presStyleCnt="4">
        <dgm:presLayoutVars>
          <dgm:chPref val="3"/>
        </dgm:presLayoutVars>
      </dgm:prSet>
      <dgm:spPr/>
    </dgm:pt>
    <dgm:pt modelId="{194396F4-1C59-467C-835F-08BA621BF940}" type="pres">
      <dgm:prSet presAssocID="{A7640F3D-30DE-43F1-9E07-328A4EE945DA}" presName="hierChild4" presStyleCnt="0"/>
      <dgm:spPr/>
    </dgm:pt>
    <dgm:pt modelId="{3C38F151-FB92-4671-936D-7D74A491B76B}" type="pres">
      <dgm:prSet presAssocID="{FDF277B4-2240-4B1C-B0F2-A06AA4A8D61A}" presName="Name10" presStyleLbl="parChTrans1D2" presStyleIdx="1" presStyleCnt="2"/>
      <dgm:spPr/>
    </dgm:pt>
    <dgm:pt modelId="{AECF34AB-6480-4E11-A648-6FA26A63E52D}" type="pres">
      <dgm:prSet presAssocID="{C5AC246A-644D-4616-9E85-44055AA6F23C}" presName="hierRoot2" presStyleCnt="0"/>
      <dgm:spPr/>
    </dgm:pt>
    <dgm:pt modelId="{C7D29C76-DE23-45C8-AC44-8ABB0EBE580A}" type="pres">
      <dgm:prSet presAssocID="{C5AC246A-644D-4616-9E85-44055AA6F23C}" presName="composite2" presStyleCnt="0"/>
      <dgm:spPr/>
    </dgm:pt>
    <dgm:pt modelId="{65F0C105-7EDE-47AE-B875-AFD09A5C7D86}" type="pres">
      <dgm:prSet presAssocID="{C5AC246A-644D-4616-9E85-44055AA6F23C}" presName="background2" presStyleLbl="node2" presStyleIdx="1" presStyleCnt="2"/>
      <dgm:spPr/>
    </dgm:pt>
    <dgm:pt modelId="{B6783B5F-4016-47B6-AFA9-A8FD9BB09CB1}" type="pres">
      <dgm:prSet presAssocID="{C5AC246A-644D-4616-9E85-44055AA6F23C}" presName="text2" presStyleLbl="fgAcc2" presStyleIdx="1" presStyleCnt="2" custLinFactNeighborX="-2085" custLinFactNeighborY="-5364">
        <dgm:presLayoutVars>
          <dgm:chPref val="3"/>
        </dgm:presLayoutVars>
      </dgm:prSet>
      <dgm:spPr/>
    </dgm:pt>
    <dgm:pt modelId="{298C3664-5401-4A36-BD81-1448E0DB156A}" type="pres">
      <dgm:prSet presAssocID="{C5AC246A-644D-4616-9E85-44055AA6F23C}" presName="hierChild3" presStyleCnt="0"/>
      <dgm:spPr/>
    </dgm:pt>
    <dgm:pt modelId="{77B1A5C3-61CC-4C08-BC96-20122220B344}" type="pres">
      <dgm:prSet presAssocID="{09481B07-F549-4178-8BF7-0FC5DF1E6BEE}" presName="Name17" presStyleLbl="parChTrans1D3" presStyleIdx="2" presStyleCnt="4"/>
      <dgm:spPr/>
    </dgm:pt>
    <dgm:pt modelId="{BC56E132-4ABE-4111-9967-87A3EB1BC686}" type="pres">
      <dgm:prSet presAssocID="{AB194DFA-B204-4686-A3BD-6610D9FC31BE}" presName="hierRoot3" presStyleCnt="0"/>
      <dgm:spPr/>
    </dgm:pt>
    <dgm:pt modelId="{E3818142-EDC9-4D4E-A34C-3A980695B432}" type="pres">
      <dgm:prSet presAssocID="{AB194DFA-B204-4686-A3BD-6610D9FC31BE}" presName="composite3" presStyleCnt="0"/>
      <dgm:spPr/>
    </dgm:pt>
    <dgm:pt modelId="{E6FCA281-15AF-474A-8F72-3D013FF8D8D7}" type="pres">
      <dgm:prSet presAssocID="{AB194DFA-B204-4686-A3BD-6610D9FC31BE}" presName="background3" presStyleLbl="node3" presStyleIdx="2" presStyleCnt="4"/>
      <dgm:spPr/>
    </dgm:pt>
    <dgm:pt modelId="{E298F067-3F50-45BA-B2F1-3C5FE036412C}" type="pres">
      <dgm:prSet presAssocID="{AB194DFA-B204-4686-A3BD-6610D9FC31BE}" presName="text3" presStyleLbl="fgAcc3" presStyleIdx="2" presStyleCnt="4" custLinFactNeighborX="7236" custLinFactNeighborY="-595">
        <dgm:presLayoutVars>
          <dgm:chPref val="3"/>
        </dgm:presLayoutVars>
      </dgm:prSet>
      <dgm:spPr/>
    </dgm:pt>
    <dgm:pt modelId="{3CF567D3-0321-4DBC-9EBC-F29DA42254CC}" type="pres">
      <dgm:prSet presAssocID="{AB194DFA-B204-4686-A3BD-6610D9FC31BE}" presName="hierChild4" presStyleCnt="0"/>
      <dgm:spPr/>
    </dgm:pt>
    <dgm:pt modelId="{F39FB442-CCBB-48F2-B61D-90AF5529FAAB}" type="pres">
      <dgm:prSet presAssocID="{3ABCB631-A54E-4404-933E-8458E83898A1}" presName="Name17" presStyleLbl="parChTrans1D3" presStyleIdx="3" presStyleCnt="4"/>
      <dgm:spPr/>
    </dgm:pt>
    <dgm:pt modelId="{78389F0E-1296-4880-BDDE-BEAAD228D569}" type="pres">
      <dgm:prSet presAssocID="{924B574A-E4D7-40E4-A65A-AEB30C7D52AE}" presName="hierRoot3" presStyleCnt="0"/>
      <dgm:spPr/>
    </dgm:pt>
    <dgm:pt modelId="{128A6BF9-3E5B-45C5-B386-69CE28AEF997}" type="pres">
      <dgm:prSet presAssocID="{924B574A-E4D7-40E4-A65A-AEB30C7D52AE}" presName="composite3" presStyleCnt="0"/>
      <dgm:spPr/>
    </dgm:pt>
    <dgm:pt modelId="{AB942322-3D60-4A08-A621-2CF7E50504F5}" type="pres">
      <dgm:prSet presAssocID="{924B574A-E4D7-40E4-A65A-AEB30C7D52AE}" presName="background3" presStyleLbl="node3" presStyleIdx="3" presStyleCnt="4"/>
      <dgm:spPr>
        <a:solidFill>
          <a:srgbClr val="FF0000"/>
        </a:solidFill>
      </dgm:spPr>
    </dgm:pt>
    <dgm:pt modelId="{5A5AA659-7E08-46FF-ABFE-110F53667C9F}" type="pres">
      <dgm:prSet presAssocID="{924B574A-E4D7-40E4-A65A-AEB30C7D52AE}" presName="text3" presStyleLbl="fgAcc3" presStyleIdx="3" presStyleCnt="4" custLinFactNeighborX="140" custLinFactNeighborY="-596">
        <dgm:presLayoutVars>
          <dgm:chPref val="3"/>
        </dgm:presLayoutVars>
      </dgm:prSet>
      <dgm:spPr/>
    </dgm:pt>
    <dgm:pt modelId="{A2BD5E4B-269B-49F1-8F47-D7955D0B73CE}" type="pres">
      <dgm:prSet presAssocID="{924B574A-E4D7-40E4-A65A-AEB30C7D52AE}" presName="hierChild4" presStyleCnt="0"/>
      <dgm:spPr/>
    </dgm:pt>
  </dgm:ptLst>
  <dgm:cxnLst>
    <dgm:cxn modelId="{423E3E03-8B22-464B-AA54-38728A3736D7}" srcId="{07A095E4-3D75-4129-989C-AF2BF5D49E27}" destId="{C5AC246A-644D-4616-9E85-44055AA6F23C}" srcOrd="1" destOrd="0" parTransId="{FDF277B4-2240-4B1C-B0F2-A06AA4A8D61A}" sibTransId="{263078D2-C700-4CEB-A080-C221541106C8}"/>
    <dgm:cxn modelId="{84E94B05-1D48-4396-B0B3-330109237174}" type="presOf" srcId="{07A095E4-3D75-4129-989C-AF2BF5D49E27}" destId="{9788AC0C-025B-4724-B016-CA9FB812727F}" srcOrd="0" destOrd="0" presId="urn:microsoft.com/office/officeart/2005/8/layout/hierarchy1"/>
    <dgm:cxn modelId="{86FAAF0A-E017-4663-B444-881083A90BB5}" srcId="{BC0C0ACF-82A1-438E-B355-8414A8D0AF11}" destId="{07A095E4-3D75-4129-989C-AF2BF5D49E27}" srcOrd="0" destOrd="0" parTransId="{257D48BC-1509-45C0-9780-D4BFAD1DAE71}" sibTransId="{023964ED-670D-4339-855D-D1DE53685E48}"/>
    <dgm:cxn modelId="{2EF8B60B-E640-43DE-9289-A142916973F3}" type="presOf" srcId="{3ABCB631-A54E-4404-933E-8458E83898A1}" destId="{F39FB442-CCBB-48F2-B61D-90AF5529FAAB}" srcOrd="0" destOrd="0" presId="urn:microsoft.com/office/officeart/2005/8/layout/hierarchy1"/>
    <dgm:cxn modelId="{8C285511-1875-41FD-BB29-4B78C9CB9D4A}" type="presOf" srcId="{A7640F3D-30DE-43F1-9E07-328A4EE945DA}" destId="{6848A583-F2C6-48AB-881F-AFA45160C86F}" srcOrd="0" destOrd="0" presId="urn:microsoft.com/office/officeart/2005/8/layout/hierarchy1"/>
    <dgm:cxn modelId="{475C8526-0361-470B-A5BA-85704CBBFE6C}" type="presOf" srcId="{DBF2C04B-36AB-433F-9E35-42FD4837195A}" destId="{D9DA9C0C-D7C1-41A3-AB18-CFDA8D59CB43}" srcOrd="0" destOrd="0" presId="urn:microsoft.com/office/officeart/2005/8/layout/hierarchy1"/>
    <dgm:cxn modelId="{4B9FCC2B-F2E0-4725-89EE-B677CAA819B3}" type="presOf" srcId="{924B574A-E4D7-40E4-A65A-AEB30C7D52AE}" destId="{5A5AA659-7E08-46FF-ABFE-110F53667C9F}" srcOrd="0" destOrd="0" presId="urn:microsoft.com/office/officeart/2005/8/layout/hierarchy1"/>
    <dgm:cxn modelId="{2FE50439-ECCA-4958-8F54-D989CB2058F0}" type="presOf" srcId="{76D7D5B5-9B00-4EDE-A18E-FFC74E044F73}" destId="{6259ACF2-E248-4563-A1DC-256E6103413D}" srcOrd="0" destOrd="0" presId="urn:microsoft.com/office/officeart/2005/8/layout/hierarchy1"/>
    <dgm:cxn modelId="{98B3F15C-6DFB-4CD5-989A-9C0BFE333421}" srcId="{C5AC246A-644D-4616-9E85-44055AA6F23C}" destId="{AB194DFA-B204-4686-A3BD-6610D9FC31BE}" srcOrd="0" destOrd="0" parTransId="{09481B07-F549-4178-8BF7-0FC5DF1E6BEE}" sibTransId="{4CFBD102-B64C-4BF7-90CF-A2DA1EE16A2C}"/>
    <dgm:cxn modelId="{5D330148-24F1-47C1-BFD6-BC19A468A1C1}" type="presOf" srcId="{AB194DFA-B204-4686-A3BD-6610D9FC31BE}" destId="{E298F067-3F50-45BA-B2F1-3C5FE036412C}" srcOrd="0" destOrd="0" presId="urn:microsoft.com/office/officeart/2005/8/layout/hierarchy1"/>
    <dgm:cxn modelId="{570BD870-A6FF-4575-9AD5-5497D81F971F}" type="presOf" srcId="{02A1AD14-1BB8-474F-B1FB-D052621AFF1A}" destId="{1F6D040B-D29A-4336-A5C5-11345F5F0816}" srcOrd="0" destOrd="0" presId="urn:microsoft.com/office/officeart/2005/8/layout/hierarchy1"/>
    <dgm:cxn modelId="{0257E372-DCE5-483D-8CD7-0DBB32E1FAD1}" srcId="{DBF2C04B-36AB-433F-9E35-42FD4837195A}" destId="{A7640F3D-30DE-43F1-9E07-328A4EE945DA}" srcOrd="1" destOrd="0" parTransId="{76D7D5B5-9B00-4EDE-A18E-FFC74E044F73}" sibTransId="{D1765ED4-17CA-46C2-B4C7-DC020EC3C91C}"/>
    <dgm:cxn modelId="{47FA9B76-5BD0-4541-AEAA-516604F238F7}" type="presOf" srcId="{FDF277B4-2240-4B1C-B0F2-A06AA4A8D61A}" destId="{3C38F151-FB92-4671-936D-7D74A491B76B}" srcOrd="0" destOrd="0" presId="urn:microsoft.com/office/officeart/2005/8/layout/hierarchy1"/>
    <dgm:cxn modelId="{21443180-C4FA-4B65-8A0E-D03A52B99D7D}" type="presOf" srcId="{D3822BD1-8A6B-493B-99A8-DDAD0633A45C}" destId="{1086C289-0D9D-4C42-87D2-18FF96E5391F}" srcOrd="0" destOrd="0" presId="urn:microsoft.com/office/officeart/2005/8/layout/hierarchy1"/>
    <dgm:cxn modelId="{C5233B99-628D-4C5F-BED4-AF16D414859B}" type="presOf" srcId="{C5AC246A-644D-4616-9E85-44055AA6F23C}" destId="{B6783B5F-4016-47B6-AFA9-A8FD9BB09CB1}" srcOrd="0" destOrd="0" presId="urn:microsoft.com/office/officeart/2005/8/layout/hierarchy1"/>
    <dgm:cxn modelId="{6547329E-9B05-41C1-81A1-F8AAA276B38E}" type="presOf" srcId="{3820CF51-FC5F-49A1-BEC2-E2A31A7094BD}" destId="{63FB9688-7535-47D9-87CE-893FC64E0A7C}" srcOrd="0" destOrd="0" presId="urn:microsoft.com/office/officeart/2005/8/layout/hierarchy1"/>
    <dgm:cxn modelId="{76013AB7-1D00-4058-8D06-318D6F91110F}" srcId="{DBF2C04B-36AB-433F-9E35-42FD4837195A}" destId="{D3822BD1-8A6B-493B-99A8-DDAD0633A45C}" srcOrd="0" destOrd="0" parTransId="{02A1AD14-1BB8-474F-B1FB-D052621AFF1A}" sibTransId="{475CB602-B8FB-4E47-97B9-F8F81984DFCB}"/>
    <dgm:cxn modelId="{0C9697BF-CC46-4382-8BFD-B258D74F401A}" type="presOf" srcId="{BC0C0ACF-82A1-438E-B355-8414A8D0AF11}" destId="{48705674-6C43-4AB8-85C9-030A469FA73D}" srcOrd="0" destOrd="0" presId="urn:microsoft.com/office/officeart/2005/8/layout/hierarchy1"/>
    <dgm:cxn modelId="{844070CE-06E4-4B57-98B4-9298FB0DF75B}" srcId="{07A095E4-3D75-4129-989C-AF2BF5D49E27}" destId="{DBF2C04B-36AB-433F-9E35-42FD4837195A}" srcOrd="0" destOrd="0" parTransId="{3820CF51-FC5F-49A1-BEC2-E2A31A7094BD}" sibTransId="{A33F6EB7-BB9D-49AF-AB34-8C9E7BC92383}"/>
    <dgm:cxn modelId="{342C88E7-DD3F-4C45-8359-5C38EDBC1BD9}" srcId="{C5AC246A-644D-4616-9E85-44055AA6F23C}" destId="{924B574A-E4D7-40E4-A65A-AEB30C7D52AE}" srcOrd="1" destOrd="0" parTransId="{3ABCB631-A54E-4404-933E-8458E83898A1}" sibTransId="{E2B319DC-9E92-46AE-A9C8-DE7FC2485B3D}"/>
    <dgm:cxn modelId="{47403AF3-8083-4A0C-9174-02187D7BB56D}" type="presOf" srcId="{09481B07-F549-4178-8BF7-0FC5DF1E6BEE}" destId="{77B1A5C3-61CC-4C08-BC96-20122220B344}" srcOrd="0" destOrd="0" presId="urn:microsoft.com/office/officeart/2005/8/layout/hierarchy1"/>
    <dgm:cxn modelId="{980B33F9-B248-4BCF-9CCE-2C427C92B934}" type="presParOf" srcId="{48705674-6C43-4AB8-85C9-030A469FA73D}" destId="{48E206A5-43F1-4652-9A45-EFB58CDB0BA4}" srcOrd="0" destOrd="0" presId="urn:microsoft.com/office/officeart/2005/8/layout/hierarchy1"/>
    <dgm:cxn modelId="{A407848E-F291-40F8-818B-A5CE5E543FB3}" type="presParOf" srcId="{48E206A5-43F1-4652-9A45-EFB58CDB0BA4}" destId="{5C65CDC9-0B56-4303-AF9A-48AD3954AAE5}" srcOrd="0" destOrd="0" presId="urn:microsoft.com/office/officeart/2005/8/layout/hierarchy1"/>
    <dgm:cxn modelId="{777C507D-24A4-4629-9FBA-CFC174FB9DB4}" type="presParOf" srcId="{5C65CDC9-0B56-4303-AF9A-48AD3954AAE5}" destId="{C6BEEFEF-8E45-4CB2-A089-50315B33842C}" srcOrd="0" destOrd="0" presId="urn:microsoft.com/office/officeart/2005/8/layout/hierarchy1"/>
    <dgm:cxn modelId="{20DCACAE-CC19-465F-ABCF-0C109CD95033}" type="presParOf" srcId="{5C65CDC9-0B56-4303-AF9A-48AD3954AAE5}" destId="{9788AC0C-025B-4724-B016-CA9FB812727F}" srcOrd="1" destOrd="0" presId="urn:microsoft.com/office/officeart/2005/8/layout/hierarchy1"/>
    <dgm:cxn modelId="{0D6E17B5-962C-40F4-B59A-DFF1F79E06DA}" type="presParOf" srcId="{48E206A5-43F1-4652-9A45-EFB58CDB0BA4}" destId="{8857E5D4-3953-4DCB-A360-A79913628FDF}" srcOrd="1" destOrd="0" presId="urn:microsoft.com/office/officeart/2005/8/layout/hierarchy1"/>
    <dgm:cxn modelId="{04EA8690-6A3D-4DF0-909B-D0D175389DBB}" type="presParOf" srcId="{8857E5D4-3953-4DCB-A360-A79913628FDF}" destId="{63FB9688-7535-47D9-87CE-893FC64E0A7C}" srcOrd="0" destOrd="0" presId="urn:microsoft.com/office/officeart/2005/8/layout/hierarchy1"/>
    <dgm:cxn modelId="{2FF86C34-8591-4535-96FA-E67E2439290A}" type="presParOf" srcId="{8857E5D4-3953-4DCB-A360-A79913628FDF}" destId="{A0DB8070-70D2-4A43-84BC-63F9362427F3}" srcOrd="1" destOrd="0" presId="urn:microsoft.com/office/officeart/2005/8/layout/hierarchy1"/>
    <dgm:cxn modelId="{DE46A875-1E09-49C7-8B60-D754885732E6}" type="presParOf" srcId="{A0DB8070-70D2-4A43-84BC-63F9362427F3}" destId="{A767F02A-0D9F-46AF-988A-B7DDDA372A1F}" srcOrd="0" destOrd="0" presId="urn:microsoft.com/office/officeart/2005/8/layout/hierarchy1"/>
    <dgm:cxn modelId="{C5371BF0-E5A7-4C24-84F5-E9E1422A13EE}" type="presParOf" srcId="{A767F02A-0D9F-46AF-988A-B7DDDA372A1F}" destId="{ECF41203-C78C-44E8-B6A1-898CBE978B04}" srcOrd="0" destOrd="0" presId="urn:microsoft.com/office/officeart/2005/8/layout/hierarchy1"/>
    <dgm:cxn modelId="{6B243C99-4906-4A3D-8B58-4869191827C1}" type="presParOf" srcId="{A767F02A-0D9F-46AF-988A-B7DDDA372A1F}" destId="{D9DA9C0C-D7C1-41A3-AB18-CFDA8D59CB43}" srcOrd="1" destOrd="0" presId="urn:microsoft.com/office/officeart/2005/8/layout/hierarchy1"/>
    <dgm:cxn modelId="{CDB350DF-2D96-43D3-99B1-733BF42C9B1A}" type="presParOf" srcId="{A0DB8070-70D2-4A43-84BC-63F9362427F3}" destId="{CC5EF918-66FD-450E-A393-782716F44383}" srcOrd="1" destOrd="0" presId="urn:microsoft.com/office/officeart/2005/8/layout/hierarchy1"/>
    <dgm:cxn modelId="{EC1881E8-7D56-4123-B3AA-D6A8DBD7E876}" type="presParOf" srcId="{CC5EF918-66FD-450E-A393-782716F44383}" destId="{1F6D040B-D29A-4336-A5C5-11345F5F0816}" srcOrd="0" destOrd="0" presId="urn:microsoft.com/office/officeart/2005/8/layout/hierarchy1"/>
    <dgm:cxn modelId="{599CD66C-318D-4DBC-8C7D-63E605A489BC}" type="presParOf" srcId="{CC5EF918-66FD-450E-A393-782716F44383}" destId="{6DA249CE-47ED-45B6-8054-7E603CC8BC91}" srcOrd="1" destOrd="0" presId="urn:microsoft.com/office/officeart/2005/8/layout/hierarchy1"/>
    <dgm:cxn modelId="{7EDAB742-8B7C-4A90-86B4-7E57F5F8D921}" type="presParOf" srcId="{6DA249CE-47ED-45B6-8054-7E603CC8BC91}" destId="{D3D02CDD-1E31-41AA-AB31-E0BE144A9BBD}" srcOrd="0" destOrd="0" presId="urn:microsoft.com/office/officeart/2005/8/layout/hierarchy1"/>
    <dgm:cxn modelId="{9D14AAB7-C8FB-4AB8-B6E3-F5E934B43411}" type="presParOf" srcId="{D3D02CDD-1E31-41AA-AB31-E0BE144A9BBD}" destId="{B80AB2A2-43AA-46DD-B3C9-FEAA657B93B5}" srcOrd="0" destOrd="0" presId="urn:microsoft.com/office/officeart/2005/8/layout/hierarchy1"/>
    <dgm:cxn modelId="{F1E09F22-019E-4876-A312-1636023CADAD}" type="presParOf" srcId="{D3D02CDD-1E31-41AA-AB31-E0BE144A9BBD}" destId="{1086C289-0D9D-4C42-87D2-18FF96E5391F}" srcOrd="1" destOrd="0" presId="urn:microsoft.com/office/officeart/2005/8/layout/hierarchy1"/>
    <dgm:cxn modelId="{32B8D545-F6F9-4F74-991C-CE1410625A50}" type="presParOf" srcId="{6DA249CE-47ED-45B6-8054-7E603CC8BC91}" destId="{BED66674-02FB-4644-A8EB-19821FAD3938}" srcOrd="1" destOrd="0" presId="urn:microsoft.com/office/officeart/2005/8/layout/hierarchy1"/>
    <dgm:cxn modelId="{B83D55F0-311E-4ABA-9246-83462D08846D}" type="presParOf" srcId="{CC5EF918-66FD-450E-A393-782716F44383}" destId="{6259ACF2-E248-4563-A1DC-256E6103413D}" srcOrd="2" destOrd="0" presId="urn:microsoft.com/office/officeart/2005/8/layout/hierarchy1"/>
    <dgm:cxn modelId="{FB409A80-2ACF-4B5A-8877-8451E344DEFB}" type="presParOf" srcId="{CC5EF918-66FD-450E-A393-782716F44383}" destId="{2E3CEAA8-FC66-4E87-B474-278136EBB6C2}" srcOrd="3" destOrd="0" presId="urn:microsoft.com/office/officeart/2005/8/layout/hierarchy1"/>
    <dgm:cxn modelId="{7528C8C6-1640-4BB7-A601-CCFCA1A6A502}" type="presParOf" srcId="{2E3CEAA8-FC66-4E87-B474-278136EBB6C2}" destId="{305B44D4-62D3-4618-AF40-FB7657CCA6C4}" srcOrd="0" destOrd="0" presId="urn:microsoft.com/office/officeart/2005/8/layout/hierarchy1"/>
    <dgm:cxn modelId="{8F939550-747B-4F2F-86AF-F878048A217C}" type="presParOf" srcId="{305B44D4-62D3-4618-AF40-FB7657CCA6C4}" destId="{78F0162C-86A1-46E8-8A78-3A12816D22D5}" srcOrd="0" destOrd="0" presId="urn:microsoft.com/office/officeart/2005/8/layout/hierarchy1"/>
    <dgm:cxn modelId="{9895319B-0492-4A89-AEDD-A86A1C617799}" type="presParOf" srcId="{305B44D4-62D3-4618-AF40-FB7657CCA6C4}" destId="{6848A583-F2C6-48AB-881F-AFA45160C86F}" srcOrd="1" destOrd="0" presId="urn:microsoft.com/office/officeart/2005/8/layout/hierarchy1"/>
    <dgm:cxn modelId="{9A94D824-0713-4874-B1A8-674A5370BD8D}" type="presParOf" srcId="{2E3CEAA8-FC66-4E87-B474-278136EBB6C2}" destId="{194396F4-1C59-467C-835F-08BA621BF940}" srcOrd="1" destOrd="0" presId="urn:microsoft.com/office/officeart/2005/8/layout/hierarchy1"/>
    <dgm:cxn modelId="{766E4ED7-4D37-43D2-9981-F2A5F7102066}" type="presParOf" srcId="{8857E5D4-3953-4DCB-A360-A79913628FDF}" destId="{3C38F151-FB92-4671-936D-7D74A491B76B}" srcOrd="2" destOrd="0" presId="urn:microsoft.com/office/officeart/2005/8/layout/hierarchy1"/>
    <dgm:cxn modelId="{B38AFBFC-BF62-44E0-AC2E-7703554E5AB1}" type="presParOf" srcId="{8857E5D4-3953-4DCB-A360-A79913628FDF}" destId="{AECF34AB-6480-4E11-A648-6FA26A63E52D}" srcOrd="3" destOrd="0" presId="urn:microsoft.com/office/officeart/2005/8/layout/hierarchy1"/>
    <dgm:cxn modelId="{0F0814B8-DC54-4173-8460-D1531184DE7B}" type="presParOf" srcId="{AECF34AB-6480-4E11-A648-6FA26A63E52D}" destId="{C7D29C76-DE23-45C8-AC44-8ABB0EBE580A}" srcOrd="0" destOrd="0" presId="urn:microsoft.com/office/officeart/2005/8/layout/hierarchy1"/>
    <dgm:cxn modelId="{D4511CA8-50ED-4CFF-AA5A-5B6604282169}" type="presParOf" srcId="{C7D29C76-DE23-45C8-AC44-8ABB0EBE580A}" destId="{65F0C105-7EDE-47AE-B875-AFD09A5C7D86}" srcOrd="0" destOrd="0" presId="urn:microsoft.com/office/officeart/2005/8/layout/hierarchy1"/>
    <dgm:cxn modelId="{CE01EBAD-3A40-464D-AEB1-FC1DF84F113B}" type="presParOf" srcId="{C7D29C76-DE23-45C8-AC44-8ABB0EBE580A}" destId="{B6783B5F-4016-47B6-AFA9-A8FD9BB09CB1}" srcOrd="1" destOrd="0" presId="urn:microsoft.com/office/officeart/2005/8/layout/hierarchy1"/>
    <dgm:cxn modelId="{4418594E-552B-43B0-8E6D-3337EACCC931}" type="presParOf" srcId="{AECF34AB-6480-4E11-A648-6FA26A63E52D}" destId="{298C3664-5401-4A36-BD81-1448E0DB156A}" srcOrd="1" destOrd="0" presId="urn:microsoft.com/office/officeart/2005/8/layout/hierarchy1"/>
    <dgm:cxn modelId="{33C9C5C9-8942-4B4F-8BFD-F297DC78B2CD}" type="presParOf" srcId="{298C3664-5401-4A36-BD81-1448E0DB156A}" destId="{77B1A5C3-61CC-4C08-BC96-20122220B344}" srcOrd="0" destOrd="0" presId="urn:microsoft.com/office/officeart/2005/8/layout/hierarchy1"/>
    <dgm:cxn modelId="{461795F3-B82E-4082-A726-B8552A0626C1}" type="presParOf" srcId="{298C3664-5401-4A36-BD81-1448E0DB156A}" destId="{BC56E132-4ABE-4111-9967-87A3EB1BC686}" srcOrd="1" destOrd="0" presId="urn:microsoft.com/office/officeart/2005/8/layout/hierarchy1"/>
    <dgm:cxn modelId="{778E7BF5-1A37-4351-BA7F-641C84C39DAA}" type="presParOf" srcId="{BC56E132-4ABE-4111-9967-87A3EB1BC686}" destId="{E3818142-EDC9-4D4E-A34C-3A980695B432}" srcOrd="0" destOrd="0" presId="urn:microsoft.com/office/officeart/2005/8/layout/hierarchy1"/>
    <dgm:cxn modelId="{B1FF10DA-DBC5-44C6-82F7-0AE84374493A}" type="presParOf" srcId="{E3818142-EDC9-4D4E-A34C-3A980695B432}" destId="{E6FCA281-15AF-474A-8F72-3D013FF8D8D7}" srcOrd="0" destOrd="0" presId="urn:microsoft.com/office/officeart/2005/8/layout/hierarchy1"/>
    <dgm:cxn modelId="{5EB3C6C7-7398-4719-8E58-76A18B60337D}" type="presParOf" srcId="{E3818142-EDC9-4D4E-A34C-3A980695B432}" destId="{E298F067-3F50-45BA-B2F1-3C5FE036412C}" srcOrd="1" destOrd="0" presId="urn:microsoft.com/office/officeart/2005/8/layout/hierarchy1"/>
    <dgm:cxn modelId="{2D8AA1B5-E19F-4756-97D7-7C7B724CBAFC}" type="presParOf" srcId="{BC56E132-4ABE-4111-9967-87A3EB1BC686}" destId="{3CF567D3-0321-4DBC-9EBC-F29DA42254CC}" srcOrd="1" destOrd="0" presId="urn:microsoft.com/office/officeart/2005/8/layout/hierarchy1"/>
    <dgm:cxn modelId="{D772B49E-8860-4849-8669-0227648806DD}" type="presParOf" srcId="{298C3664-5401-4A36-BD81-1448E0DB156A}" destId="{F39FB442-CCBB-48F2-B61D-90AF5529FAAB}" srcOrd="2" destOrd="0" presId="urn:microsoft.com/office/officeart/2005/8/layout/hierarchy1"/>
    <dgm:cxn modelId="{7905EFF4-A4C3-444D-83BD-CF0AB59930E2}" type="presParOf" srcId="{298C3664-5401-4A36-BD81-1448E0DB156A}" destId="{78389F0E-1296-4880-BDDE-BEAAD228D569}" srcOrd="3" destOrd="0" presId="urn:microsoft.com/office/officeart/2005/8/layout/hierarchy1"/>
    <dgm:cxn modelId="{0C69AF07-14DA-404B-A988-A2A83D989780}" type="presParOf" srcId="{78389F0E-1296-4880-BDDE-BEAAD228D569}" destId="{128A6BF9-3E5B-45C5-B386-69CE28AEF997}" srcOrd="0" destOrd="0" presId="urn:microsoft.com/office/officeart/2005/8/layout/hierarchy1"/>
    <dgm:cxn modelId="{C603E0D8-3A1F-486D-8011-E60E839B7E13}" type="presParOf" srcId="{128A6BF9-3E5B-45C5-B386-69CE28AEF997}" destId="{AB942322-3D60-4A08-A621-2CF7E50504F5}" srcOrd="0" destOrd="0" presId="urn:microsoft.com/office/officeart/2005/8/layout/hierarchy1"/>
    <dgm:cxn modelId="{6EBD6DE6-A282-4628-83BE-DEAC230FE6DB}" type="presParOf" srcId="{128A6BF9-3E5B-45C5-B386-69CE28AEF997}" destId="{5A5AA659-7E08-46FF-ABFE-110F53667C9F}" srcOrd="1" destOrd="0" presId="urn:microsoft.com/office/officeart/2005/8/layout/hierarchy1"/>
    <dgm:cxn modelId="{977F42FE-9D37-4F74-8EAB-1217C363AE1E}" type="presParOf" srcId="{78389F0E-1296-4880-BDDE-BEAAD228D569}" destId="{A2BD5E4B-269B-49F1-8F47-D7955D0B73C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C35A1A-FE37-44C8-A3E9-4B6B28585147}" type="doc">
      <dgm:prSet loTypeId="urn:microsoft.com/office/officeart/2005/8/layout/hierarchy2" loCatId="hierarchy" qsTypeId="urn:microsoft.com/office/officeart/2005/8/quickstyle/simple1" qsCatId="simple" csTypeId="urn:microsoft.com/office/officeart/2005/8/colors/accent5_2" csCatId="accent5" phldr="1"/>
      <dgm:spPr/>
      <dgm:t>
        <a:bodyPr/>
        <a:lstStyle/>
        <a:p>
          <a:endParaRPr lang="en-US"/>
        </a:p>
      </dgm:t>
    </dgm:pt>
    <dgm:pt modelId="{18CB57F2-49FD-482A-B3D5-0279BE2CE251}">
      <dgm:prSet phldrT="[Text]"/>
      <dgm:spPr/>
      <dgm:t>
        <a:bodyPr/>
        <a:lstStyle/>
        <a:p>
          <a:r>
            <a:rPr lang="en-US" dirty="0">
              <a:latin typeface="Times New Roman" pitchFamily="18" charset="0"/>
              <a:cs typeface="Times New Roman" pitchFamily="18" charset="0"/>
            </a:rPr>
            <a:t>Authenticity (</a:t>
          </a:r>
          <a:r>
            <a:rPr lang="ar-SA" dirty="0">
              <a:latin typeface="Times New Roman" pitchFamily="18" charset="0"/>
              <a:cs typeface="Times New Roman" pitchFamily="18" charset="0"/>
            </a:rPr>
            <a:t>ثبوت</a:t>
          </a:r>
          <a:r>
            <a:rPr lang="en-US" dirty="0">
              <a:latin typeface="Times New Roman" pitchFamily="18" charset="0"/>
              <a:cs typeface="Times New Roman" pitchFamily="18" charset="0"/>
            </a:rPr>
            <a:t>)</a:t>
          </a:r>
        </a:p>
      </dgm:t>
    </dgm:pt>
    <dgm:pt modelId="{29459822-4239-4D77-B196-9143182CD754}" type="parTrans" cxnId="{BE6E6B1C-0DFC-43FE-A94E-846903E49A4C}">
      <dgm:prSet/>
      <dgm:spPr/>
      <dgm:t>
        <a:bodyPr/>
        <a:lstStyle/>
        <a:p>
          <a:endParaRPr lang="en-US"/>
        </a:p>
      </dgm:t>
    </dgm:pt>
    <dgm:pt modelId="{D065868C-0779-4DD0-BBFC-0035E304312A}" type="sibTrans" cxnId="{BE6E6B1C-0DFC-43FE-A94E-846903E49A4C}">
      <dgm:prSet/>
      <dgm:spPr/>
      <dgm:t>
        <a:bodyPr/>
        <a:lstStyle/>
        <a:p>
          <a:endParaRPr lang="en-US"/>
        </a:p>
      </dgm:t>
    </dgm:pt>
    <dgm:pt modelId="{3F761047-BFA6-4409-9FCE-81B55B0A666B}">
      <dgm:prSet phldrT="[Text]"/>
      <dgm:spPr/>
      <dgm:t>
        <a:bodyPr/>
        <a:lstStyle/>
        <a:p>
          <a:r>
            <a:rPr lang="en-US" dirty="0">
              <a:latin typeface="Times New Roman" pitchFamily="18" charset="0"/>
              <a:cs typeface="Times New Roman" pitchFamily="18" charset="0"/>
            </a:rPr>
            <a:t>Definitive (</a:t>
          </a:r>
          <a:r>
            <a:rPr lang="ar-SA" dirty="0">
              <a:latin typeface="Times New Roman" pitchFamily="18" charset="0"/>
              <a:cs typeface="Times New Roman" pitchFamily="18" charset="0"/>
            </a:rPr>
            <a:t>قطعى</a:t>
          </a:r>
          <a:r>
            <a:rPr lang="en-US" dirty="0">
              <a:latin typeface="Times New Roman" pitchFamily="18" charset="0"/>
              <a:cs typeface="Times New Roman" pitchFamily="18" charset="0"/>
            </a:rPr>
            <a:t>)</a:t>
          </a:r>
        </a:p>
      </dgm:t>
    </dgm:pt>
    <dgm:pt modelId="{D1C615DE-94D4-4FB5-8D6C-F9C615C5C994}" type="parTrans" cxnId="{EF29649C-19C4-4C07-B013-C88214C68541}">
      <dgm:prSet/>
      <dgm:spPr/>
      <dgm:t>
        <a:bodyPr/>
        <a:lstStyle/>
        <a:p>
          <a:endParaRPr lang="en-US">
            <a:latin typeface="Times New Roman" pitchFamily="18" charset="0"/>
            <a:cs typeface="Times New Roman" pitchFamily="18" charset="0"/>
          </a:endParaRPr>
        </a:p>
      </dgm:t>
    </dgm:pt>
    <dgm:pt modelId="{651FD03A-86AD-43A5-ADC2-835C75DEB3D6}" type="sibTrans" cxnId="{EF29649C-19C4-4C07-B013-C88214C68541}">
      <dgm:prSet/>
      <dgm:spPr/>
      <dgm:t>
        <a:bodyPr/>
        <a:lstStyle/>
        <a:p>
          <a:endParaRPr lang="en-US"/>
        </a:p>
      </dgm:t>
    </dgm:pt>
    <dgm:pt modelId="{CC710695-A88E-44EE-91CF-A6C1748AE052}">
      <dgm:prSet phldrT="[Text]"/>
      <dgm:spPr/>
      <dgm:t>
        <a:bodyPr/>
        <a:lstStyle/>
        <a:p>
          <a:r>
            <a:rPr lang="en-US" dirty="0">
              <a:latin typeface="Times New Roman" pitchFamily="18" charset="0"/>
              <a:cs typeface="Times New Roman" pitchFamily="18" charset="0"/>
            </a:rPr>
            <a:t>Speculative (</a:t>
          </a:r>
          <a:r>
            <a:rPr lang="ar-SA" dirty="0">
              <a:latin typeface="Times New Roman" pitchFamily="18" charset="0"/>
              <a:cs typeface="Times New Roman" pitchFamily="18" charset="0"/>
            </a:rPr>
            <a:t>ظنى</a:t>
          </a:r>
          <a:r>
            <a:rPr lang="en-US" dirty="0">
              <a:latin typeface="Times New Roman" pitchFamily="18" charset="0"/>
              <a:cs typeface="Times New Roman" pitchFamily="18" charset="0"/>
            </a:rPr>
            <a:t>)</a:t>
          </a:r>
        </a:p>
      </dgm:t>
    </dgm:pt>
    <dgm:pt modelId="{BD689A9F-B6A3-48B8-A5C0-65628499035D}" type="parTrans" cxnId="{C62287AD-686F-485D-9153-3EF4D75751A3}">
      <dgm:prSet/>
      <dgm:spPr/>
      <dgm:t>
        <a:bodyPr/>
        <a:lstStyle/>
        <a:p>
          <a:endParaRPr lang="en-US">
            <a:latin typeface="Times New Roman" pitchFamily="18" charset="0"/>
            <a:cs typeface="Times New Roman" pitchFamily="18" charset="0"/>
          </a:endParaRPr>
        </a:p>
      </dgm:t>
    </dgm:pt>
    <dgm:pt modelId="{7F990460-E422-47FE-8616-E956B23F4E38}" type="sibTrans" cxnId="{C62287AD-686F-485D-9153-3EF4D75751A3}">
      <dgm:prSet/>
      <dgm:spPr/>
      <dgm:t>
        <a:bodyPr/>
        <a:lstStyle/>
        <a:p>
          <a:endParaRPr lang="en-US"/>
        </a:p>
      </dgm:t>
    </dgm:pt>
    <dgm:pt modelId="{115D4CF1-9399-4D22-A6A6-367EDBE857F1}" type="pres">
      <dgm:prSet presAssocID="{1AC35A1A-FE37-44C8-A3E9-4B6B28585147}" presName="diagram" presStyleCnt="0">
        <dgm:presLayoutVars>
          <dgm:chPref val="1"/>
          <dgm:dir/>
          <dgm:animOne val="branch"/>
          <dgm:animLvl val="lvl"/>
          <dgm:resizeHandles val="exact"/>
        </dgm:presLayoutVars>
      </dgm:prSet>
      <dgm:spPr/>
    </dgm:pt>
    <dgm:pt modelId="{C17E93DA-3767-4BE1-B91E-DAF9A9B8D2DA}" type="pres">
      <dgm:prSet presAssocID="{18CB57F2-49FD-482A-B3D5-0279BE2CE251}" presName="root1" presStyleCnt="0"/>
      <dgm:spPr/>
    </dgm:pt>
    <dgm:pt modelId="{EA8D4070-4B1A-40D4-9023-41EFBB139EAE}" type="pres">
      <dgm:prSet presAssocID="{18CB57F2-49FD-482A-B3D5-0279BE2CE251}" presName="LevelOneTextNode" presStyleLbl="node0" presStyleIdx="0" presStyleCnt="1" custLinFactNeighborX="-70028" custLinFactNeighborY="-196">
        <dgm:presLayoutVars>
          <dgm:chPref val="3"/>
        </dgm:presLayoutVars>
      </dgm:prSet>
      <dgm:spPr/>
    </dgm:pt>
    <dgm:pt modelId="{C46DBCBF-3E2A-4780-B0AA-28EBA7A828CC}" type="pres">
      <dgm:prSet presAssocID="{18CB57F2-49FD-482A-B3D5-0279BE2CE251}" presName="level2hierChild" presStyleCnt="0"/>
      <dgm:spPr/>
    </dgm:pt>
    <dgm:pt modelId="{3ADFE5DA-D47C-45CB-829F-5743AE681901}" type="pres">
      <dgm:prSet presAssocID="{D1C615DE-94D4-4FB5-8D6C-F9C615C5C994}" presName="conn2-1" presStyleLbl="parChTrans1D2" presStyleIdx="0" presStyleCnt="2"/>
      <dgm:spPr/>
    </dgm:pt>
    <dgm:pt modelId="{CDC7D4C3-9411-4911-86ED-9141206557DD}" type="pres">
      <dgm:prSet presAssocID="{D1C615DE-94D4-4FB5-8D6C-F9C615C5C994}" presName="connTx" presStyleLbl="parChTrans1D2" presStyleIdx="0" presStyleCnt="2"/>
      <dgm:spPr/>
    </dgm:pt>
    <dgm:pt modelId="{2D67C31E-88C5-472A-842D-B02E8931F810}" type="pres">
      <dgm:prSet presAssocID="{3F761047-BFA6-4409-9FCE-81B55B0A666B}" presName="root2" presStyleCnt="0"/>
      <dgm:spPr/>
    </dgm:pt>
    <dgm:pt modelId="{7CB8E2EE-7971-4B07-BC69-A25EE9D96AB5}" type="pres">
      <dgm:prSet presAssocID="{3F761047-BFA6-4409-9FCE-81B55B0A666B}" presName="LevelTwoTextNode" presStyleLbl="node2" presStyleIdx="0" presStyleCnt="2">
        <dgm:presLayoutVars>
          <dgm:chPref val="3"/>
        </dgm:presLayoutVars>
      </dgm:prSet>
      <dgm:spPr/>
    </dgm:pt>
    <dgm:pt modelId="{35BD69DE-91DD-4D51-9DB6-2B9972313DBF}" type="pres">
      <dgm:prSet presAssocID="{3F761047-BFA6-4409-9FCE-81B55B0A666B}" presName="level3hierChild" presStyleCnt="0"/>
      <dgm:spPr/>
    </dgm:pt>
    <dgm:pt modelId="{A5407143-3EA1-4153-B8F1-0282527A5331}" type="pres">
      <dgm:prSet presAssocID="{BD689A9F-B6A3-48B8-A5C0-65628499035D}" presName="conn2-1" presStyleLbl="parChTrans1D2" presStyleIdx="1" presStyleCnt="2"/>
      <dgm:spPr/>
    </dgm:pt>
    <dgm:pt modelId="{64DFC576-DD35-4E6E-A755-016D1716C382}" type="pres">
      <dgm:prSet presAssocID="{BD689A9F-B6A3-48B8-A5C0-65628499035D}" presName="connTx" presStyleLbl="parChTrans1D2" presStyleIdx="1" presStyleCnt="2"/>
      <dgm:spPr/>
    </dgm:pt>
    <dgm:pt modelId="{6B74AA4A-20A3-4FB8-9DB8-8FFF144BCD07}" type="pres">
      <dgm:prSet presAssocID="{CC710695-A88E-44EE-91CF-A6C1748AE052}" presName="root2" presStyleCnt="0"/>
      <dgm:spPr/>
    </dgm:pt>
    <dgm:pt modelId="{1AEFF338-4157-4FD0-89E6-6E4A64D946A1}" type="pres">
      <dgm:prSet presAssocID="{CC710695-A88E-44EE-91CF-A6C1748AE052}" presName="LevelTwoTextNode" presStyleLbl="node2" presStyleIdx="1" presStyleCnt="2">
        <dgm:presLayoutVars>
          <dgm:chPref val="3"/>
        </dgm:presLayoutVars>
      </dgm:prSet>
      <dgm:spPr/>
    </dgm:pt>
    <dgm:pt modelId="{86222859-7000-41F3-AE40-B1B311B51DA4}" type="pres">
      <dgm:prSet presAssocID="{CC710695-A88E-44EE-91CF-A6C1748AE052}" presName="level3hierChild" presStyleCnt="0"/>
      <dgm:spPr/>
    </dgm:pt>
  </dgm:ptLst>
  <dgm:cxnLst>
    <dgm:cxn modelId="{BE6E6B1C-0DFC-43FE-A94E-846903E49A4C}" srcId="{1AC35A1A-FE37-44C8-A3E9-4B6B28585147}" destId="{18CB57F2-49FD-482A-B3D5-0279BE2CE251}" srcOrd="0" destOrd="0" parTransId="{29459822-4239-4D77-B196-9143182CD754}" sibTransId="{D065868C-0779-4DD0-BBFC-0035E304312A}"/>
    <dgm:cxn modelId="{1DC67D25-AA85-4B42-91CD-772311A55A9A}" type="presOf" srcId="{BD689A9F-B6A3-48B8-A5C0-65628499035D}" destId="{A5407143-3EA1-4153-B8F1-0282527A5331}" srcOrd="0" destOrd="0" presId="urn:microsoft.com/office/officeart/2005/8/layout/hierarchy2"/>
    <dgm:cxn modelId="{B81FF338-5BDA-4C08-9D68-772097AA22E8}" type="presOf" srcId="{18CB57F2-49FD-482A-B3D5-0279BE2CE251}" destId="{EA8D4070-4B1A-40D4-9023-41EFBB139EAE}" srcOrd="0" destOrd="0" presId="urn:microsoft.com/office/officeart/2005/8/layout/hierarchy2"/>
    <dgm:cxn modelId="{C46FBB43-61B7-4876-A447-7B510912DD5D}" type="presOf" srcId="{D1C615DE-94D4-4FB5-8D6C-F9C615C5C994}" destId="{3ADFE5DA-D47C-45CB-829F-5743AE681901}" srcOrd="0" destOrd="0" presId="urn:microsoft.com/office/officeart/2005/8/layout/hierarchy2"/>
    <dgm:cxn modelId="{FEA3E257-A0FB-44A9-9E4E-43D3575BA714}" type="presOf" srcId="{D1C615DE-94D4-4FB5-8D6C-F9C615C5C994}" destId="{CDC7D4C3-9411-4911-86ED-9141206557DD}" srcOrd="1" destOrd="0" presId="urn:microsoft.com/office/officeart/2005/8/layout/hierarchy2"/>
    <dgm:cxn modelId="{C1F1E17D-98AA-474A-9ED5-19C626523E4D}" type="presOf" srcId="{CC710695-A88E-44EE-91CF-A6C1748AE052}" destId="{1AEFF338-4157-4FD0-89E6-6E4A64D946A1}" srcOrd="0" destOrd="0" presId="urn:microsoft.com/office/officeart/2005/8/layout/hierarchy2"/>
    <dgm:cxn modelId="{EF29649C-19C4-4C07-B013-C88214C68541}" srcId="{18CB57F2-49FD-482A-B3D5-0279BE2CE251}" destId="{3F761047-BFA6-4409-9FCE-81B55B0A666B}" srcOrd="0" destOrd="0" parTransId="{D1C615DE-94D4-4FB5-8D6C-F9C615C5C994}" sibTransId="{651FD03A-86AD-43A5-ADC2-835C75DEB3D6}"/>
    <dgm:cxn modelId="{C62287AD-686F-485D-9153-3EF4D75751A3}" srcId="{18CB57F2-49FD-482A-B3D5-0279BE2CE251}" destId="{CC710695-A88E-44EE-91CF-A6C1748AE052}" srcOrd="1" destOrd="0" parTransId="{BD689A9F-B6A3-48B8-A5C0-65628499035D}" sibTransId="{7F990460-E422-47FE-8616-E956B23F4E38}"/>
    <dgm:cxn modelId="{1D81F7B9-6311-49F6-8A16-3137917AB2AC}" type="presOf" srcId="{1AC35A1A-FE37-44C8-A3E9-4B6B28585147}" destId="{115D4CF1-9399-4D22-A6A6-367EDBE857F1}" srcOrd="0" destOrd="0" presId="urn:microsoft.com/office/officeart/2005/8/layout/hierarchy2"/>
    <dgm:cxn modelId="{EA322CEC-CCA0-439A-9A7C-0503F37A9ED5}" type="presOf" srcId="{3F761047-BFA6-4409-9FCE-81B55B0A666B}" destId="{7CB8E2EE-7971-4B07-BC69-A25EE9D96AB5}" srcOrd="0" destOrd="0" presId="urn:microsoft.com/office/officeart/2005/8/layout/hierarchy2"/>
    <dgm:cxn modelId="{BC3ECEEC-277F-4070-8798-84ED23C03CAF}" type="presOf" srcId="{BD689A9F-B6A3-48B8-A5C0-65628499035D}" destId="{64DFC576-DD35-4E6E-A755-016D1716C382}" srcOrd="1" destOrd="0" presId="urn:microsoft.com/office/officeart/2005/8/layout/hierarchy2"/>
    <dgm:cxn modelId="{91836DE8-254E-4C4F-91BD-AA6CBE3C786A}" type="presParOf" srcId="{115D4CF1-9399-4D22-A6A6-367EDBE857F1}" destId="{C17E93DA-3767-4BE1-B91E-DAF9A9B8D2DA}" srcOrd="0" destOrd="0" presId="urn:microsoft.com/office/officeart/2005/8/layout/hierarchy2"/>
    <dgm:cxn modelId="{620DFACC-2B00-439D-A46C-8C4FBB060E3D}" type="presParOf" srcId="{C17E93DA-3767-4BE1-B91E-DAF9A9B8D2DA}" destId="{EA8D4070-4B1A-40D4-9023-41EFBB139EAE}" srcOrd="0" destOrd="0" presId="urn:microsoft.com/office/officeart/2005/8/layout/hierarchy2"/>
    <dgm:cxn modelId="{E440FCE8-9B71-453E-A98A-922BF01103D1}" type="presParOf" srcId="{C17E93DA-3767-4BE1-B91E-DAF9A9B8D2DA}" destId="{C46DBCBF-3E2A-4780-B0AA-28EBA7A828CC}" srcOrd="1" destOrd="0" presId="urn:microsoft.com/office/officeart/2005/8/layout/hierarchy2"/>
    <dgm:cxn modelId="{74CD739E-2518-47E4-BC83-FF4C304A0919}" type="presParOf" srcId="{C46DBCBF-3E2A-4780-B0AA-28EBA7A828CC}" destId="{3ADFE5DA-D47C-45CB-829F-5743AE681901}" srcOrd="0" destOrd="0" presId="urn:microsoft.com/office/officeart/2005/8/layout/hierarchy2"/>
    <dgm:cxn modelId="{97648749-C335-4DB3-A82F-93D5F8290C7F}" type="presParOf" srcId="{3ADFE5DA-D47C-45CB-829F-5743AE681901}" destId="{CDC7D4C3-9411-4911-86ED-9141206557DD}" srcOrd="0" destOrd="0" presId="urn:microsoft.com/office/officeart/2005/8/layout/hierarchy2"/>
    <dgm:cxn modelId="{E81CB0A4-9CC0-4576-B1CF-EC1B3D1A4B3A}" type="presParOf" srcId="{C46DBCBF-3E2A-4780-B0AA-28EBA7A828CC}" destId="{2D67C31E-88C5-472A-842D-B02E8931F810}" srcOrd="1" destOrd="0" presId="urn:microsoft.com/office/officeart/2005/8/layout/hierarchy2"/>
    <dgm:cxn modelId="{BE866358-C65C-4DBB-BBDF-AA6431C8212E}" type="presParOf" srcId="{2D67C31E-88C5-472A-842D-B02E8931F810}" destId="{7CB8E2EE-7971-4B07-BC69-A25EE9D96AB5}" srcOrd="0" destOrd="0" presId="urn:microsoft.com/office/officeart/2005/8/layout/hierarchy2"/>
    <dgm:cxn modelId="{463334A3-4FF1-423C-A6ED-28FBD83A2BB2}" type="presParOf" srcId="{2D67C31E-88C5-472A-842D-B02E8931F810}" destId="{35BD69DE-91DD-4D51-9DB6-2B9972313DBF}" srcOrd="1" destOrd="0" presId="urn:microsoft.com/office/officeart/2005/8/layout/hierarchy2"/>
    <dgm:cxn modelId="{10FAE11B-0BEF-474A-B635-98AE76912702}" type="presParOf" srcId="{C46DBCBF-3E2A-4780-B0AA-28EBA7A828CC}" destId="{A5407143-3EA1-4153-B8F1-0282527A5331}" srcOrd="2" destOrd="0" presId="urn:microsoft.com/office/officeart/2005/8/layout/hierarchy2"/>
    <dgm:cxn modelId="{34BDA0E6-B7EC-48CB-8EDF-B4C127A04248}" type="presParOf" srcId="{A5407143-3EA1-4153-B8F1-0282527A5331}" destId="{64DFC576-DD35-4E6E-A755-016D1716C382}" srcOrd="0" destOrd="0" presId="urn:microsoft.com/office/officeart/2005/8/layout/hierarchy2"/>
    <dgm:cxn modelId="{3222C75C-0C38-40FF-B6A6-554B040226FC}" type="presParOf" srcId="{C46DBCBF-3E2A-4780-B0AA-28EBA7A828CC}" destId="{6B74AA4A-20A3-4FB8-9DB8-8FFF144BCD07}" srcOrd="3" destOrd="0" presId="urn:microsoft.com/office/officeart/2005/8/layout/hierarchy2"/>
    <dgm:cxn modelId="{D273D286-3672-4E77-AD77-273F8FAA9574}" type="presParOf" srcId="{6B74AA4A-20A3-4FB8-9DB8-8FFF144BCD07}" destId="{1AEFF338-4157-4FD0-89E6-6E4A64D946A1}" srcOrd="0" destOrd="0" presId="urn:microsoft.com/office/officeart/2005/8/layout/hierarchy2"/>
    <dgm:cxn modelId="{D9BF115D-F106-47AA-A08D-CB4929D2577A}" type="presParOf" srcId="{6B74AA4A-20A3-4FB8-9DB8-8FFF144BCD07}" destId="{86222859-7000-41F3-AE40-B1B311B51DA4}"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C35A1A-FE37-44C8-A3E9-4B6B28585147}" type="doc">
      <dgm:prSet loTypeId="urn:microsoft.com/office/officeart/2005/8/layout/hierarchy2" loCatId="hierarchy" qsTypeId="urn:microsoft.com/office/officeart/2005/8/quickstyle/simple1" qsCatId="simple" csTypeId="urn:microsoft.com/office/officeart/2005/8/colors/accent5_2" csCatId="accent5" phldr="1"/>
      <dgm:spPr/>
      <dgm:t>
        <a:bodyPr/>
        <a:lstStyle/>
        <a:p>
          <a:endParaRPr lang="en-US"/>
        </a:p>
      </dgm:t>
    </dgm:pt>
    <dgm:pt modelId="{18CB57F2-49FD-482A-B3D5-0279BE2CE251}">
      <dgm:prSet phldrT="[Text]"/>
      <dgm:spPr/>
      <dgm:t>
        <a:bodyPr/>
        <a:lstStyle/>
        <a:p>
          <a:r>
            <a:rPr lang="en-US" dirty="0">
              <a:latin typeface="Times New Roman" pitchFamily="18" charset="0"/>
              <a:cs typeface="Times New Roman" pitchFamily="18" charset="0"/>
            </a:rPr>
            <a:t>Clarity (</a:t>
          </a:r>
          <a:r>
            <a:rPr lang="ar-SA" dirty="0">
              <a:latin typeface="Times New Roman" pitchFamily="18" charset="0"/>
              <a:cs typeface="Times New Roman" pitchFamily="18" charset="0"/>
            </a:rPr>
            <a:t>دلالة</a:t>
          </a:r>
          <a:r>
            <a:rPr lang="en-US" dirty="0">
              <a:latin typeface="Times New Roman" pitchFamily="18" charset="0"/>
              <a:cs typeface="Times New Roman" pitchFamily="18" charset="0"/>
            </a:rPr>
            <a:t>)</a:t>
          </a:r>
        </a:p>
      </dgm:t>
    </dgm:pt>
    <dgm:pt modelId="{29459822-4239-4D77-B196-9143182CD754}" type="parTrans" cxnId="{BE6E6B1C-0DFC-43FE-A94E-846903E49A4C}">
      <dgm:prSet/>
      <dgm:spPr/>
      <dgm:t>
        <a:bodyPr/>
        <a:lstStyle/>
        <a:p>
          <a:endParaRPr lang="en-US"/>
        </a:p>
      </dgm:t>
    </dgm:pt>
    <dgm:pt modelId="{D065868C-0779-4DD0-BBFC-0035E304312A}" type="sibTrans" cxnId="{BE6E6B1C-0DFC-43FE-A94E-846903E49A4C}">
      <dgm:prSet/>
      <dgm:spPr/>
      <dgm:t>
        <a:bodyPr/>
        <a:lstStyle/>
        <a:p>
          <a:endParaRPr lang="en-US"/>
        </a:p>
      </dgm:t>
    </dgm:pt>
    <dgm:pt modelId="{3F761047-BFA6-4409-9FCE-81B55B0A666B}">
      <dgm:prSet phldrT="[Text]"/>
      <dgm:spPr/>
      <dgm:t>
        <a:bodyPr/>
        <a:lstStyle/>
        <a:p>
          <a:r>
            <a:rPr lang="en-US" dirty="0">
              <a:latin typeface="Times New Roman" pitchFamily="18" charset="0"/>
              <a:cs typeface="Times New Roman" pitchFamily="18" charset="0"/>
            </a:rPr>
            <a:t>Definitive (</a:t>
          </a:r>
          <a:r>
            <a:rPr lang="ar-SA" dirty="0">
              <a:latin typeface="Times New Roman" pitchFamily="18" charset="0"/>
              <a:cs typeface="Times New Roman" pitchFamily="18" charset="0"/>
            </a:rPr>
            <a:t>قطعى</a:t>
          </a:r>
          <a:r>
            <a:rPr lang="en-US" dirty="0">
              <a:latin typeface="Times New Roman" pitchFamily="18" charset="0"/>
              <a:cs typeface="Times New Roman" pitchFamily="18" charset="0"/>
            </a:rPr>
            <a:t>)</a:t>
          </a:r>
        </a:p>
      </dgm:t>
    </dgm:pt>
    <dgm:pt modelId="{D1C615DE-94D4-4FB5-8D6C-F9C615C5C994}" type="parTrans" cxnId="{EF29649C-19C4-4C07-B013-C88214C68541}">
      <dgm:prSet/>
      <dgm:spPr/>
      <dgm:t>
        <a:bodyPr/>
        <a:lstStyle/>
        <a:p>
          <a:endParaRPr lang="en-US">
            <a:latin typeface="Times New Roman" pitchFamily="18" charset="0"/>
            <a:cs typeface="Times New Roman" pitchFamily="18" charset="0"/>
          </a:endParaRPr>
        </a:p>
      </dgm:t>
    </dgm:pt>
    <dgm:pt modelId="{651FD03A-86AD-43A5-ADC2-835C75DEB3D6}" type="sibTrans" cxnId="{EF29649C-19C4-4C07-B013-C88214C68541}">
      <dgm:prSet/>
      <dgm:spPr/>
      <dgm:t>
        <a:bodyPr/>
        <a:lstStyle/>
        <a:p>
          <a:endParaRPr lang="en-US"/>
        </a:p>
      </dgm:t>
    </dgm:pt>
    <dgm:pt modelId="{CC710695-A88E-44EE-91CF-A6C1748AE052}">
      <dgm:prSet phldrT="[Text]"/>
      <dgm:spPr/>
      <dgm:t>
        <a:bodyPr/>
        <a:lstStyle/>
        <a:p>
          <a:r>
            <a:rPr lang="en-US" dirty="0">
              <a:latin typeface="Times New Roman" pitchFamily="18" charset="0"/>
              <a:cs typeface="Times New Roman" pitchFamily="18" charset="0"/>
            </a:rPr>
            <a:t>Speculative (</a:t>
          </a:r>
          <a:r>
            <a:rPr lang="ar-SA" dirty="0">
              <a:latin typeface="Times New Roman" pitchFamily="18" charset="0"/>
              <a:cs typeface="Times New Roman" pitchFamily="18" charset="0"/>
            </a:rPr>
            <a:t>ظنى</a:t>
          </a:r>
          <a:r>
            <a:rPr lang="en-US" dirty="0">
              <a:latin typeface="Times New Roman" pitchFamily="18" charset="0"/>
              <a:cs typeface="Times New Roman" pitchFamily="18" charset="0"/>
            </a:rPr>
            <a:t>)</a:t>
          </a:r>
        </a:p>
      </dgm:t>
    </dgm:pt>
    <dgm:pt modelId="{BD689A9F-B6A3-48B8-A5C0-65628499035D}" type="parTrans" cxnId="{C62287AD-686F-485D-9153-3EF4D75751A3}">
      <dgm:prSet/>
      <dgm:spPr/>
      <dgm:t>
        <a:bodyPr/>
        <a:lstStyle/>
        <a:p>
          <a:endParaRPr lang="en-US">
            <a:latin typeface="Times New Roman" pitchFamily="18" charset="0"/>
            <a:cs typeface="Times New Roman" pitchFamily="18" charset="0"/>
          </a:endParaRPr>
        </a:p>
      </dgm:t>
    </dgm:pt>
    <dgm:pt modelId="{7F990460-E422-47FE-8616-E956B23F4E38}" type="sibTrans" cxnId="{C62287AD-686F-485D-9153-3EF4D75751A3}">
      <dgm:prSet/>
      <dgm:spPr/>
      <dgm:t>
        <a:bodyPr/>
        <a:lstStyle/>
        <a:p>
          <a:endParaRPr lang="en-US"/>
        </a:p>
      </dgm:t>
    </dgm:pt>
    <dgm:pt modelId="{115D4CF1-9399-4D22-A6A6-367EDBE857F1}" type="pres">
      <dgm:prSet presAssocID="{1AC35A1A-FE37-44C8-A3E9-4B6B28585147}" presName="diagram" presStyleCnt="0">
        <dgm:presLayoutVars>
          <dgm:chPref val="1"/>
          <dgm:dir/>
          <dgm:animOne val="branch"/>
          <dgm:animLvl val="lvl"/>
          <dgm:resizeHandles val="exact"/>
        </dgm:presLayoutVars>
      </dgm:prSet>
      <dgm:spPr/>
    </dgm:pt>
    <dgm:pt modelId="{C17E93DA-3767-4BE1-B91E-DAF9A9B8D2DA}" type="pres">
      <dgm:prSet presAssocID="{18CB57F2-49FD-482A-B3D5-0279BE2CE251}" presName="root1" presStyleCnt="0"/>
      <dgm:spPr/>
    </dgm:pt>
    <dgm:pt modelId="{EA8D4070-4B1A-40D4-9023-41EFBB139EAE}" type="pres">
      <dgm:prSet presAssocID="{18CB57F2-49FD-482A-B3D5-0279BE2CE251}" presName="LevelOneTextNode" presStyleLbl="node0" presStyleIdx="0" presStyleCnt="1" custScaleX="102868" custScaleY="111473" custLinFactNeighborX="-78633" custLinFactNeighborY="-196">
        <dgm:presLayoutVars>
          <dgm:chPref val="3"/>
        </dgm:presLayoutVars>
      </dgm:prSet>
      <dgm:spPr/>
    </dgm:pt>
    <dgm:pt modelId="{C46DBCBF-3E2A-4780-B0AA-28EBA7A828CC}" type="pres">
      <dgm:prSet presAssocID="{18CB57F2-49FD-482A-B3D5-0279BE2CE251}" presName="level2hierChild" presStyleCnt="0"/>
      <dgm:spPr/>
    </dgm:pt>
    <dgm:pt modelId="{3ADFE5DA-D47C-45CB-829F-5743AE681901}" type="pres">
      <dgm:prSet presAssocID="{D1C615DE-94D4-4FB5-8D6C-F9C615C5C994}" presName="conn2-1" presStyleLbl="parChTrans1D2" presStyleIdx="0" presStyleCnt="2"/>
      <dgm:spPr/>
    </dgm:pt>
    <dgm:pt modelId="{CDC7D4C3-9411-4911-86ED-9141206557DD}" type="pres">
      <dgm:prSet presAssocID="{D1C615DE-94D4-4FB5-8D6C-F9C615C5C994}" presName="connTx" presStyleLbl="parChTrans1D2" presStyleIdx="0" presStyleCnt="2"/>
      <dgm:spPr/>
    </dgm:pt>
    <dgm:pt modelId="{2D67C31E-88C5-472A-842D-B02E8931F810}" type="pres">
      <dgm:prSet presAssocID="{3F761047-BFA6-4409-9FCE-81B55B0A666B}" presName="root2" presStyleCnt="0"/>
      <dgm:spPr/>
    </dgm:pt>
    <dgm:pt modelId="{7CB8E2EE-7971-4B07-BC69-A25EE9D96AB5}" type="pres">
      <dgm:prSet presAssocID="{3F761047-BFA6-4409-9FCE-81B55B0A666B}" presName="LevelTwoTextNode" presStyleLbl="node2" presStyleIdx="0" presStyleCnt="2">
        <dgm:presLayoutVars>
          <dgm:chPref val="3"/>
        </dgm:presLayoutVars>
      </dgm:prSet>
      <dgm:spPr/>
    </dgm:pt>
    <dgm:pt modelId="{35BD69DE-91DD-4D51-9DB6-2B9972313DBF}" type="pres">
      <dgm:prSet presAssocID="{3F761047-BFA6-4409-9FCE-81B55B0A666B}" presName="level3hierChild" presStyleCnt="0"/>
      <dgm:spPr/>
    </dgm:pt>
    <dgm:pt modelId="{A5407143-3EA1-4153-B8F1-0282527A5331}" type="pres">
      <dgm:prSet presAssocID="{BD689A9F-B6A3-48B8-A5C0-65628499035D}" presName="conn2-1" presStyleLbl="parChTrans1D2" presStyleIdx="1" presStyleCnt="2"/>
      <dgm:spPr/>
    </dgm:pt>
    <dgm:pt modelId="{64DFC576-DD35-4E6E-A755-016D1716C382}" type="pres">
      <dgm:prSet presAssocID="{BD689A9F-B6A3-48B8-A5C0-65628499035D}" presName="connTx" presStyleLbl="parChTrans1D2" presStyleIdx="1" presStyleCnt="2"/>
      <dgm:spPr/>
    </dgm:pt>
    <dgm:pt modelId="{6B74AA4A-20A3-4FB8-9DB8-8FFF144BCD07}" type="pres">
      <dgm:prSet presAssocID="{CC710695-A88E-44EE-91CF-A6C1748AE052}" presName="root2" presStyleCnt="0"/>
      <dgm:spPr/>
    </dgm:pt>
    <dgm:pt modelId="{1AEFF338-4157-4FD0-89E6-6E4A64D946A1}" type="pres">
      <dgm:prSet presAssocID="{CC710695-A88E-44EE-91CF-A6C1748AE052}" presName="LevelTwoTextNode" presStyleLbl="node2" presStyleIdx="1" presStyleCnt="2">
        <dgm:presLayoutVars>
          <dgm:chPref val="3"/>
        </dgm:presLayoutVars>
      </dgm:prSet>
      <dgm:spPr/>
    </dgm:pt>
    <dgm:pt modelId="{86222859-7000-41F3-AE40-B1B311B51DA4}" type="pres">
      <dgm:prSet presAssocID="{CC710695-A88E-44EE-91CF-A6C1748AE052}" presName="level3hierChild" presStyleCnt="0"/>
      <dgm:spPr/>
    </dgm:pt>
  </dgm:ptLst>
  <dgm:cxnLst>
    <dgm:cxn modelId="{BE6E6B1C-0DFC-43FE-A94E-846903E49A4C}" srcId="{1AC35A1A-FE37-44C8-A3E9-4B6B28585147}" destId="{18CB57F2-49FD-482A-B3D5-0279BE2CE251}" srcOrd="0" destOrd="0" parTransId="{29459822-4239-4D77-B196-9143182CD754}" sibTransId="{D065868C-0779-4DD0-BBFC-0035E304312A}"/>
    <dgm:cxn modelId="{F343926A-AB05-470D-BC07-28654779B82D}" type="presOf" srcId="{CC710695-A88E-44EE-91CF-A6C1748AE052}" destId="{1AEFF338-4157-4FD0-89E6-6E4A64D946A1}" srcOrd="0" destOrd="0" presId="urn:microsoft.com/office/officeart/2005/8/layout/hierarchy2"/>
    <dgm:cxn modelId="{F980884C-8660-47EE-AB9E-FDF94457EA64}" type="presOf" srcId="{1AC35A1A-FE37-44C8-A3E9-4B6B28585147}" destId="{115D4CF1-9399-4D22-A6A6-367EDBE857F1}" srcOrd="0" destOrd="0" presId="urn:microsoft.com/office/officeart/2005/8/layout/hierarchy2"/>
    <dgm:cxn modelId="{655AA74D-10D6-440A-8EA8-AF05ACD03AC0}" type="presOf" srcId="{BD689A9F-B6A3-48B8-A5C0-65628499035D}" destId="{64DFC576-DD35-4E6E-A755-016D1716C382}" srcOrd="1" destOrd="0" presId="urn:microsoft.com/office/officeart/2005/8/layout/hierarchy2"/>
    <dgm:cxn modelId="{EED9B194-02FB-4471-9E98-655DDD2738E2}" type="presOf" srcId="{D1C615DE-94D4-4FB5-8D6C-F9C615C5C994}" destId="{3ADFE5DA-D47C-45CB-829F-5743AE681901}" srcOrd="0" destOrd="0" presId="urn:microsoft.com/office/officeart/2005/8/layout/hierarchy2"/>
    <dgm:cxn modelId="{23FEF09A-E6A6-4F64-B9C4-D885882EAFB6}" type="presOf" srcId="{3F761047-BFA6-4409-9FCE-81B55B0A666B}" destId="{7CB8E2EE-7971-4B07-BC69-A25EE9D96AB5}" srcOrd="0" destOrd="0" presId="urn:microsoft.com/office/officeart/2005/8/layout/hierarchy2"/>
    <dgm:cxn modelId="{EF29649C-19C4-4C07-B013-C88214C68541}" srcId="{18CB57F2-49FD-482A-B3D5-0279BE2CE251}" destId="{3F761047-BFA6-4409-9FCE-81B55B0A666B}" srcOrd="0" destOrd="0" parTransId="{D1C615DE-94D4-4FB5-8D6C-F9C615C5C994}" sibTransId="{651FD03A-86AD-43A5-ADC2-835C75DEB3D6}"/>
    <dgm:cxn modelId="{C62287AD-686F-485D-9153-3EF4D75751A3}" srcId="{18CB57F2-49FD-482A-B3D5-0279BE2CE251}" destId="{CC710695-A88E-44EE-91CF-A6C1748AE052}" srcOrd="1" destOrd="0" parTransId="{BD689A9F-B6A3-48B8-A5C0-65628499035D}" sibTransId="{7F990460-E422-47FE-8616-E956B23F4E38}"/>
    <dgm:cxn modelId="{B79CBEC3-8E93-47DF-9B78-F9DFA0DF0DBF}" type="presOf" srcId="{D1C615DE-94D4-4FB5-8D6C-F9C615C5C994}" destId="{CDC7D4C3-9411-4911-86ED-9141206557DD}" srcOrd="1" destOrd="0" presId="urn:microsoft.com/office/officeart/2005/8/layout/hierarchy2"/>
    <dgm:cxn modelId="{49E7BCD8-A5BD-4AD7-9DB1-4CCD513F201B}" type="presOf" srcId="{BD689A9F-B6A3-48B8-A5C0-65628499035D}" destId="{A5407143-3EA1-4153-B8F1-0282527A5331}" srcOrd="0" destOrd="0" presId="urn:microsoft.com/office/officeart/2005/8/layout/hierarchy2"/>
    <dgm:cxn modelId="{036394DC-4432-4629-ABA2-4A3DD1BD9799}" type="presOf" srcId="{18CB57F2-49FD-482A-B3D5-0279BE2CE251}" destId="{EA8D4070-4B1A-40D4-9023-41EFBB139EAE}" srcOrd="0" destOrd="0" presId="urn:microsoft.com/office/officeart/2005/8/layout/hierarchy2"/>
    <dgm:cxn modelId="{F14D83CF-1A91-424A-8BD6-B97BA1308A99}" type="presParOf" srcId="{115D4CF1-9399-4D22-A6A6-367EDBE857F1}" destId="{C17E93DA-3767-4BE1-B91E-DAF9A9B8D2DA}" srcOrd="0" destOrd="0" presId="urn:microsoft.com/office/officeart/2005/8/layout/hierarchy2"/>
    <dgm:cxn modelId="{FCB97F33-9AB0-4EE7-90B5-290A02A5559C}" type="presParOf" srcId="{C17E93DA-3767-4BE1-B91E-DAF9A9B8D2DA}" destId="{EA8D4070-4B1A-40D4-9023-41EFBB139EAE}" srcOrd="0" destOrd="0" presId="urn:microsoft.com/office/officeart/2005/8/layout/hierarchy2"/>
    <dgm:cxn modelId="{63B347FF-ED9B-40BF-99AE-ACC4E0106074}" type="presParOf" srcId="{C17E93DA-3767-4BE1-B91E-DAF9A9B8D2DA}" destId="{C46DBCBF-3E2A-4780-B0AA-28EBA7A828CC}" srcOrd="1" destOrd="0" presId="urn:microsoft.com/office/officeart/2005/8/layout/hierarchy2"/>
    <dgm:cxn modelId="{7988B6DC-5C8D-4539-9D6F-6BA98A71894A}" type="presParOf" srcId="{C46DBCBF-3E2A-4780-B0AA-28EBA7A828CC}" destId="{3ADFE5DA-D47C-45CB-829F-5743AE681901}" srcOrd="0" destOrd="0" presId="urn:microsoft.com/office/officeart/2005/8/layout/hierarchy2"/>
    <dgm:cxn modelId="{F8126649-0332-4549-96C3-E908B1CD323B}" type="presParOf" srcId="{3ADFE5DA-D47C-45CB-829F-5743AE681901}" destId="{CDC7D4C3-9411-4911-86ED-9141206557DD}" srcOrd="0" destOrd="0" presId="urn:microsoft.com/office/officeart/2005/8/layout/hierarchy2"/>
    <dgm:cxn modelId="{23858883-520E-4253-A4C6-D77FF429AF64}" type="presParOf" srcId="{C46DBCBF-3E2A-4780-B0AA-28EBA7A828CC}" destId="{2D67C31E-88C5-472A-842D-B02E8931F810}" srcOrd="1" destOrd="0" presId="urn:microsoft.com/office/officeart/2005/8/layout/hierarchy2"/>
    <dgm:cxn modelId="{6B523874-8285-4CC3-8FF6-1B0F25D6030F}" type="presParOf" srcId="{2D67C31E-88C5-472A-842D-B02E8931F810}" destId="{7CB8E2EE-7971-4B07-BC69-A25EE9D96AB5}" srcOrd="0" destOrd="0" presId="urn:microsoft.com/office/officeart/2005/8/layout/hierarchy2"/>
    <dgm:cxn modelId="{42365A56-BBA2-4EE4-A5D6-B48A726D3136}" type="presParOf" srcId="{2D67C31E-88C5-472A-842D-B02E8931F810}" destId="{35BD69DE-91DD-4D51-9DB6-2B9972313DBF}" srcOrd="1" destOrd="0" presId="urn:microsoft.com/office/officeart/2005/8/layout/hierarchy2"/>
    <dgm:cxn modelId="{7B88D471-8A80-412A-9553-903CAECC16B9}" type="presParOf" srcId="{C46DBCBF-3E2A-4780-B0AA-28EBA7A828CC}" destId="{A5407143-3EA1-4153-B8F1-0282527A5331}" srcOrd="2" destOrd="0" presId="urn:microsoft.com/office/officeart/2005/8/layout/hierarchy2"/>
    <dgm:cxn modelId="{48E50F1C-E79A-44E4-B12C-A5759D915A6F}" type="presParOf" srcId="{A5407143-3EA1-4153-B8F1-0282527A5331}" destId="{64DFC576-DD35-4E6E-A755-016D1716C382}" srcOrd="0" destOrd="0" presId="urn:microsoft.com/office/officeart/2005/8/layout/hierarchy2"/>
    <dgm:cxn modelId="{CFE16F9F-93FD-42BE-8007-A9DF856242F6}" type="presParOf" srcId="{C46DBCBF-3E2A-4780-B0AA-28EBA7A828CC}" destId="{6B74AA4A-20A3-4FB8-9DB8-8FFF144BCD07}" srcOrd="3" destOrd="0" presId="urn:microsoft.com/office/officeart/2005/8/layout/hierarchy2"/>
    <dgm:cxn modelId="{EF6E0B64-06A6-4B7F-B575-4A4CD4B8A46E}" type="presParOf" srcId="{6B74AA4A-20A3-4FB8-9DB8-8FFF144BCD07}" destId="{1AEFF338-4157-4FD0-89E6-6E4A64D946A1}" srcOrd="0" destOrd="0" presId="urn:microsoft.com/office/officeart/2005/8/layout/hierarchy2"/>
    <dgm:cxn modelId="{0B10A47E-C9A6-4D16-9BE3-24FA7361EF57}" type="presParOf" srcId="{6B74AA4A-20A3-4FB8-9DB8-8FFF144BCD07}" destId="{86222859-7000-41F3-AE40-B1B311B51DA4}"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A0C8B8-452A-465F-8CB3-580BDC7C12D3}"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019C584E-3ADB-4B4F-AABD-F70BB5447C1A}">
      <dgm:prSet phldrT="[Text]"/>
      <dgm:spPr/>
      <dgm:t>
        <a:bodyPr/>
        <a:lstStyle/>
        <a:p>
          <a:r>
            <a:rPr lang="en-US" dirty="0"/>
            <a:t>Prophet (S.A.W)</a:t>
          </a:r>
        </a:p>
      </dgm:t>
    </dgm:pt>
    <dgm:pt modelId="{955E14AE-0260-4848-BCC4-5090886C1B5F}" type="parTrans" cxnId="{EA4A0CB1-9EDF-4498-A7C3-52DB801FCC83}">
      <dgm:prSet/>
      <dgm:spPr/>
      <dgm:t>
        <a:bodyPr/>
        <a:lstStyle/>
        <a:p>
          <a:endParaRPr lang="en-US"/>
        </a:p>
      </dgm:t>
    </dgm:pt>
    <dgm:pt modelId="{E7E842E1-9771-40FC-B42F-FC0AC4C1C938}" type="sibTrans" cxnId="{EA4A0CB1-9EDF-4498-A7C3-52DB801FCC83}">
      <dgm:prSet/>
      <dgm:spPr/>
      <dgm:t>
        <a:bodyPr/>
        <a:lstStyle/>
        <a:p>
          <a:endParaRPr lang="en-US"/>
        </a:p>
      </dgm:t>
    </dgm:pt>
    <dgm:pt modelId="{FD93BA51-96CB-4E29-8E6D-67E4F1815C39}">
      <dgm:prSet phldrT="[Text]"/>
      <dgm:spPr/>
      <dgm:t>
        <a:bodyPr/>
        <a:lstStyle/>
        <a:p>
          <a:r>
            <a:rPr lang="en-US" dirty="0"/>
            <a:t>Abdullah </a:t>
          </a:r>
          <a:r>
            <a:rPr lang="en-US" dirty="0" err="1"/>
            <a:t>Ibn</a:t>
          </a:r>
          <a:r>
            <a:rPr lang="en-US" dirty="0"/>
            <a:t> Umar</a:t>
          </a:r>
        </a:p>
      </dgm:t>
    </dgm:pt>
    <dgm:pt modelId="{A81092FC-67B1-46E2-9B4C-36837770C2EE}" type="parTrans" cxnId="{13881BEA-42E0-486B-B68F-3D13F91A5063}">
      <dgm:prSet/>
      <dgm:spPr/>
      <dgm:t>
        <a:bodyPr/>
        <a:lstStyle/>
        <a:p>
          <a:endParaRPr lang="en-US"/>
        </a:p>
      </dgm:t>
    </dgm:pt>
    <dgm:pt modelId="{A07316B4-41E7-4F4D-BEBF-35D46DBB4A31}" type="sibTrans" cxnId="{13881BEA-42E0-486B-B68F-3D13F91A5063}">
      <dgm:prSet/>
      <dgm:spPr/>
      <dgm:t>
        <a:bodyPr/>
        <a:lstStyle/>
        <a:p>
          <a:endParaRPr lang="en-US"/>
        </a:p>
      </dgm:t>
    </dgm:pt>
    <dgm:pt modelId="{1C2A1A07-703C-4196-8596-2100F647E79A}">
      <dgm:prSet phldrT="[Text]"/>
      <dgm:spPr/>
      <dgm:t>
        <a:bodyPr/>
        <a:lstStyle/>
        <a:p>
          <a:r>
            <a:rPr lang="en-US" dirty="0" err="1"/>
            <a:t>Saalim</a:t>
          </a:r>
          <a:endParaRPr lang="en-US" dirty="0"/>
        </a:p>
      </dgm:t>
    </dgm:pt>
    <dgm:pt modelId="{37C074E4-40E0-4971-AF50-97DB3B9FF4B8}" type="parTrans" cxnId="{16D70ABD-B922-4F7E-ACF5-DE9F9C8840D3}">
      <dgm:prSet/>
      <dgm:spPr/>
      <dgm:t>
        <a:bodyPr/>
        <a:lstStyle/>
        <a:p>
          <a:endParaRPr lang="en-US"/>
        </a:p>
      </dgm:t>
    </dgm:pt>
    <dgm:pt modelId="{A23F726D-7040-4B42-BC8E-311B91B8FE37}" type="sibTrans" cxnId="{16D70ABD-B922-4F7E-ACF5-DE9F9C8840D3}">
      <dgm:prSet/>
      <dgm:spPr/>
      <dgm:t>
        <a:bodyPr/>
        <a:lstStyle/>
        <a:p>
          <a:endParaRPr lang="en-US"/>
        </a:p>
      </dgm:t>
    </dgm:pt>
    <dgm:pt modelId="{1B2F1332-772E-48D0-8799-2F5194785D8F}">
      <dgm:prSet phldrT="[Text]"/>
      <dgm:spPr/>
      <dgm:t>
        <a:bodyPr/>
        <a:lstStyle/>
        <a:p>
          <a:r>
            <a:rPr lang="en-US" dirty="0" err="1"/>
            <a:t>Zuhri</a:t>
          </a:r>
          <a:endParaRPr lang="en-US" dirty="0"/>
        </a:p>
      </dgm:t>
    </dgm:pt>
    <dgm:pt modelId="{44EDA9CD-3035-4BF0-A698-B25AA532B442}" type="parTrans" cxnId="{D5FD4AA7-6DDC-4B0D-806B-4C1093AD690A}">
      <dgm:prSet/>
      <dgm:spPr/>
      <dgm:t>
        <a:bodyPr/>
        <a:lstStyle/>
        <a:p>
          <a:endParaRPr lang="en-US"/>
        </a:p>
      </dgm:t>
    </dgm:pt>
    <dgm:pt modelId="{DC8315A7-7717-44E3-BD1B-9675217CAF2A}" type="sibTrans" cxnId="{D5FD4AA7-6DDC-4B0D-806B-4C1093AD690A}">
      <dgm:prSet/>
      <dgm:spPr/>
      <dgm:t>
        <a:bodyPr/>
        <a:lstStyle/>
        <a:p>
          <a:endParaRPr lang="en-US"/>
        </a:p>
      </dgm:t>
    </dgm:pt>
    <dgm:pt modelId="{78B87BDA-EE31-4565-B305-B762AE343E77}">
      <dgm:prSet phldrT="[Text]"/>
      <dgm:spPr/>
      <dgm:t>
        <a:bodyPr/>
        <a:lstStyle/>
        <a:p>
          <a:r>
            <a:rPr lang="en-US" dirty="0"/>
            <a:t>Imam al-</a:t>
          </a:r>
          <a:r>
            <a:rPr lang="en-US" dirty="0" err="1"/>
            <a:t>Auza’i</a:t>
          </a:r>
          <a:endParaRPr lang="en-US" dirty="0"/>
        </a:p>
      </dgm:t>
    </dgm:pt>
    <dgm:pt modelId="{16DFF935-D484-45F9-BA4C-170503893530}" type="parTrans" cxnId="{EB60A59E-3523-4532-A273-ED10DCF3A18D}">
      <dgm:prSet/>
      <dgm:spPr/>
      <dgm:t>
        <a:bodyPr/>
        <a:lstStyle/>
        <a:p>
          <a:endParaRPr lang="en-US"/>
        </a:p>
      </dgm:t>
    </dgm:pt>
    <dgm:pt modelId="{F283F1AE-0DC2-4A1F-8903-057E3E2E8BFF}" type="sibTrans" cxnId="{EB60A59E-3523-4532-A273-ED10DCF3A18D}">
      <dgm:prSet/>
      <dgm:spPr/>
      <dgm:t>
        <a:bodyPr/>
        <a:lstStyle/>
        <a:p>
          <a:endParaRPr lang="en-US"/>
        </a:p>
      </dgm:t>
    </dgm:pt>
    <dgm:pt modelId="{24A13F26-DF6C-4363-BC4C-CA2805FB397E}" type="pres">
      <dgm:prSet presAssocID="{21A0C8B8-452A-465F-8CB3-580BDC7C12D3}" presName="Name0" presStyleCnt="0">
        <dgm:presLayoutVars>
          <dgm:orgChart val="1"/>
          <dgm:chPref val="1"/>
          <dgm:dir/>
          <dgm:animOne val="branch"/>
          <dgm:animLvl val="lvl"/>
          <dgm:resizeHandles/>
        </dgm:presLayoutVars>
      </dgm:prSet>
      <dgm:spPr/>
    </dgm:pt>
    <dgm:pt modelId="{F30B0A30-F8B9-4ACA-B2DA-AAB4327BFC23}" type="pres">
      <dgm:prSet presAssocID="{019C584E-3ADB-4B4F-AABD-F70BB5447C1A}" presName="hierRoot1" presStyleCnt="0">
        <dgm:presLayoutVars>
          <dgm:hierBranch val="init"/>
        </dgm:presLayoutVars>
      </dgm:prSet>
      <dgm:spPr/>
    </dgm:pt>
    <dgm:pt modelId="{8D364880-BD06-4385-8CE5-E4A4C31A416D}" type="pres">
      <dgm:prSet presAssocID="{019C584E-3ADB-4B4F-AABD-F70BB5447C1A}" presName="rootComposite1" presStyleCnt="0"/>
      <dgm:spPr/>
    </dgm:pt>
    <dgm:pt modelId="{8314D6C8-BAB1-4883-9DA9-DF722DFEEC86}" type="pres">
      <dgm:prSet presAssocID="{019C584E-3ADB-4B4F-AABD-F70BB5447C1A}" presName="rootText1" presStyleLbl="alignAcc1" presStyleIdx="0" presStyleCnt="0" custScaleX="127919">
        <dgm:presLayoutVars>
          <dgm:chPref val="3"/>
        </dgm:presLayoutVars>
      </dgm:prSet>
      <dgm:spPr/>
    </dgm:pt>
    <dgm:pt modelId="{FF5E0187-1EA1-4D28-9142-BFD50CA44B74}" type="pres">
      <dgm:prSet presAssocID="{019C584E-3ADB-4B4F-AABD-F70BB5447C1A}" presName="topArc1" presStyleLbl="parChTrans1D1" presStyleIdx="0" presStyleCnt="10"/>
      <dgm:spPr/>
    </dgm:pt>
    <dgm:pt modelId="{581F2CA3-C7CC-4D4E-AE4E-60AB59859B6F}" type="pres">
      <dgm:prSet presAssocID="{019C584E-3ADB-4B4F-AABD-F70BB5447C1A}" presName="bottomArc1" presStyleLbl="parChTrans1D1" presStyleIdx="1" presStyleCnt="10"/>
      <dgm:spPr/>
    </dgm:pt>
    <dgm:pt modelId="{624A64D6-1198-4C21-9F65-E83FD93557E4}" type="pres">
      <dgm:prSet presAssocID="{019C584E-3ADB-4B4F-AABD-F70BB5447C1A}" presName="topConnNode1" presStyleLbl="node1" presStyleIdx="0" presStyleCnt="0"/>
      <dgm:spPr/>
    </dgm:pt>
    <dgm:pt modelId="{33B637AD-035B-4D5F-A061-BA306BDA200C}" type="pres">
      <dgm:prSet presAssocID="{019C584E-3ADB-4B4F-AABD-F70BB5447C1A}" presName="hierChild2" presStyleCnt="0"/>
      <dgm:spPr/>
    </dgm:pt>
    <dgm:pt modelId="{5F311D5B-ED43-4169-A5C8-DD9C7D0E0A00}" type="pres">
      <dgm:prSet presAssocID="{A81092FC-67B1-46E2-9B4C-36837770C2EE}" presName="Name28" presStyleLbl="parChTrans1D2" presStyleIdx="0" presStyleCnt="1"/>
      <dgm:spPr/>
    </dgm:pt>
    <dgm:pt modelId="{075FD9B3-29E6-4BBA-BB9B-2C3A767A67F9}" type="pres">
      <dgm:prSet presAssocID="{FD93BA51-96CB-4E29-8E6D-67E4F1815C39}" presName="hierRoot2" presStyleCnt="0">
        <dgm:presLayoutVars>
          <dgm:hierBranch val="init"/>
        </dgm:presLayoutVars>
      </dgm:prSet>
      <dgm:spPr/>
    </dgm:pt>
    <dgm:pt modelId="{85CD7F1F-2230-4CB6-8DA0-2AB0F40F5184}" type="pres">
      <dgm:prSet presAssocID="{FD93BA51-96CB-4E29-8E6D-67E4F1815C39}" presName="rootComposite2" presStyleCnt="0"/>
      <dgm:spPr/>
    </dgm:pt>
    <dgm:pt modelId="{531CFD82-92BF-4DFF-8EA3-ACCABDF8ABBF}" type="pres">
      <dgm:prSet presAssocID="{FD93BA51-96CB-4E29-8E6D-67E4F1815C39}" presName="rootText2" presStyleLbl="alignAcc1" presStyleIdx="0" presStyleCnt="0">
        <dgm:presLayoutVars>
          <dgm:chPref val="3"/>
        </dgm:presLayoutVars>
      </dgm:prSet>
      <dgm:spPr/>
    </dgm:pt>
    <dgm:pt modelId="{AE2D54C2-2220-494E-8FD6-3B3F472E5E79}" type="pres">
      <dgm:prSet presAssocID="{FD93BA51-96CB-4E29-8E6D-67E4F1815C39}" presName="topArc2" presStyleLbl="parChTrans1D1" presStyleIdx="2" presStyleCnt="10"/>
      <dgm:spPr/>
    </dgm:pt>
    <dgm:pt modelId="{980B5396-6039-4DDA-8D85-8722ACC39961}" type="pres">
      <dgm:prSet presAssocID="{FD93BA51-96CB-4E29-8E6D-67E4F1815C39}" presName="bottomArc2" presStyleLbl="parChTrans1D1" presStyleIdx="3" presStyleCnt="10"/>
      <dgm:spPr/>
    </dgm:pt>
    <dgm:pt modelId="{AA31D198-0910-43EA-9D21-C8C58E3F7671}" type="pres">
      <dgm:prSet presAssocID="{FD93BA51-96CB-4E29-8E6D-67E4F1815C39}" presName="topConnNode2" presStyleLbl="node2" presStyleIdx="0" presStyleCnt="0"/>
      <dgm:spPr/>
    </dgm:pt>
    <dgm:pt modelId="{D5D9CFB5-6FB8-4EC5-8815-5EA8A1492955}" type="pres">
      <dgm:prSet presAssocID="{FD93BA51-96CB-4E29-8E6D-67E4F1815C39}" presName="hierChild4" presStyleCnt="0"/>
      <dgm:spPr/>
    </dgm:pt>
    <dgm:pt modelId="{62E2AE00-CDD8-4BB8-B35C-9EA88F9FB9C1}" type="pres">
      <dgm:prSet presAssocID="{37C074E4-40E0-4971-AF50-97DB3B9FF4B8}" presName="Name28" presStyleLbl="parChTrans1D3" presStyleIdx="0" presStyleCnt="1"/>
      <dgm:spPr/>
    </dgm:pt>
    <dgm:pt modelId="{7C36F274-09EC-4372-9B1D-FB7962276278}" type="pres">
      <dgm:prSet presAssocID="{1C2A1A07-703C-4196-8596-2100F647E79A}" presName="hierRoot2" presStyleCnt="0">
        <dgm:presLayoutVars>
          <dgm:hierBranch val="init"/>
        </dgm:presLayoutVars>
      </dgm:prSet>
      <dgm:spPr/>
    </dgm:pt>
    <dgm:pt modelId="{6C4769E0-2FC2-4653-83F1-22277C7052AC}" type="pres">
      <dgm:prSet presAssocID="{1C2A1A07-703C-4196-8596-2100F647E79A}" presName="rootComposite2" presStyleCnt="0"/>
      <dgm:spPr/>
    </dgm:pt>
    <dgm:pt modelId="{F0562651-3827-45B4-9F37-E549ACD21C99}" type="pres">
      <dgm:prSet presAssocID="{1C2A1A07-703C-4196-8596-2100F647E79A}" presName="rootText2" presStyleLbl="alignAcc1" presStyleIdx="0" presStyleCnt="0">
        <dgm:presLayoutVars>
          <dgm:chPref val="3"/>
        </dgm:presLayoutVars>
      </dgm:prSet>
      <dgm:spPr/>
    </dgm:pt>
    <dgm:pt modelId="{F272F443-4901-443F-B5DE-5E5BD65B94E4}" type="pres">
      <dgm:prSet presAssocID="{1C2A1A07-703C-4196-8596-2100F647E79A}" presName="topArc2" presStyleLbl="parChTrans1D1" presStyleIdx="4" presStyleCnt="10"/>
      <dgm:spPr/>
    </dgm:pt>
    <dgm:pt modelId="{FE223098-EC9E-4627-B1CA-492647603D9B}" type="pres">
      <dgm:prSet presAssocID="{1C2A1A07-703C-4196-8596-2100F647E79A}" presName="bottomArc2" presStyleLbl="parChTrans1D1" presStyleIdx="5" presStyleCnt="10"/>
      <dgm:spPr/>
    </dgm:pt>
    <dgm:pt modelId="{E28456CA-EF3E-43C7-B15B-71F689C0E036}" type="pres">
      <dgm:prSet presAssocID="{1C2A1A07-703C-4196-8596-2100F647E79A}" presName="topConnNode2" presStyleLbl="node3" presStyleIdx="0" presStyleCnt="0"/>
      <dgm:spPr/>
    </dgm:pt>
    <dgm:pt modelId="{0AF96397-6263-4BC7-920E-C644013D808B}" type="pres">
      <dgm:prSet presAssocID="{1C2A1A07-703C-4196-8596-2100F647E79A}" presName="hierChild4" presStyleCnt="0"/>
      <dgm:spPr/>
    </dgm:pt>
    <dgm:pt modelId="{6D74A8BC-52B5-4804-AC7C-D61AD270FAFD}" type="pres">
      <dgm:prSet presAssocID="{44EDA9CD-3035-4BF0-A698-B25AA532B442}" presName="Name28" presStyleLbl="parChTrans1D4" presStyleIdx="0" presStyleCnt="2"/>
      <dgm:spPr/>
    </dgm:pt>
    <dgm:pt modelId="{E1475927-C64D-4DFC-9066-77C14C782746}" type="pres">
      <dgm:prSet presAssocID="{1B2F1332-772E-48D0-8799-2F5194785D8F}" presName="hierRoot2" presStyleCnt="0">
        <dgm:presLayoutVars>
          <dgm:hierBranch val="init"/>
        </dgm:presLayoutVars>
      </dgm:prSet>
      <dgm:spPr/>
    </dgm:pt>
    <dgm:pt modelId="{D24DECD0-590A-4390-89AB-A6C75CB0E987}" type="pres">
      <dgm:prSet presAssocID="{1B2F1332-772E-48D0-8799-2F5194785D8F}" presName="rootComposite2" presStyleCnt="0"/>
      <dgm:spPr/>
    </dgm:pt>
    <dgm:pt modelId="{B0559315-3C41-480D-8B06-D42CEB78443A}" type="pres">
      <dgm:prSet presAssocID="{1B2F1332-772E-48D0-8799-2F5194785D8F}" presName="rootText2" presStyleLbl="alignAcc1" presStyleIdx="0" presStyleCnt="0">
        <dgm:presLayoutVars>
          <dgm:chPref val="3"/>
        </dgm:presLayoutVars>
      </dgm:prSet>
      <dgm:spPr/>
    </dgm:pt>
    <dgm:pt modelId="{A6C7FBB4-07B6-4FA0-81DF-B885218F5C22}" type="pres">
      <dgm:prSet presAssocID="{1B2F1332-772E-48D0-8799-2F5194785D8F}" presName="topArc2" presStyleLbl="parChTrans1D1" presStyleIdx="6" presStyleCnt="10"/>
      <dgm:spPr/>
    </dgm:pt>
    <dgm:pt modelId="{7F9A208D-D227-433D-86C6-62339E3CCFD0}" type="pres">
      <dgm:prSet presAssocID="{1B2F1332-772E-48D0-8799-2F5194785D8F}" presName="bottomArc2" presStyleLbl="parChTrans1D1" presStyleIdx="7" presStyleCnt="10"/>
      <dgm:spPr/>
    </dgm:pt>
    <dgm:pt modelId="{CA750067-12C6-4CB2-8F4B-2B60BA2AF5B3}" type="pres">
      <dgm:prSet presAssocID="{1B2F1332-772E-48D0-8799-2F5194785D8F}" presName="topConnNode2" presStyleLbl="node4" presStyleIdx="0" presStyleCnt="0"/>
      <dgm:spPr/>
    </dgm:pt>
    <dgm:pt modelId="{5374B850-37AF-4F92-A929-36A6BE5B6090}" type="pres">
      <dgm:prSet presAssocID="{1B2F1332-772E-48D0-8799-2F5194785D8F}" presName="hierChild4" presStyleCnt="0"/>
      <dgm:spPr/>
    </dgm:pt>
    <dgm:pt modelId="{0680C200-239E-49E6-A350-889F5448C760}" type="pres">
      <dgm:prSet presAssocID="{16DFF935-D484-45F9-BA4C-170503893530}" presName="Name28" presStyleLbl="parChTrans1D4" presStyleIdx="1" presStyleCnt="2"/>
      <dgm:spPr/>
    </dgm:pt>
    <dgm:pt modelId="{321FF095-AA58-471C-82AE-E11DD6C9D826}" type="pres">
      <dgm:prSet presAssocID="{78B87BDA-EE31-4565-B305-B762AE343E77}" presName="hierRoot2" presStyleCnt="0">
        <dgm:presLayoutVars>
          <dgm:hierBranch val="init"/>
        </dgm:presLayoutVars>
      </dgm:prSet>
      <dgm:spPr/>
    </dgm:pt>
    <dgm:pt modelId="{7CD4D1D9-D059-49B3-BE10-143E8C663DBE}" type="pres">
      <dgm:prSet presAssocID="{78B87BDA-EE31-4565-B305-B762AE343E77}" presName="rootComposite2" presStyleCnt="0"/>
      <dgm:spPr/>
    </dgm:pt>
    <dgm:pt modelId="{82655192-3A60-4816-8BD5-6C188BCB8B42}" type="pres">
      <dgm:prSet presAssocID="{78B87BDA-EE31-4565-B305-B762AE343E77}" presName="rootText2" presStyleLbl="alignAcc1" presStyleIdx="0" presStyleCnt="0">
        <dgm:presLayoutVars>
          <dgm:chPref val="3"/>
        </dgm:presLayoutVars>
      </dgm:prSet>
      <dgm:spPr/>
    </dgm:pt>
    <dgm:pt modelId="{82D9FF5F-B1EC-4649-915F-C5852CF35622}" type="pres">
      <dgm:prSet presAssocID="{78B87BDA-EE31-4565-B305-B762AE343E77}" presName="topArc2" presStyleLbl="parChTrans1D1" presStyleIdx="8" presStyleCnt="10"/>
      <dgm:spPr/>
    </dgm:pt>
    <dgm:pt modelId="{A953BD20-7074-4F65-9487-A338545AB501}" type="pres">
      <dgm:prSet presAssocID="{78B87BDA-EE31-4565-B305-B762AE343E77}" presName="bottomArc2" presStyleLbl="parChTrans1D1" presStyleIdx="9" presStyleCnt="10"/>
      <dgm:spPr/>
    </dgm:pt>
    <dgm:pt modelId="{A0C4A370-A141-47ED-BD85-3BD081FF4647}" type="pres">
      <dgm:prSet presAssocID="{78B87BDA-EE31-4565-B305-B762AE343E77}" presName="topConnNode2" presStyleLbl="node4" presStyleIdx="0" presStyleCnt="0"/>
      <dgm:spPr/>
    </dgm:pt>
    <dgm:pt modelId="{7984A0BD-C33F-40BD-A7EC-36D22A7A78D3}" type="pres">
      <dgm:prSet presAssocID="{78B87BDA-EE31-4565-B305-B762AE343E77}" presName="hierChild4" presStyleCnt="0"/>
      <dgm:spPr/>
    </dgm:pt>
    <dgm:pt modelId="{E30E2AA9-22A3-4A04-A949-7B231A722DFF}" type="pres">
      <dgm:prSet presAssocID="{78B87BDA-EE31-4565-B305-B762AE343E77}" presName="hierChild5" presStyleCnt="0"/>
      <dgm:spPr/>
    </dgm:pt>
    <dgm:pt modelId="{098FD66E-F330-4C91-A006-1CA5927E1BF1}" type="pres">
      <dgm:prSet presAssocID="{1B2F1332-772E-48D0-8799-2F5194785D8F}" presName="hierChild5" presStyleCnt="0"/>
      <dgm:spPr/>
    </dgm:pt>
    <dgm:pt modelId="{62DB277F-F203-4921-BF1B-50A04AC8CF87}" type="pres">
      <dgm:prSet presAssocID="{1C2A1A07-703C-4196-8596-2100F647E79A}" presName="hierChild5" presStyleCnt="0"/>
      <dgm:spPr/>
    </dgm:pt>
    <dgm:pt modelId="{7EF37B0B-5C2B-43ED-AFA0-7C163C26338F}" type="pres">
      <dgm:prSet presAssocID="{FD93BA51-96CB-4E29-8E6D-67E4F1815C39}" presName="hierChild5" presStyleCnt="0"/>
      <dgm:spPr/>
    </dgm:pt>
    <dgm:pt modelId="{47518CA7-23C0-419D-8E7F-D3B5A68BAAF6}" type="pres">
      <dgm:prSet presAssocID="{019C584E-3ADB-4B4F-AABD-F70BB5447C1A}" presName="hierChild3" presStyleCnt="0"/>
      <dgm:spPr/>
    </dgm:pt>
  </dgm:ptLst>
  <dgm:cxnLst>
    <dgm:cxn modelId="{21DD7103-CD03-46F1-BB84-0D33B0380777}" type="presOf" srcId="{FD93BA51-96CB-4E29-8E6D-67E4F1815C39}" destId="{AA31D198-0910-43EA-9D21-C8C58E3F7671}" srcOrd="1" destOrd="0" presId="urn:microsoft.com/office/officeart/2008/layout/HalfCircleOrganizationChart"/>
    <dgm:cxn modelId="{843FCE11-0E7B-4FFE-9DC0-33FECD796942}" type="presOf" srcId="{1C2A1A07-703C-4196-8596-2100F647E79A}" destId="{F0562651-3827-45B4-9F37-E549ACD21C99}" srcOrd="0" destOrd="0" presId="urn:microsoft.com/office/officeart/2008/layout/HalfCircleOrganizationChart"/>
    <dgm:cxn modelId="{15F5A913-2FBC-4C52-9821-9A673495CE6B}" type="presOf" srcId="{16DFF935-D484-45F9-BA4C-170503893530}" destId="{0680C200-239E-49E6-A350-889F5448C760}" srcOrd="0" destOrd="0" presId="urn:microsoft.com/office/officeart/2008/layout/HalfCircleOrganizationChart"/>
    <dgm:cxn modelId="{E2FC1B14-8D2C-417A-80CC-E34D9C9B8406}" type="presOf" srcId="{1C2A1A07-703C-4196-8596-2100F647E79A}" destId="{E28456CA-EF3E-43C7-B15B-71F689C0E036}" srcOrd="1" destOrd="0" presId="urn:microsoft.com/office/officeart/2008/layout/HalfCircleOrganizationChart"/>
    <dgm:cxn modelId="{B561BA38-5616-4CBC-8421-3950620387B0}" type="presOf" srcId="{019C584E-3ADB-4B4F-AABD-F70BB5447C1A}" destId="{624A64D6-1198-4C21-9F65-E83FD93557E4}" srcOrd="1" destOrd="0" presId="urn:microsoft.com/office/officeart/2008/layout/HalfCircleOrganizationChart"/>
    <dgm:cxn modelId="{93355D68-1CB9-4A6E-8913-036E7BFE884E}" type="presOf" srcId="{78B87BDA-EE31-4565-B305-B762AE343E77}" destId="{82655192-3A60-4816-8BD5-6C188BCB8B42}" srcOrd="0" destOrd="0" presId="urn:microsoft.com/office/officeart/2008/layout/HalfCircleOrganizationChart"/>
    <dgm:cxn modelId="{84705E55-1844-4ED5-839D-E79BBDE8A2EF}" type="presOf" srcId="{21A0C8B8-452A-465F-8CB3-580BDC7C12D3}" destId="{24A13F26-DF6C-4363-BC4C-CA2805FB397E}" srcOrd="0" destOrd="0" presId="urn:microsoft.com/office/officeart/2008/layout/HalfCircleOrganizationChart"/>
    <dgm:cxn modelId="{E6F95B92-EB49-4650-831C-30E054C9B058}" type="presOf" srcId="{37C074E4-40E0-4971-AF50-97DB3B9FF4B8}" destId="{62E2AE00-CDD8-4BB8-B35C-9EA88F9FB9C1}" srcOrd="0" destOrd="0" presId="urn:microsoft.com/office/officeart/2008/layout/HalfCircleOrganizationChart"/>
    <dgm:cxn modelId="{A0B1149C-1DB7-45B8-A3CF-46DEBB43E992}" type="presOf" srcId="{1B2F1332-772E-48D0-8799-2F5194785D8F}" destId="{CA750067-12C6-4CB2-8F4B-2B60BA2AF5B3}" srcOrd="1" destOrd="0" presId="urn:microsoft.com/office/officeart/2008/layout/HalfCircleOrganizationChart"/>
    <dgm:cxn modelId="{EB60A59E-3523-4532-A273-ED10DCF3A18D}" srcId="{1B2F1332-772E-48D0-8799-2F5194785D8F}" destId="{78B87BDA-EE31-4565-B305-B762AE343E77}" srcOrd="0" destOrd="0" parTransId="{16DFF935-D484-45F9-BA4C-170503893530}" sibTransId="{F283F1AE-0DC2-4A1F-8903-057E3E2E8BFF}"/>
    <dgm:cxn modelId="{A7193BA2-558A-4285-80E3-0719CFB4E799}" type="presOf" srcId="{1B2F1332-772E-48D0-8799-2F5194785D8F}" destId="{B0559315-3C41-480D-8B06-D42CEB78443A}" srcOrd="0" destOrd="0" presId="urn:microsoft.com/office/officeart/2008/layout/HalfCircleOrganizationChart"/>
    <dgm:cxn modelId="{D5FD4AA7-6DDC-4B0D-806B-4C1093AD690A}" srcId="{1C2A1A07-703C-4196-8596-2100F647E79A}" destId="{1B2F1332-772E-48D0-8799-2F5194785D8F}" srcOrd="0" destOrd="0" parTransId="{44EDA9CD-3035-4BF0-A698-B25AA532B442}" sibTransId="{DC8315A7-7717-44E3-BD1B-9675217CAF2A}"/>
    <dgm:cxn modelId="{EA4A0CB1-9EDF-4498-A7C3-52DB801FCC83}" srcId="{21A0C8B8-452A-465F-8CB3-580BDC7C12D3}" destId="{019C584E-3ADB-4B4F-AABD-F70BB5447C1A}" srcOrd="0" destOrd="0" parTransId="{955E14AE-0260-4848-BCC4-5090886C1B5F}" sibTransId="{E7E842E1-9771-40FC-B42F-FC0AC4C1C938}"/>
    <dgm:cxn modelId="{DAB15AB1-C5DB-4C13-8BDF-C27FAC5EDB3B}" type="presOf" srcId="{FD93BA51-96CB-4E29-8E6D-67E4F1815C39}" destId="{531CFD82-92BF-4DFF-8EA3-ACCABDF8ABBF}" srcOrd="0" destOrd="0" presId="urn:microsoft.com/office/officeart/2008/layout/HalfCircleOrganizationChart"/>
    <dgm:cxn modelId="{B0F625BB-356D-4AE3-AFC9-9AC042D8B341}" type="presOf" srcId="{44EDA9CD-3035-4BF0-A698-B25AA532B442}" destId="{6D74A8BC-52B5-4804-AC7C-D61AD270FAFD}" srcOrd="0" destOrd="0" presId="urn:microsoft.com/office/officeart/2008/layout/HalfCircleOrganizationChart"/>
    <dgm:cxn modelId="{16D70ABD-B922-4F7E-ACF5-DE9F9C8840D3}" srcId="{FD93BA51-96CB-4E29-8E6D-67E4F1815C39}" destId="{1C2A1A07-703C-4196-8596-2100F647E79A}" srcOrd="0" destOrd="0" parTransId="{37C074E4-40E0-4971-AF50-97DB3B9FF4B8}" sibTransId="{A23F726D-7040-4B42-BC8E-311B91B8FE37}"/>
    <dgm:cxn modelId="{561C9CCC-BEAF-4781-87F5-C48FF9B7C1BF}" type="presOf" srcId="{019C584E-3ADB-4B4F-AABD-F70BB5447C1A}" destId="{8314D6C8-BAB1-4883-9DA9-DF722DFEEC86}" srcOrd="0" destOrd="0" presId="urn:microsoft.com/office/officeart/2008/layout/HalfCircleOrganizationChart"/>
    <dgm:cxn modelId="{13881BEA-42E0-486B-B68F-3D13F91A5063}" srcId="{019C584E-3ADB-4B4F-AABD-F70BB5447C1A}" destId="{FD93BA51-96CB-4E29-8E6D-67E4F1815C39}" srcOrd="0" destOrd="0" parTransId="{A81092FC-67B1-46E2-9B4C-36837770C2EE}" sibTransId="{A07316B4-41E7-4F4D-BEBF-35D46DBB4A31}"/>
    <dgm:cxn modelId="{4199FEF3-6D15-4B28-9DD4-7C9FEBAB1309}" type="presOf" srcId="{A81092FC-67B1-46E2-9B4C-36837770C2EE}" destId="{5F311D5B-ED43-4169-A5C8-DD9C7D0E0A00}" srcOrd="0" destOrd="0" presId="urn:microsoft.com/office/officeart/2008/layout/HalfCircleOrganizationChart"/>
    <dgm:cxn modelId="{2A3B2EFA-D4E4-40DC-905B-A9DE4F14DEA0}" type="presOf" srcId="{78B87BDA-EE31-4565-B305-B762AE343E77}" destId="{A0C4A370-A141-47ED-BD85-3BD081FF4647}" srcOrd="1" destOrd="0" presId="urn:microsoft.com/office/officeart/2008/layout/HalfCircleOrganizationChart"/>
    <dgm:cxn modelId="{015C437C-89B2-477C-9FC1-8AE409D941FA}" type="presParOf" srcId="{24A13F26-DF6C-4363-BC4C-CA2805FB397E}" destId="{F30B0A30-F8B9-4ACA-B2DA-AAB4327BFC23}" srcOrd="0" destOrd="0" presId="urn:microsoft.com/office/officeart/2008/layout/HalfCircleOrganizationChart"/>
    <dgm:cxn modelId="{341D3B9B-F13F-4A6E-8CA8-79A7AA087C8B}" type="presParOf" srcId="{F30B0A30-F8B9-4ACA-B2DA-AAB4327BFC23}" destId="{8D364880-BD06-4385-8CE5-E4A4C31A416D}" srcOrd="0" destOrd="0" presId="urn:microsoft.com/office/officeart/2008/layout/HalfCircleOrganizationChart"/>
    <dgm:cxn modelId="{E40CB79C-96A8-46ED-8DE8-95EC11CA2777}" type="presParOf" srcId="{8D364880-BD06-4385-8CE5-E4A4C31A416D}" destId="{8314D6C8-BAB1-4883-9DA9-DF722DFEEC86}" srcOrd="0" destOrd="0" presId="urn:microsoft.com/office/officeart/2008/layout/HalfCircleOrganizationChart"/>
    <dgm:cxn modelId="{43570AB4-AE34-4B7A-A606-046025181C41}" type="presParOf" srcId="{8D364880-BD06-4385-8CE5-E4A4C31A416D}" destId="{FF5E0187-1EA1-4D28-9142-BFD50CA44B74}" srcOrd="1" destOrd="0" presId="urn:microsoft.com/office/officeart/2008/layout/HalfCircleOrganizationChart"/>
    <dgm:cxn modelId="{49A194D5-7C26-4241-80CD-55B7E47921AE}" type="presParOf" srcId="{8D364880-BD06-4385-8CE5-E4A4C31A416D}" destId="{581F2CA3-C7CC-4D4E-AE4E-60AB59859B6F}" srcOrd="2" destOrd="0" presId="urn:microsoft.com/office/officeart/2008/layout/HalfCircleOrganizationChart"/>
    <dgm:cxn modelId="{91905954-1EA7-4119-8CB0-F0F44868F733}" type="presParOf" srcId="{8D364880-BD06-4385-8CE5-E4A4C31A416D}" destId="{624A64D6-1198-4C21-9F65-E83FD93557E4}" srcOrd="3" destOrd="0" presId="urn:microsoft.com/office/officeart/2008/layout/HalfCircleOrganizationChart"/>
    <dgm:cxn modelId="{2DE7C8B5-01EC-4AF8-A54B-2FC85E47AEDB}" type="presParOf" srcId="{F30B0A30-F8B9-4ACA-B2DA-AAB4327BFC23}" destId="{33B637AD-035B-4D5F-A061-BA306BDA200C}" srcOrd="1" destOrd="0" presId="urn:microsoft.com/office/officeart/2008/layout/HalfCircleOrganizationChart"/>
    <dgm:cxn modelId="{0DF25575-1211-4751-BA1F-85DD2377CFD0}" type="presParOf" srcId="{33B637AD-035B-4D5F-A061-BA306BDA200C}" destId="{5F311D5B-ED43-4169-A5C8-DD9C7D0E0A00}" srcOrd="0" destOrd="0" presId="urn:microsoft.com/office/officeart/2008/layout/HalfCircleOrganizationChart"/>
    <dgm:cxn modelId="{37D2DD1B-39B7-4D88-AFD1-16A0C0FEFC69}" type="presParOf" srcId="{33B637AD-035B-4D5F-A061-BA306BDA200C}" destId="{075FD9B3-29E6-4BBA-BB9B-2C3A767A67F9}" srcOrd="1" destOrd="0" presId="urn:microsoft.com/office/officeart/2008/layout/HalfCircleOrganizationChart"/>
    <dgm:cxn modelId="{6D799E31-E4D6-4CCA-96C8-80B6A4C7AD73}" type="presParOf" srcId="{075FD9B3-29E6-4BBA-BB9B-2C3A767A67F9}" destId="{85CD7F1F-2230-4CB6-8DA0-2AB0F40F5184}" srcOrd="0" destOrd="0" presId="urn:microsoft.com/office/officeart/2008/layout/HalfCircleOrganizationChart"/>
    <dgm:cxn modelId="{C66B48AF-4971-4569-83E4-6A54FB61564C}" type="presParOf" srcId="{85CD7F1F-2230-4CB6-8DA0-2AB0F40F5184}" destId="{531CFD82-92BF-4DFF-8EA3-ACCABDF8ABBF}" srcOrd="0" destOrd="0" presId="urn:microsoft.com/office/officeart/2008/layout/HalfCircleOrganizationChart"/>
    <dgm:cxn modelId="{911548B6-6425-4862-9F9A-B5C0D71268D8}" type="presParOf" srcId="{85CD7F1F-2230-4CB6-8DA0-2AB0F40F5184}" destId="{AE2D54C2-2220-494E-8FD6-3B3F472E5E79}" srcOrd="1" destOrd="0" presId="urn:microsoft.com/office/officeart/2008/layout/HalfCircleOrganizationChart"/>
    <dgm:cxn modelId="{115B5E1F-3040-42FF-A48D-CA28A5C04E68}" type="presParOf" srcId="{85CD7F1F-2230-4CB6-8DA0-2AB0F40F5184}" destId="{980B5396-6039-4DDA-8D85-8722ACC39961}" srcOrd="2" destOrd="0" presId="urn:microsoft.com/office/officeart/2008/layout/HalfCircleOrganizationChart"/>
    <dgm:cxn modelId="{8354B020-866E-43D9-A1A8-4D1F8A005525}" type="presParOf" srcId="{85CD7F1F-2230-4CB6-8DA0-2AB0F40F5184}" destId="{AA31D198-0910-43EA-9D21-C8C58E3F7671}" srcOrd="3" destOrd="0" presId="urn:microsoft.com/office/officeart/2008/layout/HalfCircleOrganizationChart"/>
    <dgm:cxn modelId="{5ADBD269-B5B6-4A91-A943-CFD9D224EEED}" type="presParOf" srcId="{075FD9B3-29E6-4BBA-BB9B-2C3A767A67F9}" destId="{D5D9CFB5-6FB8-4EC5-8815-5EA8A1492955}" srcOrd="1" destOrd="0" presId="urn:microsoft.com/office/officeart/2008/layout/HalfCircleOrganizationChart"/>
    <dgm:cxn modelId="{89A5AD56-0050-4AC4-9A9F-39DC2301A12E}" type="presParOf" srcId="{D5D9CFB5-6FB8-4EC5-8815-5EA8A1492955}" destId="{62E2AE00-CDD8-4BB8-B35C-9EA88F9FB9C1}" srcOrd="0" destOrd="0" presId="urn:microsoft.com/office/officeart/2008/layout/HalfCircleOrganizationChart"/>
    <dgm:cxn modelId="{5DE73106-2355-4CE5-ABBA-77A87DE28594}" type="presParOf" srcId="{D5D9CFB5-6FB8-4EC5-8815-5EA8A1492955}" destId="{7C36F274-09EC-4372-9B1D-FB7962276278}" srcOrd="1" destOrd="0" presId="urn:microsoft.com/office/officeart/2008/layout/HalfCircleOrganizationChart"/>
    <dgm:cxn modelId="{A3F03FB1-7A27-4EE5-896D-511D9DA826C7}" type="presParOf" srcId="{7C36F274-09EC-4372-9B1D-FB7962276278}" destId="{6C4769E0-2FC2-4653-83F1-22277C7052AC}" srcOrd="0" destOrd="0" presId="urn:microsoft.com/office/officeart/2008/layout/HalfCircleOrganizationChart"/>
    <dgm:cxn modelId="{E4D5A5A3-8B74-4ADF-8399-9257FB6AAF35}" type="presParOf" srcId="{6C4769E0-2FC2-4653-83F1-22277C7052AC}" destId="{F0562651-3827-45B4-9F37-E549ACD21C99}" srcOrd="0" destOrd="0" presId="urn:microsoft.com/office/officeart/2008/layout/HalfCircleOrganizationChart"/>
    <dgm:cxn modelId="{1597B94E-48F8-409F-9258-F18C05963C70}" type="presParOf" srcId="{6C4769E0-2FC2-4653-83F1-22277C7052AC}" destId="{F272F443-4901-443F-B5DE-5E5BD65B94E4}" srcOrd="1" destOrd="0" presId="urn:microsoft.com/office/officeart/2008/layout/HalfCircleOrganizationChart"/>
    <dgm:cxn modelId="{39837F5F-9373-4D0F-A154-E2286C7F05E6}" type="presParOf" srcId="{6C4769E0-2FC2-4653-83F1-22277C7052AC}" destId="{FE223098-EC9E-4627-B1CA-492647603D9B}" srcOrd="2" destOrd="0" presId="urn:microsoft.com/office/officeart/2008/layout/HalfCircleOrganizationChart"/>
    <dgm:cxn modelId="{5D0982C3-12E8-462C-9E1F-302B56362D6D}" type="presParOf" srcId="{6C4769E0-2FC2-4653-83F1-22277C7052AC}" destId="{E28456CA-EF3E-43C7-B15B-71F689C0E036}" srcOrd="3" destOrd="0" presId="urn:microsoft.com/office/officeart/2008/layout/HalfCircleOrganizationChart"/>
    <dgm:cxn modelId="{863D5443-392F-41AD-BA9E-D6B553021332}" type="presParOf" srcId="{7C36F274-09EC-4372-9B1D-FB7962276278}" destId="{0AF96397-6263-4BC7-920E-C644013D808B}" srcOrd="1" destOrd="0" presId="urn:microsoft.com/office/officeart/2008/layout/HalfCircleOrganizationChart"/>
    <dgm:cxn modelId="{0D1DDAE4-13E2-4E33-9EDF-A49ED155060E}" type="presParOf" srcId="{0AF96397-6263-4BC7-920E-C644013D808B}" destId="{6D74A8BC-52B5-4804-AC7C-D61AD270FAFD}" srcOrd="0" destOrd="0" presId="urn:microsoft.com/office/officeart/2008/layout/HalfCircleOrganizationChart"/>
    <dgm:cxn modelId="{F371E861-CB06-4026-A6C9-2436A9E8495A}" type="presParOf" srcId="{0AF96397-6263-4BC7-920E-C644013D808B}" destId="{E1475927-C64D-4DFC-9066-77C14C782746}" srcOrd="1" destOrd="0" presId="urn:microsoft.com/office/officeart/2008/layout/HalfCircleOrganizationChart"/>
    <dgm:cxn modelId="{129214E0-F9DA-4B26-86A9-27DEA3D2C14B}" type="presParOf" srcId="{E1475927-C64D-4DFC-9066-77C14C782746}" destId="{D24DECD0-590A-4390-89AB-A6C75CB0E987}" srcOrd="0" destOrd="0" presId="urn:microsoft.com/office/officeart/2008/layout/HalfCircleOrganizationChart"/>
    <dgm:cxn modelId="{BA5B4869-AF2D-4FF8-B1AD-267E54EED50C}" type="presParOf" srcId="{D24DECD0-590A-4390-89AB-A6C75CB0E987}" destId="{B0559315-3C41-480D-8B06-D42CEB78443A}" srcOrd="0" destOrd="0" presId="urn:microsoft.com/office/officeart/2008/layout/HalfCircleOrganizationChart"/>
    <dgm:cxn modelId="{36F68287-218B-41B3-8554-3830D5E73667}" type="presParOf" srcId="{D24DECD0-590A-4390-89AB-A6C75CB0E987}" destId="{A6C7FBB4-07B6-4FA0-81DF-B885218F5C22}" srcOrd="1" destOrd="0" presId="urn:microsoft.com/office/officeart/2008/layout/HalfCircleOrganizationChart"/>
    <dgm:cxn modelId="{A7087190-A104-4D9F-8C71-22828C718512}" type="presParOf" srcId="{D24DECD0-590A-4390-89AB-A6C75CB0E987}" destId="{7F9A208D-D227-433D-86C6-62339E3CCFD0}" srcOrd="2" destOrd="0" presId="urn:microsoft.com/office/officeart/2008/layout/HalfCircleOrganizationChart"/>
    <dgm:cxn modelId="{083ADA06-8876-4EDE-B497-DD246137A3E7}" type="presParOf" srcId="{D24DECD0-590A-4390-89AB-A6C75CB0E987}" destId="{CA750067-12C6-4CB2-8F4B-2B60BA2AF5B3}" srcOrd="3" destOrd="0" presId="urn:microsoft.com/office/officeart/2008/layout/HalfCircleOrganizationChart"/>
    <dgm:cxn modelId="{97E61BBC-B165-4FB0-AB99-8C8CEE955334}" type="presParOf" srcId="{E1475927-C64D-4DFC-9066-77C14C782746}" destId="{5374B850-37AF-4F92-A929-36A6BE5B6090}" srcOrd="1" destOrd="0" presId="urn:microsoft.com/office/officeart/2008/layout/HalfCircleOrganizationChart"/>
    <dgm:cxn modelId="{92D2ECBA-793D-469D-97BD-AD211DD837D6}" type="presParOf" srcId="{5374B850-37AF-4F92-A929-36A6BE5B6090}" destId="{0680C200-239E-49E6-A350-889F5448C760}" srcOrd="0" destOrd="0" presId="urn:microsoft.com/office/officeart/2008/layout/HalfCircleOrganizationChart"/>
    <dgm:cxn modelId="{038EC8D8-3116-4F31-BFF7-96D1CDFDD816}" type="presParOf" srcId="{5374B850-37AF-4F92-A929-36A6BE5B6090}" destId="{321FF095-AA58-471C-82AE-E11DD6C9D826}" srcOrd="1" destOrd="0" presId="urn:microsoft.com/office/officeart/2008/layout/HalfCircleOrganizationChart"/>
    <dgm:cxn modelId="{DB30199B-392B-4EC2-95B0-AD15CF36E081}" type="presParOf" srcId="{321FF095-AA58-471C-82AE-E11DD6C9D826}" destId="{7CD4D1D9-D059-49B3-BE10-143E8C663DBE}" srcOrd="0" destOrd="0" presId="urn:microsoft.com/office/officeart/2008/layout/HalfCircleOrganizationChart"/>
    <dgm:cxn modelId="{4D77D911-5D6D-4663-9B62-BAF065BF21EE}" type="presParOf" srcId="{7CD4D1D9-D059-49B3-BE10-143E8C663DBE}" destId="{82655192-3A60-4816-8BD5-6C188BCB8B42}" srcOrd="0" destOrd="0" presId="urn:microsoft.com/office/officeart/2008/layout/HalfCircleOrganizationChart"/>
    <dgm:cxn modelId="{72F68905-5121-4540-A2A3-3E771CC4F86B}" type="presParOf" srcId="{7CD4D1D9-D059-49B3-BE10-143E8C663DBE}" destId="{82D9FF5F-B1EC-4649-915F-C5852CF35622}" srcOrd="1" destOrd="0" presId="urn:microsoft.com/office/officeart/2008/layout/HalfCircleOrganizationChart"/>
    <dgm:cxn modelId="{F3721EEC-4999-4514-B445-96C64C27276F}" type="presParOf" srcId="{7CD4D1D9-D059-49B3-BE10-143E8C663DBE}" destId="{A953BD20-7074-4F65-9487-A338545AB501}" srcOrd="2" destOrd="0" presId="urn:microsoft.com/office/officeart/2008/layout/HalfCircleOrganizationChart"/>
    <dgm:cxn modelId="{72FE3B54-D492-4D63-B805-44AD15B6B47E}" type="presParOf" srcId="{7CD4D1D9-D059-49B3-BE10-143E8C663DBE}" destId="{A0C4A370-A141-47ED-BD85-3BD081FF4647}" srcOrd="3" destOrd="0" presId="urn:microsoft.com/office/officeart/2008/layout/HalfCircleOrganizationChart"/>
    <dgm:cxn modelId="{5F84D868-2EA5-4F44-A0BF-568824ED5B7C}" type="presParOf" srcId="{321FF095-AA58-471C-82AE-E11DD6C9D826}" destId="{7984A0BD-C33F-40BD-A7EC-36D22A7A78D3}" srcOrd="1" destOrd="0" presId="urn:microsoft.com/office/officeart/2008/layout/HalfCircleOrganizationChart"/>
    <dgm:cxn modelId="{85C732FA-920F-4D2C-A831-A3E6406C82D7}" type="presParOf" srcId="{321FF095-AA58-471C-82AE-E11DD6C9D826}" destId="{E30E2AA9-22A3-4A04-A949-7B231A722DFF}" srcOrd="2" destOrd="0" presId="urn:microsoft.com/office/officeart/2008/layout/HalfCircleOrganizationChart"/>
    <dgm:cxn modelId="{A7182DF9-F764-42DC-9F98-FA230098F5BA}" type="presParOf" srcId="{E1475927-C64D-4DFC-9066-77C14C782746}" destId="{098FD66E-F330-4C91-A006-1CA5927E1BF1}" srcOrd="2" destOrd="0" presId="urn:microsoft.com/office/officeart/2008/layout/HalfCircleOrganizationChart"/>
    <dgm:cxn modelId="{306A353D-4264-4E70-8320-BA79BC70E060}" type="presParOf" srcId="{7C36F274-09EC-4372-9B1D-FB7962276278}" destId="{62DB277F-F203-4921-BF1B-50A04AC8CF87}" srcOrd="2" destOrd="0" presId="urn:microsoft.com/office/officeart/2008/layout/HalfCircleOrganizationChart"/>
    <dgm:cxn modelId="{608376E5-0132-464B-8DEA-7ACC8F4E733F}" type="presParOf" srcId="{075FD9B3-29E6-4BBA-BB9B-2C3A767A67F9}" destId="{7EF37B0B-5C2B-43ED-AFA0-7C163C26338F}" srcOrd="2" destOrd="0" presId="urn:microsoft.com/office/officeart/2008/layout/HalfCircleOrganizationChart"/>
    <dgm:cxn modelId="{89B36C2E-FD5F-4DEE-84DD-55392ABB4913}" type="presParOf" srcId="{F30B0A30-F8B9-4ACA-B2DA-AAB4327BFC23}" destId="{47518CA7-23C0-419D-8E7F-D3B5A68BAAF6}"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7E971F0-1895-429A-88C6-027D39642EDC}"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A34E96EA-DAF7-461C-8B8F-7F6B5D9D1996}">
      <dgm:prSet phldrT="[Text]"/>
      <dgm:spPr/>
      <dgm:t>
        <a:bodyPr/>
        <a:lstStyle/>
        <a:p>
          <a:r>
            <a:rPr lang="en-US" dirty="0"/>
            <a:t>Prophet (S.A.W)</a:t>
          </a:r>
        </a:p>
      </dgm:t>
    </dgm:pt>
    <dgm:pt modelId="{FB1E8A28-A1BD-4973-A474-1790E5A9DA33}" type="parTrans" cxnId="{4EF7DB93-389F-4370-A4C0-0FBFB5E092DB}">
      <dgm:prSet/>
      <dgm:spPr/>
      <dgm:t>
        <a:bodyPr/>
        <a:lstStyle/>
        <a:p>
          <a:endParaRPr lang="en-US"/>
        </a:p>
      </dgm:t>
    </dgm:pt>
    <dgm:pt modelId="{D26E3FE3-F5CD-4428-954E-E2D12451421E}" type="sibTrans" cxnId="{4EF7DB93-389F-4370-A4C0-0FBFB5E092DB}">
      <dgm:prSet/>
      <dgm:spPr/>
      <dgm:t>
        <a:bodyPr/>
        <a:lstStyle/>
        <a:p>
          <a:endParaRPr lang="en-US"/>
        </a:p>
      </dgm:t>
    </dgm:pt>
    <dgm:pt modelId="{44A1B1B2-2C0B-4A06-9869-191245788B00}">
      <dgm:prSet phldrT="[Text]"/>
      <dgm:spPr/>
      <dgm:t>
        <a:bodyPr/>
        <a:lstStyle/>
        <a:p>
          <a:r>
            <a:rPr lang="en-US" dirty="0" err="1"/>
            <a:t>Hammad</a:t>
          </a:r>
          <a:endParaRPr lang="en-US" dirty="0"/>
        </a:p>
      </dgm:t>
    </dgm:pt>
    <dgm:pt modelId="{8226D648-4A0A-4EB3-8A05-2A849CBBF927}" type="parTrans" cxnId="{EB343385-423B-4404-9257-1D7FD57654EE}">
      <dgm:prSet/>
      <dgm:spPr/>
      <dgm:t>
        <a:bodyPr/>
        <a:lstStyle/>
        <a:p>
          <a:endParaRPr lang="en-US"/>
        </a:p>
      </dgm:t>
    </dgm:pt>
    <dgm:pt modelId="{0F4AFE6E-5183-478A-8102-FAF7202A6D4C}" type="sibTrans" cxnId="{EB343385-423B-4404-9257-1D7FD57654EE}">
      <dgm:prSet/>
      <dgm:spPr/>
      <dgm:t>
        <a:bodyPr/>
        <a:lstStyle/>
        <a:p>
          <a:endParaRPr lang="en-US"/>
        </a:p>
      </dgm:t>
    </dgm:pt>
    <dgm:pt modelId="{AA89A024-A79E-4A4B-BAD3-EBA8D0B190E2}">
      <dgm:prSet phldrT="[Text]"/>
      <dgm:spPr/>
      <dgm:t>
        <a:bodyPr/>
        <a:lstStyle/>
        <a:p>
          <a:r>
            <a:rPr lang="en-US" dirty="0"/>
            <a:t>Abdullah </a:t>
          </a:r>
          <a:r>
            <a:rPr lang="en-US" dirty="0" err="1"/>
            <a:t>Ibn</a:t>
          </a:r>
          <a:r>
            <a:rPr lang="en-US" dirty="0"/>
            <a:t> </a:t>
          </a:r>
          <a:r>
            <a:rPr lang="en-US" dirty="0" err="1"/>
            <a:t>Mas’ud</a:t>
          </a:r>
          <a:endParaRPr lang="en-US" dirty="0"/>
        </a:p>
      </dgm:t>
    </dgm:pt>
    <dgm:pt modelId="{BF5F2F4E-9258-4180-A178-565EB9088FEE}" type="parTrans" cxnId="{8835AD7F-93FD-4C6E-AD03-3093D62E8AD5}">
      <dgm:prSet/>
      <dgm:spPr/>
      <dgm:t>
        <a:bodyPr/>
        <a:lstStyle/>
        <a:p>
          <a:endParaRPr lang="en-US"/>
        </a:p>
      </dgm:t>
    </dgm:pt>
    <dgm:pt modelId="{AFFC6CA4-55A3-461C-AC3D-74C723519645}" type="sibTrans" cxnId="{8835AD7F-93FD-4C6E-AD03-3093D62E8AD5}">
      <dgm:prSet/>
      <dgm:spPr/>
      <dgm:t>
        <a:bodyPr/>
        <a:lstStyle/>
        <a:p>
          <a:endParaRPr lang="en-US"/>
        </a:p>
      </dgm:t>
    </dgm:pt>
    <dgm:pt modelId="{54707CD8-AB2A-484F-8023-3498984599FF}">
      <dgm:prSet phldrT="[Text]"/>
      <dgm:spPr/>
      <dgm:t>
        <a:bodyPr/>
        <a:lstStyle/>
        <a:p>
          <a:r>
            <a:rPr lang="en-US" dirty="0"/>
            <a:t>Ibrahim al-</a:t>
          </a:r>
          <a:r>
            <a:rPr lang="en-US" dirty="0" err="1"/>
            <a:t>Nakh’i</a:t>
          </a:r>
          <a:endParaRPr lang="en-US" dirty="0"/>
        </a:p>
      </dgm:t>
    </dgm:pt>
    <dgm:pt modelId="{32CE251A-C6AA-4248-867F-0C4642944245}" type="parTrans" cxnId="{1CAE6213-C415-4C05-AAB1-C8E72237D5D1}">
      <dgm:prSet/>
      <dgm:spPr/>
      <dgm:t>
        <a:bodyPr/>
        <a:lstStyle/>
        <a:p>
          <a:endParaRPr lang="en-US"/>
        </a:p>
      </dgm:t>
    </dgm:pt>
    <dgm:pt modelId="{91244074-535B-40C7-BEB9-EC236964C516}" type="sibTrans" cxnId="{1CAE6213-C415-4C05-AAB1-C8E72237D5D1}">
      <dgm:prSet/>
      <dgm:spPr/>
      <dgm:t>
        <a:bodyPr/>
        <a:lstStyle/>
        <a:p>
          <a:endParaRPr lang="en-US"/>
        </a:p>
      </dgm:t>
    </dgm:pt>
    <dgm:pt modelId="{01FC1135-3AA0-4A76-913B-2DF5F5F2CC1F}">
      <dgm:prSet phldrT="[Text]"/>
      <dgm:spPr/>
      <dgm:t>
        <a:bodyPr/>
        <a:lstStyle/>
        <a:p>
          <a:r>
            <a:rPr lang="en-US" dirty="0" err="1"/>
            <a:t>Alqama</a:t>
          </a:r>
          <a:endParaRPr lang="en-US" dirty="0"/>
        </a:p>
      </dgm:t>
    </dgm:pt>
    <dgm:pt modelId="{1AE98C30-D65A-4A15-8464-A78DF48470A0}" type="parTrans" cxnId="{01066861-975D-4297-B8F0-02578C1B866A}">
      <dgm:prSet/>
      <dgm:spPr/>
      <dgm:t>
        <a:bodyPr/>
        <a:lstStyle/>
        <a:p>
          <a:endParaRPr lang="en-US"/>
        </a:p>
      </dgm:t>
    </dgm:pt>
    <dgm:pt modelId="{93B398A9-B3DE-4673-A33F-EA90FA60F07B}" type="sibTrans" cxnId="{01066861-975D-4297-B8F0-02578C1B866A}">
      <dgm:prSet/>
      <dgm:spPr/>
      <dgm:t>
        <a:bodyPr/>
        <a:lstStyle/>
        <a:p>
          <a:endParaRPr lang="en-US"/>
        </a:p>
      </dgm:t>
    </dgm:pt>
    <dgm:pt modelId="{C4865D1D-31D4-4117-9C1B-B7C053EAB520}">
      <dgm:prSet phldrT="[Text]"/>
      <dgm:spPr/>
      <dgm:t>
        <a:bodyPr/>
        <a:lstStyle/>
        <a:p>
          <a:r>
            <a:rPr lang="en-US" dirty="0"/>
            <a:t>Abu </a:t>
          </a:r>
          <a:r>
            <a:rPr lang="en-US" dirty="0" err="1"/>
            <a:t>Hanifa</a:t>
          </a:r>
          <a:endParaRPr lang="en-US" dirty="0"/>
        </a:p>
      </dgm:t>
    </dgm:pt>
    <dgm:pt modelId="{2CC97A43-7958-4FE2-A489-0A6E23D04EAB}" type="parTrans" cxnId="{CDF7E1AC-19FE-482A-B965-F23CA3A65FBC}">
      <dgm:prSet/>
      <dgm:spPr/>
      <dgm:t>
        <a:bodyPr/>
        <a:lstStyle/>
        <a:p>
          <a:endParaRPr lang="en-US"/>
        </a:p>
      </dgm:t>
    </dgm:pt>
    <dgm:pt modelId="{8C9B8B1B-E63D-43A4-A5C2-60FF54EF90C4}" type="sibTrans" cxnId="{CDF7E1AC-19FE-482A-B965-F23CA3A65FBC}">
      <dgm:prSet/>
      <dgm:spPr/>
      <dgm:t>
        <a:bodyPr/>
        <a:lstStyle/>
        <a:p>
          <a:endParaRPr lang="en-US"/>
        </a:p>
      </dgm:t>
    </dgm:pt>
    <dgm:pt modelId="{DE9AB012-D824-430B-9CC0-DADBD07BEC0E}" type="pres">
      <dgm:prSet presAssocID="{27E971F0-1895-429A-88C6-027D39642EDC}" presName="Name0" presStyleCnt="0">
        <dgm:presLayoutVars>
          <dgm:orgChart val="1"/>
          <dgm:chPref val="1"/>
          <dgm:dir/>
          <dgm:animOne val="branch"/>
          <dgm:animLvl val="lvl"/>
          <dgm:resizeHandles/>
        </dgm:presLayoutVars>
      </dgm:prSet>
      <dgm:spPr/>
    </dgm:pt>
    <dgm:pt modelId="{B090737C-FF97-4315-A0E9-75F815417A1D}" type="pres">
      <dgm:prSet presAssocID="{A34E96EA-DAF7-461C-8B8F-7F6B5D9D1996}" presName="hierRoot1" presStyleCnt="0">
        <dgm:presLayoutVars>
          <dgm:hierBranch val="init"/>
        </dgm:presLayoutVars>
      </dgm:prSet>
      <dgm:spPr/>
    </dgm:pt>
    <dgm:pt modelId="{7A8548DF-3392-46CE-9A94-46DDC82E6A0B}" type="pres">
      <dgm:prSet presAssocID="{A34E96EA-DAF7-461C-8B8F-7F6B5D9D1996}" presName="rootComposite1" presStyleCnt="0"/>
      <dgm:spPr/>
    </dgm:pt>
    <dgm:pt modelId="{8630EDD4-E056-4172-8FA8-6AF6DCB8A946}" type="pres">
      <dgm:prSet presAssocID="{A34E96EA-DAF7-461C-8B8F-7F6B5D9D1996}" presName="rootText1" presStyleLbl="alignAcc1" presStyleIdx="0" presStyleCnt="0">
        <dgm:presLayoutVars>
          <dgm:chPref val="3"/>
        </dgm:presLayoutVars>
      </dgm:prSet>
      <dgm:spPr/>
    </dgm:pt>
    <dgm:pt modelId="{FA870FB7-9863-437D-86B5-53D89278D221}" type="pres">
      <dgm:prSet presAssocID="{A34E96EA-DAF7-461C-8B8F-7F6B5D9D1996}" presName="topArc1" presStyleLbl="parChTrans1D1" presStyleIdx="0" presStyleCnt="12"/>
      <dgm:spPr/>
    </dgm:pt>
    <dgm:pt modelId="{2450A4F9-A99D-4B05-9CE9-559AC9565684}" type="pres">
      <dgm:prSet presAssocID="{A34E96EA-DAF7-461C-8B8F-7F6B5D9D1996}" presName="bottomArc1" presStyleLbl="parChTrans1D1" presStyleIdx="1" presStyleCnt="12"/>
      <dgm:spPr/>
    </dgm:pt>
    <dgm:pt modelId="{7F4D9A42-E25D-42A3-AF73-CB249955FBCF}" type="pres">
      <dgm:prSet presAssocID="{A34E96EA-DAF7-461C-8B8F-7F6B5D9D1996}" presName="topConnNode1" presStyleLbl="node1" presStyleIdx="0" presStyleCnt="0"/>
      <dgm:spPr/>
    </dgm:pt>
    <dgm:pt modelId="{363FF813-5A39-4158-A2A3-A6970FB74D0F}" type="pres">
      <dgm:prSet presAssocID="{A34E96EA-DAF7-461C-8B8F-7F6B5D9D1996}" presName="hierChild2" presStyleCnt="0"/>
      <dgm:spPr/>
    </dgm:pt>
    <dgm:pt modelId="{F2D45789-4D83-4406-9F07-E129F0E3F900}" type="pres">
      <dgm:prSet presAssocID="{BF5F2F4E-9258-4180-A178-565EB9088FEE}" presName="Name28" presStyleLbl="parChTrans1D2" presStyleIdx="0" presStyleCnt="1"/>
      <dgm:spPr/>
    </dgm:pt>
    <dgm:pt modelId="{DE84C183-9740-4ED0-B3E8-E01DB2139C2F}" type="pres">
      <dgm:prSet presAssocID="{AA89A024-A79E-4A4B-BAD3-EBA8D0B190E2}" presName="hierRoot2" presStyleCnt="0">
        <dgm:presLayoutVars>
          <dgm:hierBranch val="init"/>
        </dgm:presLayoutVars>
      </dgm:prSet>
      <dgm:spPr/>
    </dgm:pt>
    <dgm:pt modelId="{C0498CA8-C8C9-4103-80E6-EF482BFC4690}" type="pres">
      <dgm:prSet presAssocID="{AA89A024-A79E-4A4B-BAD3-EBA8D0B190E2}" presName="rootComposite2" presStyleCnt="0"/>
      <dgm:spPr/>
    </dgm:pt>
    <dgm:pt modelId="{35129BB7-9423-4A51-8CDD-EEA5B0BC67A3}" type="pres">
      <dgm:prSet presAssocID="{AA89A024-A79E-4A4B-BAD3-EBA8D0B190E2}" presName="rootText2" presStyleLbl="alignAcc1" presStyleIdx="0" presStyleCnt="0">
        <dgm:presLayoutVars>
          <dgm:chPref val="3"/>
        </dgm:presLayoutVars>
      </dgm:prSet>
      <dgm:spPr/>
    </dgm:pt>
    <dgm:pt modelId="{A0671080-CD0A-4573-83AD-87D8EA82FD0B}" type="pres">
      <dgm:prSet presAssocID="{AA89A024-A79E-4A4B-BAD3-EBA8D0B190E2}" presName="topArc2" presStyleLbl="parChTrans1D1" presStyleIdx="2" presStyleCnt="12"/>
      <dgm:spPr/>
    </dgm:pt>
    <dgm:pt modelId="{E7CA6080-C181-488D-B8F6-73F01F63BACF}" type="pres">
      <dgm:prSet presAssocID="{AA89A024-A79E-4A4B-BAD3-EBA8D0B190E2}" presName="bottomArc2" presStyleLbl="parChTrans1D1" presStyleIdx="3" presStyleCnt="12"/>
      <dgm:spPr/>
    </dgm:pt>
    <dgm:pt modelId="{385883AE-09AD-4F73-80C2-4C3B02DABD40}" type="pres">
      <dgm:prSet presAssocID="{AA89A024-A79E-4A4B-BAD3-EBA8D0B190E2}" presName="topConnNode2" presStyleLbl="node2" presStyleIdx="0" presStyleCnt="0"/>
      <dgm:spPr/>
    </dgm:pt>
    <dgm:pt modelId="{56455399-C3DF-47C1-82BC-7AC9688DE245}" type="pres">
      <dgm:prSet presAssocID="{AA89A024-A79E-4A4B-BAD3-EBA8D0B190E2}" presName="hierChild4" presStyleCnt="0"/>
      <dgm:spPr/>
    </dgm:pt>
    <dgm:pt modelId="{D960D8DB-A4A6-4CC4-851E-118CFE959831}" type="pres">
      <dgm:prSet presAssocID="{1AE98C30-D65A-4A15-8464-A78DF48470A0}" presName="Name28" presStyleLbl="parChTrans1D3" presStyleIdx="0" presStyleCnt="1"/>
      <dgm:spPr/>
    </dgm:pt>
    <dgm:pt modelId="{1C771A5F-874C-43B9-9738-2F34FCDEEEF8}" type="pres">
      <dgm:prSet presAssocID="{01FC1135-3AA0-4A76-913B-2DF5F5F2CC1F}" presName="hierRoot2" presStyleCnt="0">
        <dgm:presLayoutVars>
          <dgm:hierBranch val="init"/>
        </dgm:presLayoutVars>
      </dgm:prSet>
      <dgm:spPr/>
    </dgm:pt>
    <dgm:pt modelId="{1441BE92-170F-4DC9-91A8-BE9019B8AF40}" type="pres">
      <dgm:prSet presAssocID="{01FC1135-3AA0-4A76-913B-2DF5F5F2CC1F}" presName="rootComposite2" presStyleCnt="0"/>
      <dgm:spPr/>
    </dgm:pt>
    <dgm:pt modelId="{56F489E8-3C99-4076-86C8-25EC50159C94}" type="pres">
      <dgm:prSet presAssocID="{01FC1135-3AA0-4A76-913B-2DF5F5F2CC1F}" presName="rootText2" presStyleLbl="alignAcc1" presStyleIdx="0" presStyleCnt="0">
        <dgm:presLayoutVars>
          <dgm:chPref val="3"/>
        </dgm:presLayoutVars>
      </dgm:prSet>
      <dgm:spPr/>
    </dgm:pt>
    <dgm:pt modelId="{0AA70C9A-5980-4975-BB9A-FD4A7948E464}" type="pres">
      <dgm:prSet presAssocID="{01FC1135-3AA0-4A76-913B-2DF5F5F2CC1F}" presName="topArc2" presStyleLbl="parChTrans1D1" presStyleIdx="4" presStyleCnt="12"/>
      <dgm:spPr/>
    </dgm:pt>
    <dgm:pt modelId="{FD57F11F-0953-4EF4-8C20-4C7AFBC878F6}" type="pres">
      <dgm:prSet presAssocID="{01FC1135-3AA0-4A76-913B-2DF5F5F2CC1F}" presName="bottomArc2" presStyleLbl="parChTrans1D1" presStyleIdx="5" presStyleCnt="12"/>
      <dgm:spPr/>
    </dgm:pt>
    <dgm:pt modelId="{03742BB9-89B1-4DE7-90BE-A5987650D9A0}" type="pres">
      <dgm:prSet presAssocID="{01FC1135-3AA0-4A76-913B-2DF5F5F2CC1F}" presName="topConnNode2" presStyleLbl="node3" presStyleIdx="0" presStyleCnt="0"/>
      <dgm:spPr/>
    </dgm:pt>
    <dgm:pt modelId="{43C1116C-53D5-410D-B652-80BE1BA3B08C}" type="pres">
      <dgm:prSet presAssocID="{01FC1135-3AA0-4A76-913B-2DF5F5F2CC1F}" presName="hierChild4" presStyleCnt="0"/>
      <dgm:spPr/>
    </dgm:pt>
    <dgm:pt modelId="{BD2D0101-A25D-4AC2-927E-62A20088A329}" type="pres">
      <dgm:prSet presAssocID="{32CE251A-C6AA-4248-867F-0C4642944245}" presName="Name28" presStyleLbl="parChTrans1D4" presStyleIdx="0" presStyleCnt="3"/>
      <dgm:spPr/>
    </dgm:pt>
    <dgm:pt modelId="{DE06BE8F-2CED-4FCE-9E41-5ED5624CBB7B}" type="pres">
      <dgm:prSet presAssocID="{54707CD8-AB2A-484F-8023-3498984599FF}" presName="hierRoot2" presStyleCnt="0">
        <dgm:presLayoutVars>
          <dgm:hierBranch val="init"/>
        </dgm:presLayoutVars>
      </dgm:prSet>
      <dgm:spPr/>
    </dgm:pt>
    <dgm:pt modelId="{28BEA459-85CA-4268-A3CB-78D1475A0699}" type="pres">
      <dgm:prSet presAssocID="{54707CD8-AB2A-484F-8023-3498984599FF}" presName="rootComposite2" presStyleCnt="0"/>
      <dgm:spPr/>
    </dgm:pt>
    <dgm:pt modelId="{4DD4DC01-F791-4A1B-9F09-D127C898CF23}" type="pres">
      <dgm:prSet presAssocID="{54707CD8-AB2A-484F-8023-3498984599FF}" presName="rootText2" presStyleLbl="alignAcc1" presStyleIdx="0" presStyleCnt="0">
        <dgm:presLayoutVars>
          <dgm:chPref val="3"/>
        </dgm:presLayoutVars>
      </dgm:prSet>
      <dgm:spPr/>
    </dgm:pt>
    <dgm:pt modelId="{F37B8D6A-54E3-4143-9C4E-E577D9502992}" type="pres">
      <dgm:prSet presAssocID="{54707CD8-AB2A-484F-8023-3498984599FF}" presName="topArc2" presStyleLbl="parChTrans1D1" presStyleIdx="6" presStyleCnt="12"/>
      <dgm:spPr/>
    </dgm:pt>
    <dgm:pt modelId="{18E858E4-B709-40BA-A976-3A99AA30A420}" type="pres">
      <dgm:prSet presAssocID="{54707CD8-AB2A-484F-8023-3498984599FF}" presName="bottomArc2" presStyleLbl="parChTrans1D1" presStyleIdx="7" presStyleCnt="12"/>
      <dgm:spPr/>
    </dgm:pt>
    <dgm:pt modelId="{3CD9874B-B38F-43A1-BDBE-A9A4D6E8F0B3}" type="pres">
      <dgm:prSet presAssocID="{54707CD8-AB2A-484F-8023-3498984599FF}" presName="topConnNode2" presStyleLbl="node4" presStyleIdx="0" presStyleCnt="0"/>
      <dgm:spPr/>
    </dgm:pt>
    <dgm:pt modelId="{934A5CC7-16C5-4171-AD9C-866AAC1EA046}" type="pres">
      <dgm:prSet presAssocID="{54707CD8-AB2A-484F-8023-3498984599FF}" presName="hierChild4" presStyleCnt="0"/>
      <dgm:spPr/>
    </dgm:pt>
    <dgm:pt modelId="{CD57AE60-8F2C-4B2E-B9AB-BDFD86BC515D}" type="pres">
      <dgm:prSet presAssocID="{8226D648-4A0A-4EB3-8A05-2A849CBBF927}" presName="Name28" presStyleLbl="parChTrans1D4" presStyleIdx="1" presStyleCnt="3"/>
      <dgm:spPr/>
    </dgm:pt>
    <dgm:pt modelId="{81B053C6-7E27-4F7F-B2F8-7D26A3365915}" type="pres">
      <dgm:prSet presAssocID="{44A1B1B2-2C0B-4A06-9869-191245788B00}" presName="hierRoot2" presStyleCnt="0">
        <dgm:presLayoutVars>
          <dgm:hierBranch val="init"/>
        </dgm:presLayoutVars>
      </dgm:prSet>
      <dgm:spPr/>
    </dgm:pt>
    <dgm:pt modelId="{536A5560-E67C-4B15-AFE2-1DC382B99689}" type="pres">
      <dgm:prSet presAssocID="{44A1B1B2-2C0B-4A06-9869-191245788B00}" presName="rootComposite2" presStyleCnt="0"/>
      <dgm:spPr/>
    </dgm:pt>
    <dgm:pt modelId="{837AF696-D9DF-49D9-9841-15279F5D7E34}" type="pres">
      <dgm:prSet presAssocID="{44A1B1B2-2C0B-4A06-9869-191245788B00}" presName="rootText2" presStyleLbl="alignAcc1" presStyleIdx="0" presStyleCnt="0">
        <dgm:presLayoutVars>
          <dgm:chPref val="3"/>
        </dgm:presLayoutVars>
      </dgm:prSet>
      <dgm:spPr/>
    </dgm:pt>
    <dgm:pt modelId="{FB301DF6-1EDA-4A5E-9EAA-9D7B005304A8}" type="pres">
      <dgm:prSet presAssocID="{44A1B1B2-2C0B-4A06-9869-191245788B00}" presName="topArc2" presStyleLbl="parChTrans1D1" presStyleIdx="8" presStyleCnt="12"/>
      <dgm:spPr/>
    </dgm:pt>
    <dgm:pt modelId="{9B1B8C18-E798-4E03-8919-BB75F1CE8DE1}" type="pres">
      <dgm:prSet presAssocID="{44A1B1B2-2C0B-4A06-9869-191245788B00}" presName="bottomArc2" presStyleLbl="parChTrans1D1" presStyleIdx="9" presStyleCnt="12"/>
      <dgm:spPr/>
    </dgm:pt>
    <dgm:pt modelId="{046F83C3-3FF4-47D6-A1F7-1F215F5A94C6}" type="pres">
      <dgm:prSet presAssocID="{44A1B1B2-2C0B-4A06-9869-191245788B00}" presName="topConnNode2" presStyleLbl="node4" presStyleIdx="0" presStyleCnt="0"/>
      <dgm:spPr/>
    </dgm:pt>
    <dgm:pt modelId="{7B547D15-0530-48C1-A6DA-BB1DEED06A94}" type="pres">
      <dgm:prSet presAssocID="{44A1B1B2-2C0B-4A06-9869-191245788B00}" presName="hierChild4" presStyleCnt="0"/>
      <dgm:spPr/>
    </dgm:pt>
    <dgm:pt modelId="{2D1C723E-CFD1-47D7-887B-BE11D76FC79E}" type="pres">
      <dgm:prSet presAssocID="{2CC97A43-7958-4FE2-A489-0A6E23D04EAB}" presName="Name28" presStyleLbl="parChTrans1D4" presStyleIdx="2" presStyleCnt="3"/>
      <dgm:spPr/>
    </dgm:pt>
    <dgm:pt modelId="{2E59B35C-5BDB-4E91-93CB-A4D9344B38F5}" type="pres">
      <dgm:prSet presAssocID="{C4865D1D-31D4-4117-9C1B-B7C053EAB520}" presName="hierRoot2" presStyleCnt="0">
        <dgm:presLayoutVars>
          <dgm:hierBranch val="init"/>
        </dgm:presLayoutVars>
      </dgm:prSet>
      <dgm:spPr/>
    </dgm:pt>
    <dgm:pt modelId="{F5328774-2DB2-43F6-9DDC-AD92E5A541A3}" type="pres">
      <dgm:prSet presAssocID="{C4865D1D-31D4-4117-9C1B-B7C053EAB520}" presName="rootComposite2" presStyleCnt="0"/>
      <dgm:spPr/>
    </dgm:pt>
    <dgm:pt modelId="{8902B8FE-CC03-4B9B-A3AE-8016EF5170A4}" type="pres">
      <dgm:prSet presAssocID="{C4865D1D-31D4-4117-9C1B-B7C053EAB520}" presName="rootText2" presStyleLbl="alignAcc1" presStyleIdx="0" presStyleCnt="0">
        <dgm:presLayoutVars>
          <dgm:chPref val="3"/>
        </dgm:presLayoutVars>
      </dgm:prSet>
      <dgm:spPr/>
    </dgm:pt>
    <dgm:pt modelId="{FDDDA843-7241-4235-A15E-BD2B1990BF2D}" type="pres">
      <dgm:prSet presAssocID="{C4865D1D-31D4-4117-9C1B-B7C053EAB520}" presName="topArc2" presStyleLbl="parChTrans1D1" presStyleIdx="10" presStyleCnt="12"/>
      <dgm:spPr/>
    </dgm:pt>
    <dgm:pt modelId="{6EEA6BDB-F10F-4881-8568-EACB6A485453}" type="pres">
      <dgm:prSet presAssocID="{C4865D1D-31D4-4117-9C1B-B7C053EAB520}" presName="bottomArc2" presStyleLbl="parChTrans1D1" presStyleIdx="11" presStyleCnt="12"/>
      <dgm:spPr/>
    </dgm:pt>
    <dgm:pt modelId="{30CB408D-8104-4B08-901C-F4DC0371A229}" type="pres">
      <dgm:prSet presAssocID="{C4865D1D-31D4-4117-9C1B-B7C053EAB520}" presName="topConnNode2" presStyleLbl="node4" presStyleIdx="0" presStyleCnt="0"/>
      <dgm:spPr/>
    </dgm:pt>
    <dgm:pt modelId="{C6C9A1F1-8895-4C9B-BA0E-349135BF5181}" type="pres">
      <dgm:prSet presAssocID="{C4865D1D-31D4-4117-9C1B-B7C053EAB520}" presName="hierChild4" presStyleCnt="0"/>
      <dgm:spPr/>
    </dgm:pt>
    <dgm:pt modelId="{628F4D17-EE4A-4A62-BF44-C70C6D824FF5}" type="pres">
      <dgm:prSet presAssocID="{C4865D1D-31D4-4117-9C1B-B7C053EAB520}" presName="hierChild5" presStyleCnt="0"/>
      <dgm:spPr/>
    </dgm:pt>
    <dgm:pt modelId="{9FC78007-CD9F-4C83-A34C-716931CF7143}" type="pres">
      <dgm:prSet presAssocID="{44A1B1B2-2C0B-4A06-9869-191245788B00}" presName="hierChild5" presStyleCnt="0"/>
      <dgm:spPr/>
    </dgm:pt>
    <dgm:pt modelId="{E5842269-CDE5-4EE4-A0E8-79515196222B}" type="pres">
      <dgm:prSet presAssocID="{54707CD8-AB2A-484F-8023-3498984599FF}" presName="hierChild5" presStyleCnt="0"/>
      <dgm:spPr/>
    </dgm:pt>
    <dgm:pt modelId="{303A7A59-E96A-4BD6-B453-17A0726EA68D}" type="pres">
      <dgm:prSet presAssocID="{01FC1135-3AA0-4A76-913B-2DF5F5F2CC1F}" presName="hierChild5" presStyleCnt="0"/>
      <dgm:spPr/>
    </dgm:pt>
    <dgm:pt modelId="{2CFBBAFD-12A0-4F7F-9D59-3C1C4F8153D1}" type="pres">
      <dgm:prSet presAssocID="{AA89A024-A79E-4A4B-BAD3-EBA8D0B190E2}" presName="hierChild5" presStyleCnt="0"/>
      <dgm:spPr/>
    </dgm:pt>
    <dgm:pt modelId="{268AA6C5-E9E6-47AA-8883-726CA1CF63D4}" type="pres">
      <dgm:prSet presAssocID="{A34E96EA-DAF7-461C-8B8F-7F6B5D9D1996}" presName="hierChild3" presStyleCnt="0"/>
      <dgm:spPr/>
    </dgm:pt>
  </dgm:ptLst>
  <dgm:cxnLst>
    <dgm:cxn modelId="{E9D54D0A-21EF-4405-B33C-94A94D84EB3E}" type="presOf" srcId="{44A1B1B2-2C0B-4A06-9869-191245788B00}" destId="{046F83C3-3FF4-47D6-A1F7-1F215F5A94C6}" srcOrd="1" destOrd="0" presId="urn:microsoft.com/office/officeart/2008/layout/HalfCircleOrganizationChart"/>
    <dgm:cxn modelId="{1CAE6213-C415-4C05-AAB1-C8E72237D5D1}" srcId="{01FC1135-3AA0-4A76-913B-2DF5F5F2CC1F}" destId="{54707CD8-AB2A-484F-8023-3498984599FF}" srcOrd="0" destOrd="0" parTransId="{32CE251A-C6AA-4248-867F-0C4642944245}" sibTransId="{91244074-535B-40C7-BEB9-EC236964C516}"/>
    <dgm:cxn modelId="{7E3AA534-7AAC-4CDD-856F-B502AC04FC5D}" type="presOf" srcId="{BF5F2F4E-9258-4180-A178-565EB9088FEE}" destId="{F2D45789-4D83-4406-9F07-E129F0E3F900}" srcOrd="0" destOrd="0" presId="urn:microsoft.com/office/officeart/2008/layout/HalfCircleOrganizationChart"/>
    <dgm:cxn modelId="{01066861-975D-4297-B8F0-02578C1B866A}" srcId="{AA89A024-A79E-4A4B-BAD3-EBA8D0B190E2}" destId="{01FC1135-3AA0-4A76-913B-2DF5F5F2CC1F}" srcOrd="0" destOrd="0" parTransId="{1AE98C30-D65A-4A15-8464-A78DF48470A0}" sibTransId="{93B398A9-B3DE-4673-A33F-EA90FA60F07B}"/>
    <dgm:cxn modelId="{F3E84C42-810D-46A1-B93C-39941F8A3AA6}" type="presOf" srcId="{A34E96EA-DAF7-461C-8B8F-7F6B5D9D1996}" destId="{8630EDD4-E056-4172-8FA8-6AF6DCB8A946}" srcOrd="0" destOrd="0" presId="urn:microsoft.com/office/officeart/2008/layout/HalfCircleOrganizationChart"/>
    <dgm:cxn modelId="{3E17D466-A340-46D6-81C2-4FF610C835C6}" type="presOf" srcId="{32CE251A-C6AA-4248-867F-0C4642944245}" destId="{BD2D0101-A25D-4AC2-927E-62A20088A329}" srcOrd="0" destOrd="0" presId="urn:microsoft.com/office/officeart/2008/layout/HalfCircleOrganizationChart"/>
    <dgm:cxn modelId="{F909DA47-B5BE-4804-A442-065CBDEC8F8B}" type="presOf" srcId="{54707CD8-AB2A-484F-8023-3498984599FF}" destId="{4DD4DC01-F791-4A1B-9F09-D127C898CF23}" srcOrd="0" destOrd="0" presId="urn:microsoft.com/office/officeart/2008/layout/HalfCircleOrganizationChart"/>
    <dgm:cxn modelId="{8AB4C44C-B6FB-4C01-8A25-0E54EFAA2C37}" type="presOf" srcId="{01FC1135-3AA0-4A76-913B-2DF5F5F2CC1F}" destId="{03742BB9-89B1-4DE7-90BE-A5987650D9A0}" srcOrd="1" destOrd="0" presId="urn:microsoft.com/office/officeart/2008/layout/HalfCircleOrganizationChart"/>
    <dgm:cxn modelId="{8835AD7F-93FD-4C6E-AD03-3093D62E8AD5}" srcId="{A34E96EA-DAF7-461C-8B8F-7F6B5D9D1996}" destId="{AA89A024-A79E-4A4B-BAD3-EBA8D0B190E2}" srcOrd="0" destOrd="0" parTransId="{BF5F2F4E-9258-4180-A178-565EB9088FEE}" sibTransId="{AFFC6CA4-55A3-461C-AC3D-74C723519645}"/>
    <dgm:cxn modelId="{EB343385-423B-4404-9257-1D7FD57654EE}" srcId="{54707CD8-AB2A-484F-8023-3498984599FF}" destId="{44A1B1B2-2C0B-4A06-9869-191245788B00}" srcOrd="0" destOrd="0" parTransId="{8226D648-4A0A-4EB3-8A05-2A849CBBF927}" sibTransId="{0F4AFE6E-5183-478A-8102-FAF7202A6D4C}"/>
    <dgm:cxn modelId="{2B827B85-F610-4D45-8066-1E7656D5D89A}" type="presOf" srcId="{A34E96EA-DAF7-461C-8B8F-7F6B5D9D1996}" destId="{7F4D9A42-E25D-42A3-AF73-CB249955FBCF}" srcOrd="1" destOrd="0" presId="urn:microsoft.com/office/officeart/2008/layout/HalfCircleOrganizationChart"/>
    <dgm:cxn modelId="{14F12B8D-8FC2-4878-9D06-D91D15C98FE3}" type="presOf" srcId="{2CC97A43-7958-4FE2-A489-0A6E23D04EAB}" destId="{2D1C723E-CFD1-47D7-887B-BE11D76FC79E}" srcOrd="0" destOrd="0" presId="urn:microsoft.com/office/officeart/2008/layout/HalfCircleOrganizationChart"/>
    <dgm:cxn modelId="{11684F91-30A5-4089-94E0-A20ACB0DF735}" type="presOf" srcId="{1AE98C30-D65A-4A15-8464-A78DF48470A0}" destId="{D960D8DB-A4A6-4CC4-851E-118CFE959831}" srcOrd="0" destOrd="0" presId="urn:microsoft.com/office/officeart/2008/layout/HalfCircleOrganizationChart"/>
    <dgm:cxn modelId="{4EF7DB93-389F-4370-A4C0-0FBFB5E092DB}" srcId="{27E971F0-1895-429A-88C6-027D39642EDC}" destId="{A34E96EA-DAF7-461C-8B8F-7F6B5D9D1996}" srcOrd="0" destOrd="0" parTransId="{FB1E8A28-A1BD-4973-A474-1790E5A9DA33}" sibTransId="{D26E3FE3-F5CD-4428-954E-E2D12451421E}"/>
    <dgm:cxn modelId="{B0839BA4-0ABB-46DE-97F3-75CAAD8FE137}" type="presOf" srcId="{8226D648-4A0A-4EB3-8A05-2A849CBBF927}" destId="{CD57AE60-8F2C-4B2E-B9AB-BDFD86BC515D}" srcOrd="0" destOrd="0" presId="urn:microsoft.com/office/officeart/2008/layout/HalfCircleOrganizationChart"/>
    <dgm:cxn modelId="{CDF7E1AC-19FE-482A-B965-F23CA3A65FBC}" srcId="{44A1B1B2-2C0B-4A06-9869-191245788B00}" destId="{C4865D1D-31D4-4117-9C1B-B7C053EAB520}" srcOrd="0" destOrd="0" parTransId="{2CC97A43-7958-4FE2-A489-0A6E23D04EAB}" sibTransId="{8C9B8B1B-E63D-43A4-A5C2-60FF54EF90C4}"/>
    <dgm:cxn modelId="{3F4164B0-17DD-4727-B296-209BA4ACEEEC}" type="presOf" srcId="{AA89A024-A79E-4A4B-BAD3-EBA8D0B190E2}" destId="{385883AE-09AD-4F73-80C2-4C3B02DABD40}" srcOrd="1" destOrd="0" presId="urn:microsoft.com/office/officeart/2008/layout/HalfCircleOrganizationChart"/>
    <dgm:cxn modelId="{3C6886B3-DAAF-458B-B68C-E982EA19C005}" type="presOf" srcId="{C4865D1D-31D4-4117-9C1B-B7C053EAB520}" destId="{30CB408D-8104-4B08-901C-F4DC0371A229}" srcOrd="1" destOrd="0" presId="urn:microsoft.com/office/officeart/2008/layout/HalfCircleOrganizationChart"/>
    <dgm:cxn modelId="{3396B4B6-067D-430A-8A4C-D8292643C12F}" type="presOf" srcId="{C4865D1D-31D4-4117-9C1B-B7C053EAB520}" destId="{8902B8FE-CC03-4B9B-A3AE-8016EF5170A4}" srcOrd="0" destOrd="0" presId="urn:microsoft.com/office/officeart/2008/layout/HalfCircleOrganizationChart"/>
    <dgm:cxn modelId="{0809FEB6-1BC1-486E-8ED8-75EE17FBE09F}" type="presOf" srcId="{AA89A024-A79E-4A4B-BAD3-EBA8D0B190E2}" destId="{35129BB7-9423-4A51-8CDD-EEA5B0BC67A3}" srcOrd="0" destOrd="0" presId="urn:microsoft.com/office/officeart/2008/layout/HalfCircleOrganizationChart"/>
    <dgm:cxn modelId="{B198D9B9-96EE-4FDB-BECB-26AB6653D251}" type="presOf" srcId="{01FC1135-3AA0-4A76-913B-2DF5F5F2CC1F}" destId="{56F489E8-3C99-4076-86C8-25EC50159C94}" srcOrd="0" destOrd="0" presId="urn:microsoft.com/office/officeart/2008/layout/HalfCircleOrganizationChart"/>
    <dgm:cxn modelId="{071434D6-F75E-4B57-8778-53B2DD7909AE}" type="presOf" srcId="{54707CD8-AB2A-484F-8023-3498984599FF}" destId="{3CD9874B-B38F-43A1-BDBE-A9A4D6E8F0B3}" srcOrd="1" destOrd="0" presId="urn:microsoft.com/office/officeart/2008/layout/HalfCircleOrganizationChart"/>
    <dgm:cxn modelId="{44F5D6DC-FF7A-4F2C-BA29-B6887165628A}" type="presOf" srcId="{44A1B1B2-2C0B-4A06-9869-191245788B00}" destId="{837AF696-D9DF-49D9-9841-15279F5D7E34}" srcOrd="0" destOrd="0" presId="urn:microsoft.com/office/officeart/2008/layout/HalfCircleOrganizationChart"/>
    <dgm:cxn modelId="{EB1031E9-EF40-4B7E-B8F9-91596D40E629}" type="presOf" srcId="{27E971F0-1895-429A-88C6-027D39642EDC}" destId="{DE9AB012-D824-430B-9CC0-DADBD07BEC0E}" srcOrd="0" destOrd="0" presId="urn:microsoft.com/office/officeart/2008/layout/HalfCircleOrganizationChart"/>
    <dgm:cxn modelId="{B4BEE10A-293E-4811-BEE7-833A09353636}" type="presParOf" srcId="{DE9AB012-D824-430B-9CC0-DADBD07BEC0E}" destId="{B090737C-FF97-4315-A0E9-75F815417A1D}" srcOrd="0" destOrd="0" presId="urn:microsoft.com/office/officeart/2008/layout/HalfCircleOrganizationChart"/>
    <dgm:cxn modelId="{C15B1E6B-3C3E-4373-924B-EB37F46262AF}" type="presParOf" srcId="{B090737C-FF97-4315-A0E9-75F815417A1D}" destId="{7A8548DF-3392-46CE-9A94-46DDC82E6A0B}" srcOrd="0" destOrd="0" presId="urn:microsoft.com/office/officeart/2008/layout/HalfCircleOrganizationChart"/>
    <dgm:cxn modelId="{BDC6991C-6F28-40A1-9210-8170953B0BFD}" type="presParOf" srcId="{7A8548DF-3392-46CE-9A94-46DDC82E6A0B}" destId="{8630EDD4-E056-4172-8FA8-6AF6DCB8A946}" srcOrd="0" destOrd="0" presId="urn:microsoft.com/office/officeart/2008/layout/HalfCircleOrganizationChart"/>
    <dgm:cxn modelId="{6085F82D-B980-4D98-A283-32C460BC086F}" type="presParOf" srcId="{7A8548DF-3392-46CE-9A94-46DDC82E6A0B}" destId="{FA870FB7-9863-437D-86B5-53D89278D221}" srcOrd="1" destOrd="0" presId="urn:microsoft.com/office/officeart/2008/layout/HalfCircleOrganizationChart"/>
    <dgm:cxn modelId="{4FEDC4FD-B84A-4AE2-A500-A9844EA71567}" type="presParOf" srcId="{7A8548DF-3392-46CE-9A94-46DDC82E6A0B}" destId="{2450A4F9-A99D-4B05-9CE9-559AC9565684}" srcOrd="2" destOrd="0" presId="urn:microsoft.com/office/officeart/2008/layout/HalfCircleOrganizationChart"/>
    <dgm:cxn modelId="{8D347881-0283-44E0-8EA9-931B109A2951}" type="presParOf" srcId="{7A8548DF-3392-46CE-9A94-46DDC82E6A0B}" destId="{7F4D9A42-E25D-42A3-AF73-CB249955FBCF}" srcOrd="3" destOrd="0" presId="urn:microsoft.com/office/officeart/2008/layout/HalfCircleOrganizationChart"/>
    <dgm:cxn modelId="{5FE32C4C-1EE7-47C3-8901-025A2F3182FF}" type="presParOf" srcId="{B090737C-FF97-4315-A0E9-75F815417A1D}" destId="{363FF813-5A39-4158-A2A3-A6970FB74D0F}" srcOrd="1" destOrd="0" presId="urn:microsoft.com/office/officeart/2008/layout/HalfCircleOrganizationChart"/>
    <dgm:cxn modelId="{49550EDA-510C-461C-B29B-C682FE79AC7F}" type="presParOf" srcId="{363FF813-5A39-4158-A2A3-A6970FB74D0F}" destId="{F2D45789-4D83-4406-9F07-E129F0E3F900}" srcOrd="0" destOrd="0" presId="urn:microsoft.com/office/officeart/2008/layout/HalfCircleOrganizationChart"/>
    <dgm:cxn modelId="{83554E2F-370F-42C2-B4A4-30717D9C7265}" type="presParOf" srcId="{363FF813-5A39-4158-A2A3-A6970FB74D0F}" destId="{DE84C183-9740-4ED0-B3E8-E01DB2139C2F}" srcOrd="1" destOrd="0" presId="urn:microsoft.com/office/officeart/2008/layout/HalfCircleOrganizationChart"/>
    <dgm:cxn modelId="{10E25BEA-17B1-4460-BC93-165FC2933507}" type="presParOf" srcId="{DE84C183-9740-4ED0-B3E8-E01DB2139C2F}" destId="{C0498CA8-C8C9-4103-80E6-EF482BFC4690}" srcOrd="0" destOrd="0" presId="urn:microsoft.com/office/officeart/2008/layout/HalfCircleOrganizationChart"/>
    <dgm:cxn modelId="{4F985B0B-73AC-4538-BCF8-A9B8129D6970}" type="presParOf" srcId="{C0498CA8-C8C9-4103-80E6-EF482BFC4690}" destId="{35129BB7-9423-4A51-8CDD-EEA5B0BC67A3}" srcOrd="0" destOrd="0" presId="urn:microsoft.com/office/officeart/2008/layout/HalfCircleOrganizationChart"/>
    <dgm:cxn modelId="{188FED92-3B67-4F52-98C7-450BB6B68647}" type="presParOf" srcId="{C0498CA8-C8C9-4103-80E6-EF482BFC4690}" destId="{A0671080-CD0A-4573-83AD-87D8EA82FD0B}" srcOrd="1" destOrd="0" presId="urn:microsoft.com/office/officeart/2008/layout/HalfCircleOrganizationChart"/>
    <dgm:cxn modelId="{D5EB70E4-4E99-4E16-8DBD-C88496DD0B6A}" type="presParOf" srcId="{C0498CA8-C8C9-4103-80E6-EF482BFC4690}" destId="{E7CA6080-C181-488D-B8F6-73F01F63BACF}" srcOrd="2" destOrd="0" presId="urn:microsoft.com/office/officeart/2008/layout/HalfCircleOrganizationChart"/>
    <dgm:cxn modelId="{32469FC5-E7EA-41FB-8258-90D04E9D610B}" type="presParOf" srcId="{C0498CA8-C8C9-4103-80E6-EF482BFC4690}" destId="{385883AE-09AD-4F73-80C2-4C3B02DABD40}" srcOrd="3" destOrd="0" presId="urn:microsoft.com/office/officeart/2008/layout/HalfCircleOrganizationChart"/>
    <dgm:cxn modelId="{8501E0CF-AACD-4429-8BA3-0096E1440890}" type="presParOf" srcId="{DE84C183-9740-4ED0-B3E8-E01DB2139C2F}" destId="{56455399-C3DF-47C1-82BC-7AC9688DE245}" srcOrd="1" destOrd="0" presId="urn:microsoft.com/office/officeart/2008/layout/HalfCircleOrganizationChart"/>
    <dgm:cxn modelId="{7501CCD5-C887-41F1-8F9B-A755F248EE09}" type="presParOf" srcId="{56455399-C3DF-47C1-82BC-7AC9688DE245}" destId="{D960D8DB-A4A6-4CC4-851E-118CFE959831}" srcOrd="0" destOrd="0" presId="urn:microsoft.com/office/officeart/2008/layout/HalfCircleOrganizationChart"/>
    <dgm:cxn modelId="{B51E220C-16B7-4545-9E8F-DB06C438BAC5}" type="presParOf" srcId="{56455399-C3DF-47C1-82BC-7AC9688DE245}" destId="{1C771A5F-874C-43B9-9738-2F34FCDEEEF8}" srcOrd="1" destOrd="0" presId="urn:microsoft.com/office/officeart/2008/layout/HalfCircleOrganizationChart"/>
    <dgm:cxn modelId="{F95804C2-DF5C-494F-A42E-7950CA700AAD}" type="presParOf" srcId="{1C771A5F-874C-43B9-9738-2F34FCDEEEF8}" destId="{1441BE92-170F-4DC9-91A8-BE9019B8AF40}" srcOrd="0" destOrd="0" presId="urn:microsoft.com/office/officeart/2008/layout/HalfCircleOrganizationChart"/>
    <dgm:cxn modelId="{0551F935-1716-4231-B3AF-2AF8F04B6AC6}" type="presParOf" srcId="{1441BE92-170F-4DC9-91A8-BE9019B8AF40}" destId="{56F489E8-3C99-4076-86C8-25EC50159C94}" srcOrd="0" destOrd="0" presId="urn:microsoft.com/office/officeart/2008/layout/HalfCircleOrganizationChart"/>
    <dgm:cxn modelId="{C13B3643-D69A-402F-ACC9-441668221056}" type="presParOf" srcId="{1441BE92-170F-4DC9-91A8-BE9019B8AF40}" destId="{0AA70C9A-5980-4975-BB9A-FD4A7948E464}" srcOrd="1" destOrd="0" presId="urn:microsoft.com/office/officeart/2008/layout/HalfCircleOrganizationChart"/>
    <dgm:cxn modelId="{98D5DB19-2FC2-4A0F-9915-1D944DCC557B}" type="presParOf" srcId="{1441BE92-170F-4DC9-91A8-BE9019B8AF40}" destId="{FD57F11F-0953-4EF4-8C20-4C7AFBC878F6}" srcOrd="2" destOrd="0" presId="urn:microsoft.com/office/officeart/2008/layout/HalfCircleOrganizationChart"/>
    <dgm:cxn modelId="{E42134B6-572D-47F7-8AF5-045CD5D2B525}" type="presParOf" srcId="{1441BE92-170F-4DC9-91A8-BE9019B8AF40}" destId="{03742BB9-89B1-4DE7-90BE-A5987650D9A0}" srcOrd="3" destOrd="0" presId="urn:microsoft.com/office/officeart/2008/layout/HalfCircleOrganizationChart"/>
    <dgm:cxn modelId="{1486213A-C4BF-43E5-849E-EF3E4943BC5C}" type="presParOf" srcId="{1C771A5F-874C-43B9-9738-2F34FCDEEEF8}" destId="{43C1116C-53D5-410D-B652-80BE1BA3B08C}" srcOrd="1" destOrd="0" presId="urn:microsoft.com/office/officeart/2008/layout/HalfCircleOrganizationChart"/>
    <dgm:cxn modelId="{7C167CCC-3DFE-4569-AC20-46BA3A7555EB}" type="presParOf" srcId="{43C1116C-53D5-410D-B652-80BE1BA3B08C}" destId="{BD2D0101-A25D-4AC2-927E-62A20088A329}" srcOrd="0" destOrd="0" presId="urn:microsoft.com/office/officeart/2008/layout/HalfCircleOrganizationChart"/>
    <dgm:cxn modelId="{F869A98F-E3F6-48C4-AA3F-4C084D29C5DF}" type="presParOf" srcId="{43C1116C-53D5-410D-B652-80BE1BA3B08C}" destId="{DE06BE8F-2CED-4FCE-9E41-5ED5624CBB7B}" srcOrd="1" destOrd="0" presId="urn:microsoft.com/office/officeart/2008/layout/HalfCircleOrganizationChart"/>
    <dgm:cxn modelId="{48E3A88A-889C-4897-9FD1-427C2600A4E1}" type="presParOf" srcId="{DE06BE8F-2CED-4FCE-9E41-5ED5624CBB7B}" destId="{28BEA459-85CA-4268-A3CB-78D1475A0699}" srcOrd="0" destOrd="0" presId="urn:microsoft.com/office/officeart/2008/layout/HalfCircleOrganizationChart"/>
    <dgm:cxn modelId="{95F181A6-4E64-440C-B8DC-C48B99971869}" type="presParOf" srcId="{28BEA459-85CA-4268-A3CB-78D1475A0699}" destId="{4DD4DC01-F791-4A1B-9F09-D127C898CF23}" srcOrd="0" destOrd="0" presId="urn:microsoft.com/office/officeart/2008/layout/HalfCircleOrganizationChart"/>
    <dgm:cxn modelId="{2DA98F52-4FF4-418E-A553-5F83729D5E9D}" type="presParOf" srcId="{28BEA459-85CA-4268-A3CB-78D1475A0699}" destId="{F37B8D6A-54E3-4143-9C4E-E577D9502992}" srcOrd="1" destOrd="0" presId="urn:microsoft.com/office/officeart/2008/layout/HalfCircleOrganizationChart"/>
    <dgm:cxn modelId="{E481F907-DAF6-48D5-8D0F-5D9B5E5E69EE}" type="presParOf" srcId="{28BEA459-85CA-4268-A3CB-78D1475A0699}" destId="{18E858E4-B709-40BA-A976-3A99AA30A420}" srcOrd="2" destOrd="0" presId="urn:microsoft.com/office/officeart/2008/layout/HalfCircleOrganizationChart"/>
    <dgm:cxn modelId="{9438EB50-C088-47E5-9EA3-D4719F353A32}" type="presParOf" srcId="{28BEA459-85CA-4268-A3CB-78D1475A0699}" destId="{3CD9874B-B38F-43A1-BDBE-A9A4D6E8F0B3}" srcOrd="3" destOrd="0" presId="urn:microsoft.com/office/officeart/2008/layout/HalfCircleOrganizationChart"/>
    <dgm:cxn modelId="{22DFDE75-50B6-4563-85BC-4FC207277CAA}" type="presParOf" srcId="{DE06BE8F-2CED-4FCE-9E41-5ED5624CBB7B}" destId="{934A5CC7-16C5-4171-AD9C-866AAC1EA046}" srcOrd="1" destOrd="0" presId="urn:microsoft.com/office/officeart/2008/layout/HalfCircleOrganizationChart"/>
    <dgm:cxn modelId="{29867ED8-5569-45A7-A733-816BC384FD58}" type="presParOf" srcId="{934A5CC7-16C5-4171-AD9C-866AAC1EA046}" destId="{CD57AE60-8F2C-4B2E-B9AB-BDFD86BC515D}" srcOrd="0" destOrd="0" presId="urn:microsoft.com/office/officeart/2008/layout/HalfCircleOrganizationChart"/>
    <dgm:cxn modelId="{30C02598-ADBF-4F44-AD3B-4F3CCE791A0F}" type="presParOf" srcId="{934A5CC7-16C5-4171-AD9C-866AAC1EA046}" destId="{81B053C6-7E27-4F7F-B2F8-7D26A3365915}" srcOrd="1" destOrd="0" presId="urn:microsoft.com/office/officeart/2008/layout/HalfCircleOrganizationChart"/>
    <dgm:cxn modelId="{872EA318-036E-4D40-83DD-5FDADF15E930}" type="presParOf" srcId="{81B053C6-7E27-4F7F-B2F8-7D26A3365915}" destId="{536A5560-E67C-4B15-AFE2-1DC382B99689}" srcOrd="0" destOrd="0" presId="urn:microsoft.com/office/officeart/2008/layout/HalfCircleOrganizationChart"/>
    <dgm:cxn modelId="{B8C5D402-1AC0-4C45-8042-A12C2A9C3D5D}" type="presParOf" srcId="{536A5560-E67C-4B15-AFE2-1DC382B99689}" destId="{837AF696-D9DF-49D9-9841-15279F5D7E34}" srcOrd="0" destOrd="0" presId="urn:microsoft.com/office/officeart/2008/layout/HalfCircleOrganizationChart"/>
    <dgm:cxn modelId="{FB44BC28-F311-4138-9D65-E24DD7AD5980}" type="presParOf" srcId="{536A5560-E67C-4B15-AFE2-1DC382B99689}" destId="{FB301DF6-1EDA-4A5E-9EAA-9D7B005304A8}" srcOrd="1" destOrd="0" presId="urn:microsoft.com/office/officeart/2008/layout/HalfCircleOrganizationChart"/>
    <dgm:cxn modelId="{2990F3D6-F069-4AAF-B02E-E45717E3FEC5}" type="presParOf" srcId="{536A5560-E67C-4B15-AFE2-1DC382B99689}" destId="{9B1B8C18-E798-4E03-8919-BB75F1CE8DE1}" srcOrd="2" destOrd="0" presId="urn:microsoft.com/office/officeart/2008/layout/HalfCircleOrganizationChart"/>
    <dgm:cxn modelId="{705F6825-48BE-40AF-8C00-149C77B17EFC}" type="presParOf" srcId="{536A5560-E67C-4B15-AFE2-1DC382B99689}" destId="{046F83C3-3FF4-47D6-A1F7-1F215F5A94C6}" srcOrd="3" destOrd="0" presId="urn:microsoft.com/office/officeart/2008/layout/HalfCircleOrganizationChart"/>
    <dgm:cxn modelId="{CBD29CA7-A1A3-4157-AF1F-8F7BB1787F68}" type="presParOf" srcId="{81B053C6-7E27-4F7F-B2F8-7D26A3365915}" destId="{7B547D15-0530-48C1-A6DA-BB1DEED06A94}" srcOrd="1" destOrd="0" presId="urn:microsoft.com/office/officeart/2008/layout/HalfCircleOrganizationChart"/>
    <dgm:cxn modelId="{56E2772B-C9A5-44F0-856B-3383CAC78EB1}" type="presParOf" srcId="{7B547D15-0530-48C1-A6DA-BB1DEED06A94}" destId="{2D1C723E-CFD1-47D7-887B-BE11D76FC79E}" srcOrd="0" destOrd="0" presId="urn:microsoft.com/office/officeart/2008/layout/HalfCircleOrganizationChart"/>
    <dgm:cxn modelId="{C8C9D0DB-36CE-448A-AA32-A12981E85B67}" type="presParOf" srcId="{7B547D15-0530-48C1-A6DA-BB1DEED06A94}" destId="{2E59B35C-5BDB-4E91-93CB-A4D9344B38F5}" srcOrd="1" destOrd="0" presId="urn:microsoft.com/office/officeart/2008/layout/HalfCircleOrganizationChart"/>
    <dgm:cxn modelId="{BB5140A1-B871-44CE-8741-A18DA8EB05CE}" type="presParOf" srcId="{2E59B35C-5BDB-4E91-93CB-A4D9344B38F5}" destId="{F5328774-2DB2-43F6-9DDC-AD92E5A541A3}" srcOrd="0" destOrd="0" presId="urn:microsoft.com/office/officeart/2008/layout/HalfCircleOrganizationChart"/>
    <dgm:cxn modelId="{3760B7AE-EA9A-4408-BB2F-291254F4B122}" type="presParOf" srcId="{F5328774-2DB2-43F6-9DDC-AD92E5A541A3}" destId="{8902B8FE-CC03-4B9B-A3AE-8016EF5170A4}" srcOrd="0" destOrd="0" presId="urn:microsoft.com/office/officeart/2008/layout/HalfCircleOrganizationChart"/>
    <dgm:cxn modelId="{C3DF94F3-B11C-4FCC-A6D5-20093BBA44A9}" type="presParOf" srcId="{F5328774-2DB2-43F6-9DDC-AD92E5A541A3}" destId="{FDDDA843-7241-4235-A15E-BD2B1990BF2D}" srcOrd="1" destOrd="0" presId="urn:microsoft.com/office/officeart/2008/layout/HalfCircleOrganizationChart"/>
    <dgm:cxn modelId="{B02678BA-DF91-47AB-9758-FC8E748C65CF}" type="presParOf" srcId="{F5328774-2DB2-43F6-9DDC-AD92E5A541A3}" destId="{6EEA6BDB-F10F-4881-8568-EACB6A485453}" srcOrd="2" destOrd="0" presId="urn:microsoft.com/office/officeart/2008/layout/HalfCircleOrganizationChart"/>
    <dgm:cxn modelId="{21D7EBEF-7EE3-4991-9466-C5E669480C28}" type="presParOf" srcId="{F5328774-2DB2-43F6-9DDC-AD92E5A541A3}" destId="{30CB408D-8104-4B08-901C-F4DC0371A229}" srcOrd="3" destOrd="0" presId="urn:microsoft.com/office/officeart/2008/layout/HalfCircleOrganizationChart"/>
    <dgm:cxn modelId="{BE2717C8-EB4C-4CDA-9F35-4D781AD02BC7}" type="presParOf" srcId="{2E59B35C-5BDB-4E91-93CB-A4D9344B38F5}" destId="{C6C9A1F1-8895-4C9B-BA0E-349135BF5181}" srcOrd="1" destOrd="0" presId="urn:microsoft.com/office/officeart/2008/layout/HalfCircleOrganizationChart"/>
    <dgm:cxn modelId="{84F5DDAC-2754-4D05-A75F-D64E12E087A1}" type="presParOf" srcId="{2E59B35C-5BDB-4E91-93CB-A4D9344B38F5}" destId="{628F4D17-EE4A-4A62-BF44-C70C6D824FF5}" srcOrd="2" destOrd="0" presId="urn:microsoft.com/office/officeart/2008/layout/HalfCircleOrganizationChart"/>
    <dgm:cxn modelId="{C2ED76B3-4441-45FF-898A-7C810923E927}" type="presParOf" srcId="{81B053C6-7E27-4F7F-B2F8-7D26A3365915}" destId="{9FC78007-CD9F-4C83-A34C-716931CF7143}" srcOrd="2" destOrd="0" presId="urn:microsoft.com/office/officeart/2008/layout/HalfCircleOrganizationChart"/>
    <dgm:cxn modelId="{FCB04CA9-C0E2-42E3-A53E-F3199DDA31B5}" type="presParOf" srcId="{DE06BE8F-2CED-4FCE-9E41-5ED5624CBB7B}" destId="{E5842269-CDE5-4EE4-A0E8-79515196222B}" srcOrd="2" destOrd="0" presId="urn:microsoft.com/office/officeart/2008/layout/HalfCircleOrganizationChart"/>
    <dgm:cxn modelId="{CD069E99-C965-4C4E-BFF6-F571C454C08A}" type="presParOf" srcId="{1C771A5F-874C-43B9-9738-2F34FCDEEEF8}" destId="{303A7A59-E96A-4BD6-B453-17A0726EA68D}" srcOrd="2" destOrd="0" presId="urn:microsoft.com/office/officeart/2008/layout/HalfCircleOrganizationChart"/>
    <dgm:cxn modelId="{44F6F0CE-7054-45AB-B005-0F391AE7FA95}" type="presParOf" srcId="{DE84C183-9740-4ED0-B3E8-E01DB2139C2F}" destId="{2CFBBAFD-12A0-4F7F-9D59-3C1C4F8153D1}" srcOrd="2" destOrd="0" presId="urn:microsoft.com/office/officeart/2008/layout/HalfCircleOrganizationChart"/>
    <dgm:cxn modelId="{522FA32E-6819-461F-8836-EBDB89FEDE2A}" type="presParOf" srcId="{B090737C-FF97-4315-A0E9-75F815417A1D}" destId="{268AA6C5-E9E6-47AA-8883-726CA1CF63D4}" srcOrd="2" destOrd="0" presId="urn:microsoft.com/office/officeart/2008/layout/HalfCircleOrganizationChar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FDD204-254E-46BE-B99D-C594374F5CFA}">
      <dsp:nvSpPr>
        <dsp:cNvPr id="0" name=""/>
        <dsp:cNvSpPr/>
      </dsp:nvSpPr>
      <dsp:spPr>
        <a:xfrm>
          <a:off x="5268101" y="2131560"/>
          <a:ext cx="2775467" cy="681394"/>
        </a:xfrm>
        <a:custGeom>
          <a:avLst/>
          <a:gdLst/>
          <a:ahLst/>
          <a:cxnLst/>
          <a:rect l="0" t="0" r="0" b="0"/>
          <a:pathLst>
            <a:path>
              <a:moveTo>
                <a:pt x="0" y="0"/>
              </a:moveTo>
              <a:lnTo>
                <a:pt x="0" y="472311"/>
              </a:lnTo>
              <a:lnTo>
                <a:pt x="2775467" y="472311"/>
              </a:lnTo>
              <a:lnTo>
                <a:pt x="2775467" y="681394"/>
              </a:lnTo>
            </a:path>
          </a:pathLst>
        </a:custGeom>
        <a:noFill/>
        <a:ln w="9525" cap="flat" cmpd="sng" algn="ctr">
          <a:solidFill>
            <a:schemeClr val="dk1"/>
          </a:solidFill>
          <a:prstDash val="solid"/>
        </a:ln>
        <a:effectLst/>
      </dsp:spPr>
      <dsp:style>
        <a:lnRef idx="1">
          <a:schemeClr val="dk1"/>
        </a:lnRef>
        <a:fillRef idx="0">
          <a:schemeClr val="dk1"/>
        </a:fillRef>
        <a:effectRef idx="0">
          <a:schemeClr val="dk1"/>
        </a:effectRef>
        <a:fontRef idx="minor">
          <a:schemeClr val="tx1"/>
        </a:fontRef>
      </dsp:style>
    </dsp:sp>
    <dsp:sp modelId="{A10371D5-CA25-4033-AB96-1AF73415CD83}">
      <dsp:nvSpPr>
        <dsp:cNvPr id="0" name=""/>
        <dsp:cNvSpPr/>
      </dsp:nvSpPr>
      <dsp:spPr>
        <a:xfrm>
          <a:off x="2064699" y="2131560"/>
          <a:ext cx="3203401" cy="681394"/>
        </a:xfrm>
        <a:custGeom>
          <a:avLst/>
          <a:gdLst/>
          <a:ahLst/>
          <a:cxnLst/>
          <a:rect l="0" t="0" r="0" b="0"/>
          <a:pathLst>
            <a:path>
              <a:moveTo>
                <a:pt x="3203401" y="0"/>
              </a:moveTo>
              <a:lnTo>
                <a:pt x="3203401" y="472311"/>
              </a:lnTo>
              <a:lnTo>
                <a:pt x="0" y="472311"/>
              </a:lnTo>
              <a:lnTo>
                <a:pt x="0" y="681394"/>
              </a:lnTo>
            </a:path>
          </a:pathLst>
        </a:custGeom>
        <a:noFill/>
        <a:ln w="9525" cap="flat" cmpd="sng" algn="ctr">
          <a:solidFill>
            <a:schemeClr val="dk1"/>
          </a:solidFill>
          <a:prstDash val="solid"/>
        </a:ln>
        <a:effectLst/>
      </dsp:spPr>
      <dsp:style>
        <a:lnRef idx="1">
          <a:schemeClr val="dk1"/>
        </a:lnRef>
        <a:fillRef idx="0">
          <a:schemeClr val="dk1"/>
        </a:fillRef>
        <a:effectRef idx="0">
          <a:schemeClr val="dk1"/>
        </a:effectRef>
        <a:fontRef idx="minor">
          <a:schemeClr val="tx1"/>
        </a:fontRef>
      </dsp:style>
    </dsp:sp>
    <dsp:sp modelId="{811CE3DF-1498-4883-900A-8F99D386FABE}">
      <dsp:nvSpPr>
        <dsp:cNvPr id="0" name=""/>
        <dsp:cNvSpPr/>
      </dsp:nvSpPr>
      <dsp:spPr>
        <a:xfrm>
          <a:off x="2949626" y="279860"/>
          <a:ext cx="4636950" cy="1851699"/>
        </a:xfrm>
        <a:prstGeom prst="roundRect">
          <a:avLst>
            <a:gd name="adj" fmla="val 10000"/>
          </a:avLst>
        </a:prstGeom>
        <a:solidFill>
          <a:schemeClr val="lt1"/>
        </a:solidFill>
        <a:ln w="1079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11A69F1E-EF53-4123-A448-CD09E07CF683}">
      <dsp:nvSpPr>
        <dsp:cNvPr id="0" name=""/>
        <dsp:cNvSpPr/>
      </dsp:nvSpPr>
      <dsp:spPr>
        <a:xfrm>
          <a:off x="3200399" y="518095"/>
          <a:ext cx="4636950" cy="1851699"/>
        </a:xfrm>
        <a:prstGeom prst="roundRect">
          <a:avLst>
            <a:gd name="adj" fmla="val 10000"/>
          </a:avLst>
        </a:prstGeom>
        <a:solidFill>
          <a:schemeClr val="lt1"/>
        </a:solidFill>
        <a:ln w="1079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ISLAMIC LEGAL TRADITION: </a:t>
          </a:r>
        </a:p>
        <a:p>
          <a:pPr marL="0" lvl="0" indent="0" algn="ctr" defTabSz="977900">
            <a:lnSpc>
              <a:spcPct val="90000"/>
            </a:lnSpc>
            <a:spcBef>
              <a:spcPct val="0"/>
            </a:spcBef>
            <a:spcAft>
              <a:spcPct val="35000"/>
            </a:spcAft>
            <a:buNone/>
          </a:pPr>
          <a:r>
            <a:rPr lang="en-US" sz="2200" kern="1200" dirty="0"/>
            <a:t>the tradition that tells people about what is halal and what is haram according to the </a:t>
          </a:r>
          <a:r>
            <a:rPr lang="en-US" sz="2200" kern="1200" dirty="0" err="1"/>
            <a:t>shariah</a:t>
          </a:r>
          <a:r>
            <a:rPr lang="en-US" sz="2200" kern="1200" dirty="0"/>
            <a:t>.</a:t>
          </a:r>
        </a:p>
      </dsp:txBody>
      <dsp:txXfrm>
        <a:off x="3254633" y="572329"/>
        <a:ext cx="4528482" cy="1743231"/>
      </dsp:txXfrm>
    </dsp:sp>
    <dsp:sp modelId="{EB43E94E-DFEA-4BDB-90EB-CCCE458DC79E}">
      <dsp:nvSpPr>
        <dsp:cNvPr id="0" name=""/>
        <dsp:cNvSpPr/>
      </dsp:nvSpPr>
      <dsp:spPr>
        <a:xfrm>
          <a:off x="-250773" y="2812954"/>
          <a:ext cx="4630947" cy="1673212"/>
        </a:xfrm>
        <a:prstGeom prst="roundRect">
          <a:avLst>
            <a:gd name="adj" fmla="val 10000"/>
          </a:avLst>
        </a:prstGeom>
        <a:solidFill>
          <a:schemeClr val="lt1"/>
        </a:solidFill>
        <a:ln w="1079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1BEA9BA6-F2E5-493C-8AE0-65550551C667}">
      <dsp:nvSpPr>
        <dsp:cNvPr id="0" name=""/>
        <dsp:cNvSpPr/>
      </dsp:nvSpPr>
      <dsp:spPr>
        <a:xfrm>
          <a:off x="0" y="3051189"/>
          <a:ext cx="4630947" cy="1673212"/>
        </a:xfrm>
        <a:prstGeom prst="roundRect">
          <a:avLst>
            <a:gd name="adj" fmla="val 10000"/>
          </a:avLst>
        </a:prstGeom>
        <a:solidFill>
          <a:schemeClr val="lt1"/>
        </a:solidFill>
        <a:ln w="1079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The Laws of the </a:t>
          </a:r>
          <a:r>
            <a:rPr lang="en-US" sz="2200" b="1" kern="1200" dirty="0" err="1"/>
            <a:t>Shariah</a:t>
          </a:r>
          <a:r>
            <a:rPr lang="en-US" sz="2200" kern="1200" dirty="0"/>
            <a:t>: </a:t>
          </a:r>
        </a:p>
        <a:p>
          <a:pPr marL="0" lvl="0" indent="0" algn="ctr" defTabSz="977900">
            <a:lnSpc>
              <a:spcPct val="90000"/>
            </a:lnSpc>
            <a:spcBef>
              <a:spcPct val="0"/>
            </a:spcBef>
            <a:spcAft>
              <a:spcPct val="35000"/>
            </a:spcAft>
            <a:buNone/>
          </a:pPr>
          <a:r>
            <a:rPr lang="en-US" sz="2200" kern="1200" dirty="0"/>
            <a:t>the different laws, knowledge of the practical rules of </a:t>
          </a:r>
          <a:r>
            <a:rPr lang="en-US" sz="2200" kern="1200" dirty="0" err="1"/>
            <a:t>Shariah</a:t>
          </a:r>
          <a:endParaRPr lang="en-US" sz="2200" kern="1200" dirty="0"/>
        </a:p>
        <a:p>
          <a:pPr marL="0" lvl="0" indent="0" algn="ctr" defTabSz="977900">
            <a:lnSpc>
              <a:spcPct val="90000"/>
            </a:lnSpc>
            <a:spcBef>
              <a:spcPct val="0"/>
            </a:spcBef>
            <a:spcAft>
              <a:spcPct val="35000"/>
            </a:spcAft>
            <a:buNone/>
          </a:pPr>
          <a:r>
            <a:rPr lang="en-US" sz="2200" kern="1200" dirty="0" err="1"/>
            <a:t>a.k.a</a:t>
          </a:r>
          <a:r>
            <a:rPr lang="en-US" sz="2200" kern="1200" dirty="0"/>
            <a:t> </a:t>
          </a:r>
          <a:r>
            <a:rPr lang="en-US" sz="2200" b="1" kern="1200" dirty="0" err="1"/>
            <a:t>fiqh</a:t>
          </a:r>
          <a:endParaRPr lang="en-US" sz="2200" b="1" kern="1200" dirty="0"/>
        </a:p>
      </dsp:txBody>
      <dsp:txXfrm>
        <a:off x="49007" y="3100196"/>
        <a:ext cx="4532933" cy="1575198"/>
      </dsp:txXfrm>
    </dsp:sp>
    <dsp:sp modelId="{BFFB0985-B8D4-4C16-8E7A-8EA9EB13E500}">
      <dsp:nvSpPr>
        <dsp:cNvPr id="0" name=""/>
        <dsp:cNvSpPr/>
      </dsp:nvSpPr>
      <dsp:spPr>
        <a:xfrm>
          <a:off x="5136512" y="2812954"/>
          <a:ext cx="5814114" cy="1673212"/>
        </a:xfrm>
        <a:prstGeom prst="roundRect">
          <a:avLst>
            <a:gd name="adj" fmla="val 10000"/>
          </a:avLst>
        </a:prstGeom>
        <a:solidFill>
          <a:schemeClr val="lt1"/>
        </a:solidFill>
        <a:ln w="1079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sp>
    <dsp:sp modelId="{0D6645CA-846D-4D96-8EB6-60860F17EEA0}">
      <dsp:nvSpPr>
        <dsp:cNvPr id="0" name=""/>
        <dsp:cNvSpPr/>
      </dsp:nvSpPr>
      <dsp:spPr>
        <a:xfrm>
          <a:off x="5387285" y="3051189"/>
          <a:ext cx="5814114" cy="1673212"/>
        </a:xfrm>
        <a:prstGeom prst="roundRect">
          <a:avLst>
            <a:gd name="adj" fmla="val 10000"/>
          </a:avLst>
        </a:prstGeom>
        <a:solidFill>
          <a:schemeClr val="lt1"/>
        </a:solidFill>
        <a:ln w="10795"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The Methodology or Principles of the law: </a:t>
          </a:r>
        </a:p>
        <a:p>
          <a:pPr marL="0" lvl="0" indent="0" algn="ctr" defTabSz="977900">
            <a:lnSpc>
              <a:spcPct val="90000"/>
            </a:lnSpc>
            <a:spcBef>
              <a:spcPct val="0"/>
            </a:spcBef>
            <a:spcAft>
              <a:spcPct val="35000"/>
            </a:spcAft>
            <a:buNone/>
          </a:pPr>
          <a:r>
            <a:rPr lang="en-US" sz="2200" kern="1200" dirty="0"/>
            <a:t>the methods which decided how these laws are derived and arrived at</a:t>
          </a:r>
        </a:p>
        <a:p>
          <a:pPr marL="0" lvl="0" indent="0" algn="ctr" defTabSz="977900">
            <a:lnSpc>
              <a:spcPct val="90000"/>
            </a:lnSpc>
            <a:spcBef>
              <a:spcPct val="0"/>
            </a:spcBef>
            <a:spcAft>
              <a:spcPct val="35000"/>
            </a:spcAft>
            <a:buNone/>
          </a:pPr>
          <a:r>
            <a:rPr lang="en-US" sz="2200" kern="1200" dirty="0" err="1"/>
            <a:t>a.k.a</a:t>
          </a:r>
          <a:r>
            <a:rPr lang="en-US" sz="2200" kern="1200" dirty="0"/>
            <a:t> </a:t>
          </a:r>
          <a:r>
            <a:rPr lang="en-US" sz="2200" b="1" kern="1200" dirty="0" err="1"/>
            <a:t>usul</a:t>
          </a:r>
          <a:r>
            <a:rPr lang="en-US" sz="2200" b="1" kern="1200" dirty="0"/>
            <a:t> al-</a:t>
          </a:r>
          <a:r>
            <a:rPr lang="en-US" sz="2200" b="1" kern="1200" dirty="0" err="1"/>
            <a:t>fiqh</a:t>
          </a:r>
          <a:endParaRPr lang="en-US" sz="2200" b="1" kern="1200" dirty="0"/>
        </a:p>
      </dsp:txBody>
      <dsp:txXfrm>
        <a:off x="5436292" y="3100196"/>
        <a:ext cx="5716100" cy="15751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FA2969-98E2-4983-9A5B-397507A278F0}">
      <dsp:nvSpPr>
        <dsp:cNvPr id="0" name=""/>
        <dsp:cNvSpPr/>
      </dsp:nvSpPr>
      <dsp:spPr>
        <a:xfrm>
          <a:off x="7551667" y="2311644"/>
          <a:ext cx="1168183" cy="425848"/>
        </a:xfrm>
        <a:custGeom>
          <a:avLst/>
          <a:gdLst/>
          <a:ahLst/>
          <a:cxnLst/>
          <a:rect l="0" t="0" r="0" b="0"/>
          <a:pathLst>
            <a:path>
              <a:moveTo>
                <a:pt x="0" y="0"/>
              </a:moveTo>
              <a:lnTo>
                <a:pt x="0" y="287092"/>
              </a:lnTo>
              <a:lnTo>
                <a:pt x="1168183" y="287092"/>
              </a:lnTo>
              <a:lnTo>
                <a:pt x="1168183" y="425848"/>
              </a:lnTo>
            </a:path>
          </a:pathLst>
        </a:custGeom>
        <a:noFill/>
        <a:ln w="10795"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A86AF8-E4D4-4545-A17D-7550002B8D7A}">
      <dsp:nvSpPr>
        <dsp:cNvPr id="0" name=""/>
        <dsp:cNvSpPr/>
      </dsp:nvSpPr>
      <dsp:spPr>
        <a:xfrm>
          <a:off x="5593742" y="2311644"/>
          <a:ext cx="1957925" cy="465334"/>
        </a:xfrm>
        <a:custGeom>
          <a:avLst/>
          <a:gdLst/>
          <a:ahLst/>
          <a:cxnLst/>
          <a:rect l="0" t="0" r="0" b="0"/>
          <a:pathLst>
            <a:path>
              <a:moveTo>
                <a:pt x="1957925" y="0"/>
              </a:moveTo>
              <a:lnTo>
                <a:pt x="1957925" y="326578"/>
              </a:lnTo>
              <a:lnTo>
                <a:pt x="0" y="326578"/>
              </a:lnTo>
              <a:lnTo>
                <a:pt x="0" y="465334"/>
              </a:lnTo>
            </a:path>
          </a:pathLst>
        </a:custGeom>
        <a:noFill/>
        <a:ln w="10795"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FB216B-67A1-402C-898E-3E68FDFACD12}">
      <dsp:nvSpPr>
        <dsp:cNvPr id="0" name=""/>
        <dsp:cNvSpPr/>
      </dsp:nvSpPr>
      <dsp:spPr>
        <a:xfrm>
          <a:off x="4770731" y="952872"/>
          <a:ext cx="2780936" cy="407653"/>
        </a:xfrm>
        <a:custGeom>
          <a:avLst/>
          <a:gdLst/>
          <a:ahLst/>
          <a:cxnLst/>
          <a:rect l="0" t="0" r="0" b="0"/>
          <a:pathLst>
            <a:path>
              <a:moveTo>
                <a:pt x="0" y="0"/>
              </a:moveTo>
              <a:lnTo>
                <a:pt x="0" y="268897"/>
              </a:lnTo>
              <a:lnTo>
                <a:pt x="2780936" y="268897"/>
              </a:lnTo>
              <a:lnTo>
                <a:pt x="2780936" y="407653"/>
              </a:lnTo>
            </a:path>
          </a:pathLst>
        </a:custGeom>
        <a:noFill/>
        <a:ln w="10795"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D2831FA-3AFC-477E-8416-AACC45D6F54A}">
      <dsp:nvSpPr>
        <dsp:cNvPr id="0" name=""/>
        <dsp:cNvSpPr/>
      </dsp:nvSpPr>
      <dsp:spPr>
        <a:xfrm>
          <a:off x="1767743" y="2311644"/>
          <a:ext cx="1229878" cy="465334"/>
        </a:xfrm>
        <a:custGeom>
          <a:avLst/>
          <a:gdLst/>
          <a:ahLst/>
          <a:cxnLst/>
          <a:rect l="0" t="0" r="0" b="0"/>
          <a:pathLst>
            <a:path>
              <a:moveTo>
                <a:pt x="0" y="0"/>
              </a:moveTo>
              <a:lnTo>
                <a:pt x="0" y="326578"/>
              </a:lnTo>
              <a:lnTo>
                <a:pt x="1229878" y="326578"/>
              </a:lnTo>
              <a:lnTo>
                <a:pt x="1229878" y="465334"/>
              </a:lnTo>
            </a:path>
          </a:pathLst>
        </a:custGeom>
        <a:noFill/>
        <a:ln w="10795"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1416AF-3970-46E0-B6D5-28455945E591}">
      <dsp:nvSpPr>
        <dsp:cNvPr id="0" name=""/>
        <dsp:cNvSpPr/>
      </dsp:nvSpPr>
      <dsp:spPr>
        <a:xfrm>
          <a:off x="582486" y="2311644"/>
          <a:ext cx="1185256" cy="465334"/>
        </a:xfrm>
        <a:custGeom>
          <a:avLst/>
          <a:gdLst/>
          <a:ahLst/>
          <a:cxnLst/>
          <a:rect l="0" t="0" r="0" b="0"/>
          <a:pathLst>
            <a:path>
              <a:moveTo>
                <a:pt x="1185256" y="0"/>
              </a:moveTo>
              <a:lnTo>
                <a:pt x="1185256" y="326578"/>
              </a:lnTo>
              <a:lnTo>
                <a:pt x="0" y="326578"/>
              </a:lnTo>
              <a:lnTo>
                <a:pt x="0" y="465334"/>
              </a:lnTo>
            </a:path>
          </a:pathLst>
        </a:custGeom>
        <a:noFill/>
        <a:ln w="10795" cap="flat" cmpd="sng" algn="ctr">
          <a:solidFill>
            <a:schemeClr val="accent6">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D9652A-393B-4A73-B023-906D319DB89E}">
      <dsp:nvSpPr>
        <dsp:cNvPr id="0" name=""/>
        <dsp:cNvSpPr/>
      </dsp:nvSpPr>
      <dsp:spPr>
        <a:xfrm>
          <a:off x="1767743" y="952872"/>
          <a:ext cx="3002988" cy="407653"/>
        </a:xfrm>
        <a:custGeom>
          <a:avLst/>
          <a:gdLst/>
          <a:ahLst/>
          <a:cxnLst/>
          <a:rect l="0" t="0" r="0" b="0"/>
          <a:pathLst>
            <a:path>
              <a:moveTo>
                <a:pt x="3002988" y="0"/>
              </a:moveTo>
              <a:lnTo>
                <a:pt x="3002988" y="268897"/>
              </a:lnTo>
              <a:lnTo>
                <a:pt x="0" y="268897"/>
              </a:lnTo>
              <a:lnTo>
                <a:pt x="0" y="407653"/>
              </a:lnTo>
            </a:path>
          </a:pathLst>
        </a:custGeom>
        <a:noFill/>
        <a:ln w="10795" cap="flat" cmpd="sng" algn="ctr">
          <a:solidFill>
            <a:schemeClr val="accent6">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BB2C0A-0016-464C-9E65-C3F7FF896AB1}">
      <dsp:nvSpPr>
        <dsp:cNvPr id="0" name=""/>
        <dsp:cNvSpPr/>
      </dsp:nvSpPr>
      <dsp:spPr>
        <a:xfrm>
          <a:off x="4021820" y="1755"/>
          <a:ext cx="1497822" cy="951117"/>
        </a:xfrm>
        <a:prstGeom prst="roundRect">
          <a:avLst>
            <a:gd name="adj" fmla="val 10000"/>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CBDAF1-A646-4202-8F02-1A51DA337E9C}">
      <dsp:nvSpPr>
        <dsp:cNvPr id="0" name=""/>
        <dsp:cNvSpPr/>
      </dsp:nvSpPr>
      <dsp:spPr>
        <a:xfrm>
          <a:off x="4188245" y="159858"/>
          <a:ext cx="1497822" cy="951117"/>
        </a:xfrm>
        <a:prstGeom prst="roundRect">
          <a:avLst>
            <a:gd name="adj" fmla="val 10000"/>
          </a:avLst>
        </a:prstGeom>
        <a:solidFill>
          <a:schemeClr val="lt1">
            <a:alpha val="90000"/>
            <a:hueOff val="0"/>
            <a:satOff val="0"/>
            <a:lumOff val="0"/>
            <a:alphaOff val="0"/>
          </a:schemeClr>
        </a:solidFill>
        <a:ln w="1079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itchFamily="18" charset="0"/>
              <a:cs typeface="Times New Roman" pitchFamily="18" charset="0"/>
            </a:rPr>
            <a:t>Sources of Knowledge in Islam</a:t>
          </a:r>
        </a:p>
      </dsp:txBody>
      <dsp:txXfrm>
        <a:off x="4216102" y="187715"/>
        <a:ext cx="1442108" cy="895403"/>
      </dsp:txXfrm>
    </dsp:sp>
    <dsp:sp modelId="{D3DF637C-725D-4B6D-918A-8F47ED34E33B}">
      <dsp:nvSpPr>
        <dsp:cNvPr id="0" name=""/>
        <dsp:cNvSpPr/>
      </dsp:nvSpPr>
      <dsp:spPr>
        <a:xfrm>
          <a:off x="1018832" y="1360526"/>
          <a:ext cx="1497822" cy="951117"/>
        </a:xfrm>
        <a:prstGeom prst="roundRect">
          <a:avLst>
            <a:gd name="adj" fmla="val 10000"/>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4DE960-A76F-4AD9-80C1-7A84335B1E83}">
      <dsp:nvSpPr>
        <dsp:cNvPr id="0" name=""/>
        <dsp:cNvSpPr/>
      </dsp:nvSpPr>
      <dsp:spPr>
        <a:xfrm>
          <a:off x="1185256" y="1518630"/>
          <a:ext cx="1497822" cy="951117"/>
        </a:xfrm>
        <a:prstGeom prst="roundRect">
          <a:avLst>
            <a:gd name="adj" fmla="val 10000"/>
          </a:avLst>
        </a:prstGeom>
        <a:solidFill>
          <a:schemeClr val="lt1">
            <a:alpha val="90000"/>
            <a:hueOff val="0"/>
            <a:satOff val="0"/>
            <a:lumOff val="0"/>
            <a:alphaOff val="0"/>
          </a:schemeClr>
        </a:solidFill>
        <a:ln w="1079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itchFamily="18" charset="0"/>
              <a:cs typeface="Times New Roman" pitchFamily="18" charset="0"/>
            </a:rPr>
            <a:t>Revelation (</a:t>
          </a:r>
          <a:r>
            <a:rPr lang="ar-SA" sz="1700" kern="1200" dirty="0">
              <a:latin typeface="Times New Roman" pitchFamily="18" charset="0"/>
              <a:cs typeface="Times New Roman" pitchFamily="18" charset="0"/>
            </a:rPr>
            <a:t>وحی</a:t>
          </a:r>
          <a:r>
            <a:rPr lang="en-US" sz="1700" kern="1200" dirty="0">
              <a:latin typeface="Times New Roman" pitchFamily="18" charset="0"/>
              <a:cs typeface="Times New Roman" pitchFamily="18" charset="0"/>
            </a:rPr>
            <a:t>)</a:t>
          </a:r>
        </a:p>
      </dsp:txBody>
      <dsp:txXfrm>
        <a:off x="1213113" y="1546487"/>
        <a:ext cx="1442108" cy="895403"/>
      </dsp:txXfrm>
    </dsp:sp>
    <dsp:sp modelId="{CFA97D16-D8BA-4BB5-A46B-511D68654078}">
      <dsp:nvSpPr>
        <dsp:cNvPr id="0" name=""/>
        <dsp:cNvSpPr/>
      </dsp:nvSpPr>
      <dsp:spPr>
        <a:xfrm>
          <a:off x="-166424" y="2776979"/>
          <a:ext cx="1497822" cy="951117"/>
        </a:xfrm>
        <a:prstGeom prst="roundRect">
          <a:avLst>
            <a:gd name="adj" fmla="val 10000"/>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41D9BA-435F-48C0-A988-356B897E6E8D}">
      <dsp:nvSpPr>
        <dsp:cNvPr id="0" name=""/>
        <dsp:cNvSpPr/>
      </dsp:nvSpPr>
      <dsp:spPr>
        <a:xfrm>
          <a:off x="0" y="2935082"/>
          <a:ext cx="1497822" cy="951117"/>
        </a:xfrm>
        <a:prstGeom prst="roundRect">
          <a:avLst>
            <a:gd name="adj" fmla="val 10000"/>
          </a:avLst>
        </a:prstGeom>
        <a:solidFill>
          <a:schemeClr val="lt1">
            <a:alpha val="90000"/>
            <a:hueOff val="0"/>
            <a:satOff val="0"/>
            <a:lumOff val="0"/>
            <a:alphaOff val="0"/>
          </a:schemeClr>
        </a:solidFill>
        <a:ln w="1079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itchFamily="18" charset="0"/>
              <a:cs typeface="Times New Roman" pitchFamily="18" charset="0"/>
            </a:rPr>
            <a:t>Recited (</a:t>
          </a:r>
          <a:r>
            <a:rPr lang="ar-SA" sz="1700" kern="1200" dirty="0">
              <a:latin typeface="Times New Roman" pitchFamily="18" charset="0"/>
              <a:cs typeface="Times New Roman" pitchFamily="18" charset="0"/>
            </a:rPr>
            <a:t>متلو</a:t>
          </a:r>
          <a:r>
            <a:rPr lang="en-US" sz="1700" kern="1200" dirty="0">
              <a:latin typeface="Times New Roman" pitchFamily="18" charset="0"/>
              <a:cs typeface="Times New Roman" pitchFamily="18" charset="0"/>
            </a:rPr>
            <a:t>): </a:t>
          </a:r>
        </a:p>
        <a:p>
          <a:pPr marL="0" lvl="0" indent="0" algn="ctr" defTabSz="755650">
            <a:lnSpc>
              <a:spcPct val="90000"/>
            </a:lnSpc>
            <a:spcBef>
              <a:spcPct val="0"/>
            </a:spcBef>
            <a:spcAft>
              <a:spcPct val="35000"/>
            </a:spcAft>
            <a:buNone/>
          </a:pPr>
          <a:r>
            <a:rPr lang="en-US" sz="1700" kern="1200" dirty="0">
              <a:latin typeface="Times New Roman" pitchFamily="18" charset="0"/>
              <a:cs typeface="Times New Roman" pitchFamily="18" charset="0"/>
            </a:rPr>
            <a:t>Qur’an</a:t>
          </a:r>
        </a:p>
      </dsp:txBody>
      <dsp:txXfrm>
        <a:off x="27857" y="2962939"/>
        <a:ext cx="1442108" cy="895403"/>
      </dsp:txXfrm>
    </dsp:sp>
    <dsp:sp modelId="{F1D1413A-FB37-44F0-8E70-2F0D883BE6E9}">
      <dsp:nvSpPr>
        <dsp:cNvPr id="0" name=""/>
        <dsp:cNvSpPr/>
      </dsp:nvSpPr>
      <dsp:spPr>
        <a:xfrm>
          <a:off x="2248711" y="2776979"/>
          <a:ext cx="1497822" cy="951117"/>
        </a:xfrm>
        <a:prstGeom prst="roundRect">
          <a:avLst>
            <a:gd name="adj" fmla="val 10000"/>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2EF462-69FE-4B65-9CFD-0EB65249B983}">
      <dsp:nvSpPr>
        <dsp:cNvPr id="0" name=""/>
        <dsp:cNvSpPr/>
      </dsp:nvSpPr>
      <dsp:spPr>
        <a:xfrm>
          <a:off x="2415135" y="2935082"/>
          <a:ext cx="1497822" cy="951117"/>
        </a:xfrm>
        <a:prstGeom prst="roundRect">
          <a:avLst>
            <a:gd name="adj" fmla="val 10000"/>
          </a:avLst>
        </a:prstGeom>
        <a:solidFill>
          <a:schemeClr val="lt1">
            <a:alpha val="90000"/>
            <a:hueOff val="0"/>
            <a:satOff val="0"/>
            <a:lumOff val="0"/>
            <a:alphaOff val="0"/>
          </a:schemeClr>
        </a:solidFill>
        <a:ln w="1079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itchFamily="18" charset="0"/>
              <a:cs typeface="Times New Roman" pitchFamily="18" charset="0"/>
            </a:rPr>
            <a:t>Non-recited (</a:t>
          </a:r>
          <a:r>
            <a:rPr lang="ar-SA" sz="1700" kern="1200" dirty="0">
              <a:latin typeface="Times New Roman" pitchFamily="18" charset="0"/>
              <a:cs typeface="Times New Roman" pitchFamily="18" charset="0"/>
            </a:rPr>
            <a:t>وحی غیر متلو</a:t>
          </a:r>
          <a:r>
            <a:rPr lang="en-US" sz="1700" kern="1200" dirty="0">
              <a:latin typeface="Times New Roman" pitchFamily="18" charset="0"/>
              <a:cs typeface="Times New Roman" pitchFamily="18" charset="0"/>
            </a:rPr>
            <a:t>): </a:t>
          </a:r>
          <a:r>
            <a:rPr lang="en-US" sz="1700" kern="1200" dirty="0" err="1">
              <a:latin typeface="Times New Roman" pitchFamily="18" charset="0"/>
              <a:cs typeface="Times New Roman" pitchFamily="18" charset="0"/>
            </a:rPr>
            <a:t>Sunnah</a:t>
          </a:r>
          <a:endParaRPr lang="en-US" sz="1700" kern="1200" dirty="0">
            <a:latin typeface="Times New Roman" pitchFamily="18" charset="0"/>
            <a:cs typeface="Times New Roman" pitchFamily="18" charset="0"/>
          </a:endParaRPr>
        </a:p>
      </dsp:txBody>
      <dsp:txXfrm>
        <a:off x="2442992" y="2962939"/>
        <a:ext cx="1442108" cy="895403"/>
      </dsp:txXfrm>
    </dsp:sp>
    <dsp:sp modelId="{B8CB0AAF-E65A-4E1F-8AF5-3AFFDB3746C3}">
      <dsp:nvSpPr>
        <dsp:cNvPr id="0" name=""/>
        <dsp:cNvSpPr/>
      </dsp:nvSpPr>
      <dsp:spPr>
        <a:xfrm>
          <a:off x="6802756" y="1360526"/>
          <a:ext cx="1497822" cy="951117"/>
        </a:xfrm>
        <a:prstGeom prst="roundRect">
          <a:avLst>
            <a:gd name="adj" fmla="val 10000"/>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01BF25-3713-4A8C-B39E-A49CCCF51FD2}">
      <dsp:nvSpPr>
        <dsp:cNvPr id="0" name=""/>
        <dsp:cNvSpPr/>
      </dsp:nvSpPr>
      <dsp:spPr>
        <a:xfrm>
          <a:off x="6969181" y="1518630"/>
          <a:ext cx="1497822" cy="951117"/>
        </a:xfrm>
        <a:prstGeom prst="roundRect">
          <a:avLst>
            <a:gd name="adj" fmla="val 10000"/>
          </a:avLst>
        </a:prstGeom>
        <a:solidFill>
          <a:schemeClr val="lt1">
            <a:alpha val="90000"/>
            <a:hueOff val="0"/>
            <a:satOff val="0"/>
            <a:lumOff val="0"/>
            <a:alphaOff val="0"/>
          </a:schemeClr>
        </a:solidFill>
        <a:ln w="1079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itchFamily="18" charset="0"/>
              <a:cs typeface="Times New Roman" pitchFamily="18" charset="0"/>
            </a:rPr>
            <a:t>Reason (</a:t>
          </a:r>
          <a:r>
            <a:rPr lang="ar-SA" sz="1700" kern="1200" dirty="0">
              <a:latin typeface="Times New Roman" pitchFamily="18" charset="0"/>
              <a:cs typeface="Times New Roman" pitchFamily="18" charset="0"/>
            </a:rPr>
            <a:t>عقل</a:t>
          </a:r>
          <a:r>
            <a:rPr lang="en-US" sz="1700" kern="1200" dirty="0">
              <a:latin typeface="Times New Roman" pitchFamily="18" charset="0"/>
              <a:cs typeface="Times New Roman" pitchFamily="18" charset="0"/>
            </a:rPr>
            <a:t>) or Ijtihad*</a:t>
          </a:r>
        </a:p>
      </dsp:txBody>
      <dsp:txXfrm>
        <a:off x="6997038" y="1546487"/>
        <a:ext cx="1442108" cy="895403"/>
      </dsp:txXfrm>
    </dsp:sp>
    <dsp:sp modelId="{47A0D83E-8642-4A05-8A08-D2AF1AF70257}">
      <dsp:nvSpPr>
        <dsp:cNvPr id="0" name=""/>
        <dsp:cNvSpPr/>
      </dsp:nvSpPr>
      <dsp:spPr>
        <a:xfrm>
          <a:off x="4708469" y="2776979"/>
          <a:ext cx="1770546" cy="951117"/>
        </a:xfrm>
        <a:prstGeom prst="roundRect">
          <a:avLst>
            <a:gd name="adj" fmla="val 10000"/>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44C6977-EE9A-4D8F-823B-C456BF03D71E}">
      <dsp:nvSpPr>
        <dsp:cNvPr id="0" name=""/>
        <dsp:cNvSpPr/>
      </dsp:nvSpPr>
      <dsp:spPr>
        <a:xfrm>
          <a:off x="4874893" y="2935082"/>
          <a:ext cx="1770546" cy="951117"/>
        </a:xfrm>
        <a:prstGeom prst="roundRect">
          <a:avLst>
            <a:gd name="adj" fmla="val 10000"/>
          </a:avLst>
        </a:prstGeom>
        <a:solidFill>
          <a:schemeClr val="lt1">
            <a:alpha val="90000"/>
            <a:hueOff val="0"/>
            <a:satOff val="0"/>
            <a:lumOff val="0"/>
            <a:alphaOff val="0"/>
          </a:schemeClr>
        </a:solidFill>
        <a:ln w="1079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itchFamily="18" charset="0"/>
              <a:cs typeface="Times New Roman" pitchFamily="18" charset="0"/>
            </a:rPr>
            <a:t>Collective reason: </a:t>
          </a:r>
        </a:p>
        <a:p>
          <a:pPr marL="0" lvl="0" indent="0" algn="ctr" defTabSz="755650">
            <a:lnSpc>
              <a:spcPct val="90000"/>
            </a:lnSpc>
            <a:spcBef>
              <a:spcPct val="0"/>
            </a:spcBef>
            <a:spcAft>
              <a:spcPct val="35000"/>
            </a:spcAft>
            <a:buNone/>
          </a:pPr>
          <a:r>
            <a:rPr lang="en-US" sz="1700" kern="1200" dirty="0" err="1">
              <a:latin typeface="Times New Roman" pitchFamily="18" charset="0"/>
              <a:cs typeface="Times New Roman" pitchFamily="18" charset="0"/>
            </a:rPr>
            <a:t>Ijma</a:t>
          </a:r>
          <a:endParaRPr lang="en-US" sz="1700" kern="1200" dirty="0">
            <a:latin typeface="Times New Roman" pitchFamily="18" charset="0"/>
            <a:cs typeface="Times New Roman" pitchFamily="18" charset="0"/>
          </a:endParaRPr>
        </a:p>
      </dsp:txBody>
      <dsp:txXfrm>
        <a:off x="4902750" y="2962939"/>
        <a:ext cx="1714832" cy="895403"/>
      </dsp:txXfrm>
    </dsp:sp>
    <dsp:sp modelId="{45AD81A6-A179-42F2-A3B0-5E47C1DCB489}">
      <dsp:nvSpPr>
        <dsp:cNvPr id="0" name=""/>
        <dsp:cNvSpPr/>
      </dsp:nvSpPr>
      <dsp:spPr>
        <a:xfrm>
          <a:off x="7834578" y="2737492"/>
          <a:ext cx="1770546" cy="951117"/>
        </a:xfrm>
        <a:prstGeom prst="roundRect">
          <a:avLst>
            <a:gd name="adj" fmla="val 10000"/>
          </a:avLst>
        </a:prstGeom>
        <a:solidFill>
          <a:schemeClr val="accent6">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75D6C8-F895-4CD9-9B48-5FBE2530FE2A}">
      <dsp:nvSpPr>
        <dsp:cNvPr id="0" name=""/>
        <dsp:cNvSpPr/>
      </dsp:nvSpPr>
      <dsp:spPr>
        <a:xfrm>
          <a:off x="8001003" y="2895596"/>
          <a:ext cx="1770546" cy="951117"/>
        </a:xfrm>
        <a:prstGeom prst="roundRect">
          <a:avLst>
            <a:gd name="adj" fmla="val 10000"/>
          </a:avLst>
        </a:prstGeom>
        <a:solidFill>
          <a:schemeClr val="lt1">
            <a:alpha val="90000"/>
            <a:hueOff val="0"/>
            <a:satOff val="0"/>
            <a:lumOff val="0"/>
            <a:alphaOff val="0"/>
          </a:schemeClr>
        </a:solidFill>
        <a:ln w="10795"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latin typeface="Times New Roman" pitchFamily="18" charset="0"/>
              <a:cs typeface="Times New Roman" pitchFamily="18" charset="0"/>
            </a:rPr>
            <a:t>Individual reason: </a:t>
          </a:r>
        </a:p>
        <a:p>
          <a:pPr marL="0" lvl="0" indent="0" algn="ctr" defTabSz="755650">
            <a:lnSpc>
              <a:spcPct val="90000"/>
            </a:lnSpc>
            <a:spcBef>
              <a:spcPct val="0"/>
            </a:spcBef>
            <a:spcAft>
              <a:spcPct val="35000"/>
            </a:spcAft>
            <a:buNone/>
          </a:pPr>
          <a:r>
            <a:rPr lang="en-US" sz="1700" kern="1200" dirty="0" err="1">
              <a:latin typeface="Times New Roman" pitchFamily="18" charset="0"/>
              <a:cs typeface="Times New Roman" pitchFamily="18" charset="0"/>
            </a:rPr>
            <a:t>Qiyas</a:t>
          </a:r>
          <a:endParaRPr lang="en-US" sz="1700" kern="1200" dirty="0">
            <a:latin typeface="Times New Roman" pitchFamily="18" charset="0"/>
            <a:cs typeface="Times New Roman" pitchFamily="18" charset="0"/>
          </a:endParaRPr>
        </a:p>
      </dsp:txBody>
      <dsp:txXfrm>
        <a:off x="8028860" y="2923453"/>
        <a:ext cx="1714832" cy="895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9FB442-CCBB-48F2-B61D-90AF5529FAAB}">
      <dsp:nvSpPr>
        <dsp:cNvPr id="0" name=""/>
        <dsp:cNvSpPr/>
      </dsp:nvSpPr>
      <dsp:spPr>
        <a:xfrm>
          <a:off x="8417445" y="3096542"/>
          <a:ext cx="1284078" cy="651019"/>
        </a:xfrm>
        <a:custGeom>
          <a:avLst/>
          <a:gdLst/>
          <a:ahLst/>
          <a:cxnLst/>
          <a:rect l="0" t="0" r="0" b="0"/>
          <a:pathLst>
            <a:path>
              <a:moveTo>
                <a:pt x="0" y="0"/>
              </a:moveTo>
              <a:lnTo>
                <a:pt x="0" y="463203"/>
              </a:lnTo>
              <a:lnTo>
                <a:pt x="1284078" y="463203"/>
              </a:lnTo>
              <a:lnTo>
                <a:pt x="1284078" y="651019"/>
              </a:lnTo>
            </a:path>
          </a:pathLst>
        </a:custGeom>
        <a:noFill/>
        <a:ln w="10795"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B1A5C3-61CC-4C08-BC96-20122220B344}">
      <dsp:nvSpPr>
        <dsp:cNvPr id="0" name=""/>
        <dsp:cNvSpPr/>
      </dsp:nvSpPr>
      <dsp:spPr>
        <a:xfrm>
          <a:off x="7367450" y="3096542"/>
          <a:ext cx="1049994" cy="651032"/>
        </a:xfrm>
        <a:custGeom>
          <a:avLst/>
          <a:gdLst/>
          <a:ahLst/>
          <a:cxnLst/>
          <a:rect l="0" t="0" r="0" b="0"/>
          <a:pathLst>
            <a:path>
              <a:moveTo>
                <a:pt x="1049994" y="0"/>
              </a:moveTo>
              <a:lnTo>
                <a:pt x="1049994" y="463216"/>
              </a:lnTo>
              <a:lnTo>
                <a:pt x="0" y="463216"/>
              </a:lnTo>
              <a:lnTo>
                <a:pt x="0" y="651032"/>
              </a:lnTo>
            </a:path>
          </a:pathLst>
        </a:custGeom>
        <a:noFill/>
        <a:ln w="10795"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8F151-FB92-4671-936D-7D74A491B76B}">
      <dsp:nvSpPr>
        <dsp:cNvPr id="0" name=""/>
        <dsp:cNvSpPr/>
      </dsp:nvSpPr>
      <dsp:spPr>
        <a:xfrm>
          <a:off x="5757568" y="1073397"/>
          <a:ext cx="2659877" cy="735743"/>
        </a:xfrm>
        <a:custGeom>
          <a:avLst/>
          <a:gdLst/>
          <a:ahLst/>
          <a:cxnLst/>
          <a:rect l="0" t="0" r="0" b="0"/>
          <a:pathLst>
            <a:path>
              <a:moveTo>
                <a:pt x="0" y="0"/>
              </a:moveTo>
              <a:lnTo>
                <a:pt x="0" y="547926"/>
              </a:lnTo>
              <a:lnTo>
                <a:pt x="2659877" y="547926"/>
              </a:lnTo>
              <a:lnTo>
                <a:pt x="2659877" y="735743"/>
              </a:lnTo>
            </a:path>
          </a:pathLst>
        </a:custGeom>
        <a:noFill/>
        <a:ln w="10795"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59ACF2-E248-4563-A1DC-256E6103413D}">
      <dsp:nvSpPr>
        <dsp:cNvPr id="0" name=""/>
        <dsp:cNvSpPr/>
      </dsp:nvSpPr>
      <dsp:spPr>
        <a:xfrm>
          <a:off x="3490581" y="3096542"/>
          <a:ext cx="1252228" cy="658692"/>
        </a:xfrm>
        <a:custGeom>
          <a:avLst/>
          <a:gdLst/>
          <a:ahLst/>
          <a:cxnLst/>
          <a:rect l="0" t="0" r="0" b="0"/>
          <a:pathLst>
            <a:path>
              <a:moveTo>
                <a:pt x="0" y="0"/>
              </a:moveTo>
              <a:lnTo>
                <a:pt x="0" y="470876"/>
              </a:lnTo>
              <a:lnTo>
                <a:pt x="1252228" y="470876"/>
              </a:lnTo>
              <a:lnTo>
                <a:pt x="1252228" y="658692"/>
              </a:lnTo>
            </a:path>
          </a:pathLst>
        </a:custGeom>
        <a:noFill/>
        <a:ln w="10795"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6D040B-D29A-4336-A5C5-11345F5F0816}">
      <dsp:nvSpPr>
        <dsp:cNvPr id="0" name=""/>
        <dsp:cNvSpPr/>
      </dsp:nvSpPr>
      <dsp:spPr>
        <a:xfrm>
          <a:off x="2264871" y="3096542"/>
          <a:ext cx="1225709" cy="658692"/>
        </a:xfrm>
        <a:custGeom>
          <a:avLst/>
          <a:gdLst/>
          <a:ahLst/>
          <a:cxnLst/>
          <a:rect l="0" t="0" r="0" b="0"/>
          <a:pathLst>
            <a:path>
              <a:moveTo>
                <a:pt x="1225709" y="0"/>
              </a:moveTo>
              <a:lnTo>
                <a:pt x="1225709" y="470876"/>
              </a:lnTo>
              <a:lnTo>
                <a:pt x="0" y="470876"/>
              </a:lnTo>
              <a:lnTo>
                <a:pt x="0" y="658692"/>
              </a:lnTo>
            </a:path>
          </a:pathLst>
        </a:custGeom>
        <a:noFill/>
        <a:ln w="10795" cap="flat" cmpd="sng" algn="ctr">
          <a:solidFill>
            <a:schemeClr val="accent1">
              <a:tint val="7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FB9688-7535-47D9-87CE-893FC64E0A7C}">
      <dsp:nvSpPr>
        <dsp:cNvPr id="0" name=""/>
        <dsp:cNvSpPr/>
      </dsp:nvSpPr>
      <dsp:spPr>
        <a:xfrm>
          <a:off x="3490581" y="1073397"/>
          <a:ext cx="2266986" cy="735743"/>
        </a:xfrm>
        <a:custGeom>
          <a:avLst/>
          <a:gdLst/>
          <a:ahLst/>
          <a:cxnLst/>
          <a:rect l="0" t="0" r="0" b="0"/>
          <a:pathLst>
            <a:path>
              <a:moveTo>
                <a:pt x="2266986" y="0"/>
              </a:moveTo>
              <a:lnTo>
                <a:pt x="2266986" y="547926"/>
              </a:lnTo>
              <a:lnTo>
                <a:pt x="0" y="547926"/>
              </a:lnTo>
              <a:lnTo>
                <a:pt x="0" y="735743"/>
              </a:lnTo>
            </a:path>
          </a:pathLst>
        </a:custGeom>
        <a:noFill/>
        <a:ln w="10795" cap="flat" cmpd="sng" algn="ctr">
          <a:solidFill>
            <a:schemeClr val="accent1">
              <a:tint val="9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BEEFEF-8E45-4CB2-A089-50315B33842C}">
      <dsp:nvSpPr>
        <dsp:cNvPr id="0" name=""/>
        <dsp:cNvSpPr/>
      </dsp:nvSpPr>
      <dsp:spPr>
        <a:xfrm>
          <a:off x="4011486" y="-214003"/>
          <a:ext cx="3492162" cy="1287401"/>
        </a:xfrm>
        <a:prstGeom prst="roundRect">
          <a:avLst>
            <a:gd name="adj" fmla="val 10000"/>
          </a:avLst>
        </a:prstGeom>
        <a:solidFill>
          <a:schemeClr val="accent1">
            <a:alpha val="80000"/>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9788AC0C-025B-4724-B016-CA9FB812727F}">
      <dsp:nvSpPr>
        <dsp:cNvPr id="0" name=""/>
        <dsp:cNvSpPr/>
      </dsp:nvSpPr>
      <dsp:spPr>
        <a:xfrm>
          <a:off x="4236754" y="0"/>
          <a:ext cx="3492162" cy="1287401"/>
        </a:xfrm>
        <a:prstGeom prst="roundRect">
          <a:avLst>
            <a:gd name="adj" fmla="val 10000"/>
          </a:avLst>
        </a:prstGeom>
        <a:solidFill>
          <a:schemeClr val="lt1">
            <a:alpha val="90000"/>
            <a:hueOff val="0"/>
            <a:satOff val="0"/>
            <a:lumOff val="0"/>
            <a:alphaOff val="0"/>
          </a:schemeClr>
        </a:solidFill>
        <a:ln w="9525" cap="flat" cmpd="sng" algn="ctr">
          <a:solidFill>
            <a:schemeClr val="accent1">
              <a:shade val="8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Text (</a:t>
          </a:r>
          <a:r>
            <a:rPr lang="ar-AE" sz="2400" kern="1200" dirty="0"/>
            <a:t>نص</a:t>
          </a:r>
          <a:r>
            <a:rPr lang="en-US" sz="2400" kern="1200" dirty="0"/>
            <a:t>): Qur’an / </a:t>
          </a:r>
          <a:r>
            <a:rPr lang="en-US" sz="2400" kern="1200" dirty="0" err="1"/>
            <a:t>Sunnah</a:t>
          </a:r>
          <a:endParaRPr lang="en-US" sz="2400" kern="1200" dirty="0"/>
        </a:p>
      </dsp:txBody>
      <dsp:txXfrm>
        <a:off x="4274461" y="37707"/>
        <a:ext cx="3416748" cy="1211987"/>
      </dsp:txXfrm>
    </dsp:sp>
    <dsp:sp modelId="{ECF41203-C78C-44E8-B6A1-898CBE978B04}">
      <dsp:nvSpPr>
        <dsp:cNvPr id="0" name=""/>
        <dsp:cNvSpPr/>
      </dsp:nvSpPr>
      <dsp:spPr>
        <a:xfrm>
          <a:off x="2476879" y="1809141"/>
          <a:ext cx="2027403" cy="1287401"/>
        </a:xfrm>
        <a:prstGeom prst="roundRect">
          <a:avLst>
            <a:gd name="adj" fmla="val 10000"/>
          </a:avLst>
        </a:prstGeom>
        <a:solidFill>
          <a:schemeClr val="accent1">
            <a:alpha val="70000"/>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9DA9C0C-D7C1-41A3-AB18-CFDA8D59CB43}">
      <dsp:nvSpPr>
        <dsp:cNvPr id="0" name=""/>
        <dsp:cNvSpPr/>
      </dsp:nvSpPr>
      <dsp:spPr>
        <a:xfrm>
          <a:off x="2702146" y="2023144"/>
          <a:ext cx="2027403" cy="1287401"/>
        </a:xfrm>
        <a:prstGeom prst="roundRect">
          <a:avLst>
            <a:gd name="adj" fmla="val 10000"/>
          </a:avLst>
        </a:prstGeom>
        <a:solidFill>
          <a:schemeClr val="lt1">
            <a:alpha val="90000"/>
            <a:hueOff val="0"/>
            <a:satOff val="0"/>
            <a:lumOff val="0"/>
            <a:alphaOff val="0"/>
          </a:schemeClr>
        </a:solidFill>
        <a:ln w="9525" cap="flat" cmpd="sng" algn="ctr">
          <a:solidFill>
            <a:schemeClr val="accent1">
              <a:tint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Single Text (</a:t>
          </a:r>
          <a:r>
            <a:rPr lang="ar-AE" sz="1800" kern="1200" dirty="0"/>
            <a:t>نص</a:t>
          </a:r>
          <a:r>
            <a:rPr lang="en-US" sz="1800" kern="1200" dirty="0"/>
            <a:t>)</a:t>
          </a:r>
          <a:endParaRPr lang="en-US" sz="1200" kern="1200" dirty="0"/>
        </a:p>
      </dsp:txBody>
      <dsp:txXfrm>
        <a:off x="2739853" y="2060851"/>
        <a:ext cx="1951989" cy="1211987"/>
      </dsp:txXfrm>
    </dsp:sp>
    <dsp:sp modelId="{B80AB2A2-43AA-46DD-B3C9-FEAA657B93B5}">
      <dsp:nvSpPr>
        <dsp:cNvPr id="0" name=""/>
        <dsp:cNvSpPr/>
      </dsp:nvSpPr>
      <dsp:spPr>
        <a:xfrm>
          <a:off x="1251169" y="3755235"/>
          <a:ext cx="2027403" cy="1287401"/>
        </a:xfrm>
        <a:prstGeom prst="roundRect">
          <a:avLst>
            <a:gd name="adj" fmla="val 10000"/>
          </a:avLst>
        </a:prstGeom>
        <a:solidFill>
          <a:schemeClr val="accent1">
            <a:alpha val="50000"/>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086C289-0D9D-4C42-87D2-18FF96E5391F}">
      <dsp:nvSpPr>
        <dsp:cNvPr id="0" name=""/>
        <dsp:cNvSpPr/>
      </dsp:nvSpPr>
      <dsp:spPr>
        <a:xfrm>
          <a:off x="1476436" y="3969239"/>
          <a:ext cx="2027403" cy="1287401"/>
        </a:xfrm>
        <a:prstGeom prst="roundRect">
          <a:avLst>
            <a:gd name="adj" fmla="val 10000"/>
          </a:avLst>
        </a:prstGeom>
        <a:solidFill>
          <a:schemeClr val="lt1">
            <a:alpha val="90000"/>
            <a:hueOff val="0"/>
            <a:satOff val="0"/>
            <a:lumOff val="0"/>
            <a:alphaOff val="0"/>
          </a:schemeClr>
        </a:solidFill>
        <a:ln w="9525" cap="flat" cmpd="sng" algn="ctr">
          <a:solidFill>
            <a:schemeClr val="accent1">
              <a:tint val="7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Single Meaning</a:t>
          </a:r>
          <a:endParaRPr lang="en-US" sz="1200" kern="1200" dirty="0"/>
        </a:p>
      </dsp:txBody>
      <dsp:txXfrm>
        <a:off x="1514143" y="4006946"/>
        <a:ext cx="1951989" cy="1211987"/>
      </dsp:txXfrm>
    </dsp:sp>
    <dsp:sp modelId="{78F0162C-86A1-46E8-8A78-3A12816D22D5}">
      <dsp:nvSpPr>
        <dsp:cNvPr id="0" name=""/>
        <dsp:cNvSpPr/>
      </dsp:nvSpPr>
      <dsp:spPr>
        <a:xfrm>
          <a:off x="3729107" y="3755235"/>
          <a:ext cx="2027403" cy="1287401"/>
        </a:xfrm>
        <a:prstGeom prst="roundRect">
          <a:avLst>
            <a:gd name="adj" fmla="val 10000"/>
          </a:avLst>
        </a:prstGeom>
        <a:solidFill>
          <a:srgbClr val="FF0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848A583-F2C6-48AB-881F-AFA45160C86F}">
      <dsp:nvSpPr>
        <dsp:cNvPr id="0" name=""/>
        <dsp:cNvSpPr/>
      </dsp:nvSpPr>
      <dsp:spPr>
        <a:xfrm>
          <a:off x="3954375" y="3969239"/>
          <a:ext cx="2027403" cy="1287401"/>
        </a:xfrm>
        <a:prstGeom prst="roundRect">
          <a:avLst>
            <a:gd name="adj" fmla="val 10000"/>
          </a:avLst>
        </a:prstGeom>
        <a:solidFill>
          <a:schemeClr val="lt1">
            <a:alpha val="90000"/>
            <a:hueOff val="0"/>
            <a:satOff val="0"/>
            <a:lumOff val="0"/>
            <a:alphaOff val="0"/>
          </a:schemeClr>
        </a:solidFill>
        <a:ln w="9525" cap="flat" cmpd="sng" algn="ctr">
          <a:solidFill>
            <a:schemeClr val="accent1">
              <a:tint val="7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Multiple Meanings</a:t>
          </a:r>
        </a:p>
        <a:p>
          <a:pPr marL="0" lvl="0" indent="0" algn="ctr" defTabSz="622300">
            <a:lnSpc>
              <a:spcPct val="90000"/>
            </a:lnSpc>
            <a:spcBef>
              <a:spcPct val="0"/>
            </a:spcBef>
            <a:spcAft>
              <a:spcPct val="35000"/>
            </a:spcAft>
            <a:buNone/>
          </a:pPr>
          <a:r>
            <a:rPr lang="en-US" sz="1200" kern="1200" dirty="0"/>
            <a:t>(Greater chance of difference of opinion)</a:t>
          </a:r>
        </a:p>
      </dsp:txBody>
      <dsp:txXfrm>
        <a:off x="3992082" y="4006946"/>
        <a:ext cx="1951989" cy="1211987"/>
      </dsp:txXfrm>
    </dsp:sp>
    <dsp:sp modelId="{65F0C105-7EDE-47AE-B875-AFD09A5C7D86}">
      <dsp:nvSpPr>
        <dsp:cNvPr id="0" name=""/>
        <dsp:cNvSpPr/>
      </dsp:nvSpPr>
      <dsp:spPr>
        <a:xfrm>
          <a:off x="7403743" y="1809141"/>
          <a:ext cx="2027403" cy="1287401"/>
        </a:xfrm>
        <a:prstGeom prst="roundRect">
          <a:avLst>
            <a:gd name="adj" fmla="val 10000"/>
          </a:avLst>
        </a:prstGeom>
        <a:solidFill>
          <a:schemeClr val="accent1">
            <a:alpha val="70000"/>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6783B5F-4016-47B6-AFA9-A8FD9BB09CB1}">
      <dsp:nvSpPr>
        <dsp:cNvPr id="0" name=""/>
        <dsp:cNvSpPr/>
      </dsp:nvSpPr>
      <dsp:spPr>
        <a:xfrm>
          <a:off x="7629010" y="2023144"/>
          <a:ext cx="2027403" cy="1287401"/>
        </a:xfrm>
        <a:prstGeom prst="roundRect">
          <a:avLst>
            <a:gd name="adj" fmla="val 10000"/>
          </a:avLst>
        </a:prstGeom>
        <a:solidFill>
          <a:schemeClr val="lt1">
            <a:alpha val="90000"/>
            <a:hueOff val="0"/>
            <a:satOff val="0"/>
            <a:lumOff val="0"/>
            <a:alphaOff val="0"/>
          </a:schemeClr>
        </a:solidFill>
        <a:ln w="9525" cap="flat" cmpd="sng" algn="ctr">
          <a:solidFill>
            <a:schemeClr val="accent1">
              <a:tint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Multiple Texts (</a:t>
          </a:r>
          <a:r>
            <a:rPr lang="ar-AE" sz="1800" kern="1200" dirty="0"/>
            <a:t>نصوص</a:t>
          </a:r>
          <a:r>
            <a:rPr lang="en-US" sz="1800" kern="1200" dirty="0"/>
            <a:t>)</a:t>
          </a:r>
          <a:endParaRPr lang="en-US" sz="1200" kern="1200" dirty="0"/>
        </a:p>
      </dsp:txBody>
      <dsp:txXfrm>
        <a:off x="7666717" y="2060851"/>
        <a:ext cx="1951989" cy="1211987"/>
      </dsp:txXfrm>
    </dsp:sp>
    <dsp:sp modelId="{E6FCA281-15AF-474A-8F72-3D013FF8D8D7}">
      <dsp:nvSpPr>
        <dsp:cNvPr id="0" name=""/>
        <dsp:cNvSpPr/>
      </dsp:nvSpPr>
      <dsp:spPr>
        <a:xfrm>
          <a:off x="6353748" y="3747575"/>
          <a:ext cx="2027403" cy="1287401"/>
        </a:xfrm>
        <a:prstGeom prst="roundRect">
          <a:avLst>
            <a:gd name="adj" fmla="val 10000"/>
          </a:avLst>
        </a:prstGeom>
        <a:solidFill>
          <a:schemeClr val="accent1">
            <a:alpha val="50000"/>
            <a:hueOff val="0"/>
            <a:satOff val="0"/>
            <a:lumOff val="0"/>
            <a:alphaOff val="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298F067-3F50-45BA-B2F1-3C5FE036412C}">
      <dsp:nvSpPr>
        <dsp:cNvPr id="0" name=""/>
        <dsp:cNvSpPr/>
      </dsp:nvSpPr>
      <dsp:spPr>
        <a:xfrm>
          <a:off x="6579016" y="3961579"/>
          <a:ext cx="2027403" cy="1287401"/>
        </a:xfrm>
        <a:prstGeom prst="roundRect">
          <a:avLst>
            <a:gd name="adj" fmla="val 10000"/>
          </a:avLst>
        </a:prstGeom>
        <a:solidFill>
          <a:schemeClr val="lt1">
            <a:alpha val="90000"/>
            <a:hueOff val="0"/>
            <a:satOff val="0"/>
            <a:lumOff val="0"/>
            <a:alphaOff val="0"/>
          </a:schemeClr>
        </a:solidFill>
        <a:ln w="9525" cap="flat" cmpd="sng" algn="ctr">
          <a:solidFill>
            <a:schemeClr val="accent1">
              <a:tint val="7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Single Meaning</a:t>
          </a:r>
          <a:endParaRPr lang="en-US" sz="1200" kern="1200" dirty="0"/>
        </a:p>
      </dsp:txBody>
      <dsp:txXfrm>
        <a:off x="6616723" y="3999286"/>
        <a:ext cx="1951989" cy="1211987"/>
      </dsp:txXfrm>
    </dsp:sp>
    <dsp:sp modelId="{AB942322-3D60-4A08-A621-2CF7E50504F5}">
      <dsp:nvSpPr>
        <dsp:cNvPr id="0" name=""/>
        <dsp:cNvSpPr/>
      </dsp:nvSpPr>
      <dsp:spPr>
        <a:xfrm>
          <a:off x="8687822" y="3747562"/>
          <a:ext cx="2027403" cy="1287401"/>
        </a:xfrm>
        <a:prstGeom prst="roundRect">
          <a:avLst>
            <a:gd name="adj" fmla="val 10000"/>
          </a:avLst>
        </a:prstGeom>
        <a:solidFill>
          <a:srgbClr val="FF0000"/>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A5AA659-7E08-46FF-ABFE-110F53667C9F}">
      <dsp:nvSpPr>
        <dsp:cNvPr id="0" name=""/>
        <dsp:cNvSpPr/>
      </dsp:nvSpPr>
      <dsp:spPr>
        <a:xfrm>
          <a:off x="8913089" y="3961566"/>
          <a:ext cx="2027403" cy="1287401"/>
        </a:xfrm>
        <a:prstGeom prst="roundRect">
          <a:avLst>
            <a:gd name="adj" fmla="val 10000"/>
          </a:avLst>
        </a:prstGeom>
        <a:solidFill>
          <a:schemeClr val="lt1">
            <a:alpha val="90000"/>
            <a:hueOff val="0"/>
            <a:satOff val="0"/>
            <a:lumOff val="0"/>
            <a:alphaOff val="0"/>
          </a:schemeClr>
        </a:solidFill>
        <a:ln w="9525" cap="flat" cmpd="sng" algn="ctr">
          <a:solidFill>
            <a:schemeClr val="accent1">
              <a:tint val="7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Multiple Meanings</a:t>
          </a:r>
        </a:p>
        <a:p>
          <a:pPr marL="0" lvl="0" indent="0" algn="ctr" defTabSz="622300">
            <a:lnSpc>
              <a:spcPct val="90000"/>
            </a:lnSpc>
            <a:spcBef>
              <a:spcPct val="0"/>
            </a:spcBef>
            <a:spcAft>
              <a:spcPct val="35000"/>
            </a:spcAft>
            <a:buNone/>
          </a:pPr>
          <a:r>
            <a:rPr lang="en-US" sz="1400" kern="1200" dirty="0"/>
            <a:t>(Greater chance of difference of opinion)</a:t>
          </a:r>
          <a:endParaRPr lang="en-US" sz="1600" kern="1200" dirty="0"/>
        </a:p>
      </dsp:txBody>
      <dsp:txXfrm>
        <a:off x="8950796" y="3999273"/>
        <a:ext cx="1951989" cy="12119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8D4070-4B1A-40D4-9023-41EFBB139EAE}">
      <dsp:nvSpPr>
        <dsp:cNvPr id="0" name=""/>
        <dsp:cNvSpPr/>
      </dsp:nvSpPr>
      <dsp:spPr>
        <a:xfrm>
          <a:off x="309880" y="528320"/>
          <a:ext cx="1841896" cy="92094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Times New Roman" pitchFamily="18" charset="0"/>
              <a:cs typeface="Times New Roman" pitchFamily="18" charset="0"/>
            </a:rPr>
            <a:t>Authenticity (</a:t>
          </a:r>
          <a:r>
            <a:rPr lang="ar-SA" sz="2700" kern="1200" dirty="0">
              <a:latin typeface="Times New Roman" pitchFamily="18" charset="0"/>
              <a:cs typeface="Times New Roman" pitchFamily="18" charset="0"/>
            </a:rPr>
            <a:t>ثبوت</a:t>
          </a:r>
          <a:r>
            <a:rPr lang="en-US" sz="2700" kern="1200" dirty="0">
              <a:latin typeface="Times New Roman" pitchFamily="18" charset="0"/>
              <a:cs typeface="Times New Roman" pitchFamily="18" charset="0"/>
            </a:rPr>
            <a:t>)</a:t>
          </a:r>
        </a:p>
      </dsp:txBody>
      <dsp:txXfrm>
        <a:off x="336854" y="555294"/>
        <a:ext cx="1787948" cy="867000"/>
      </dsp:txXfrm>
    </dsp:sp>
    <dsp:sp modelId="{3ADFE5DA-D47C-45CB-829F-5743AE681901}">
      <dsp:nvSpPr>
        <dsp:cNvPr id="0" name=""/>
        <dsp:cNvSpPr/>
      </dsp:nvSpPr>
      <dsp:spPr>
        <a:xfrm rot="20724238">
          <a:off x="2117983" y="683088"/>
          <a:ext cx="2094188" cy="83671"/>
        </a:xfrm>
        <a:custGeom>
          <a:avLst/>
          <a:gdLst/>
          <a:ahLst/>
          <a:cxnLst/>
          <a:rect l="0" t="0" r="0" b="0"/>
          <a:pathLst>
            <a:path>
              <a:moveTo>
                <a:pt x="0" y="41835"/>
              </a:moveTo>
              <a:lnTo>
                <a:pt x="2094188" y="41835"/>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latin typeface="Times New Roman" pitchFamily="18" charset="0"/>
            <a:cs typeface="Times New Roman" pitchFamily="18" charset="0"/>
          </a:endParaRPr>
        </a:p>
      </dsp:txBody>
      <dsp:txXfrm>
        <a:off x="3112723" y="672570"/>
        <a:ext cx="104709" cy="104709"/>
      </dsp:txXfrm>
    </dsp:sp>
    <dsp:sp modelId="{7CB8E2EE-7971-4B07-BC69-A25EE9D96AB5}">
      <dsp:nvSpPr>
        <dsp:cNvPr id="0" name=""/>
        <dsp:cNvSpPr/>
      </dsp:nvSpPr>
      <dsp:spPr>
        <a:xfrm>
          <a:off x="4178379" y="580"/>
          <a:ext cx="1841896" cy="92094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Times New Roman" pitchFamily="18" charset="0"/>
              <a:cs typeface="Times New Roman" pitchFamily="18" charset="0"/>
            </a:rPr>
            <a:t>Definitive (</a:t>
          </a:r>
          <a:r>
            <a:rPr lang="ar-SA" sz="2700" kern="1200" dirty="0">
              <a:latin typeface="Times New Roman" pitchFamily="18" charset="0"/>
              <a:cs typeface="Times New Roman" pitchFamily="18" charset="0"/>
            </a:rPr>
            <a:t>قطعى</a:t>
          </a:r>
          <a:r>
            <a:rPr lang="en-US" sz="2700" kern="1200" dirty="0">
              <a:latin typeface="Times New Roman" pitchFamily="18" charset="0"/>
              <a:cs typeface="Times New Roman" pitchFamily="18" charset="0"/>
            </a:rPr>
            <a:t>)</a:t>
          </a:r>
        </a:p>
      </dsp:txBody>
      <dsp:txXfrm>
        <a:off x="4205353" y="27554"/>
        <a:ext cx="1787948" cy="867000"/>
      </dsp:txXfrm>
    </dsp:sp>
    <dsp:sp modelId="{A5407143-3EA1-4153-B8F1-0282527A5331}">
      <dsp:nvSpPr>
        <dsp:cNvPr id="0" name=""/>
        <dsp:cNvSpPr/>
      </dsp:nvSpPr>
      <dsp:spPr>
        <a:xfrm rot="881494">
          <a:off x="2117527" y="1212634"/>
          <a:ext cx="2095101" cy="83671"/>
        </a:xfrm>
        <a:custGeom>
          <a:avLst/>
          <a:gdLst/>
          <a:ahLst/>
          <a:cxnLst/>
          <a:rect l="0" t="0" r="0" b="0"/>
          <a:pathLst>
            <a:path>
              <a:moveTo>
                <a:pt x="0" y="41835"/>
              </a:moveTo>
              <a:lnTo>
                <a:pt x="2095101" y="41835"/>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US" sz="700" kern="1200">
            <a:latin typeface="Times New Roman" pitchFamily="18" charset="0"/>
            <a:cs typeface="Times New Roman" pitchFamily="18" charset="0"/>
          </a:endParaRPr>
        </a:p>
      </dsp:txBody>
      <dsp:txXfrm>
        <a:off x="3112700" y="1202092"/>
        <a:ext cx="104755" cy="104755"/>
      </dsp:txXfrm>
    </dsp:sp>
    <dsp:sp modelId="{1AEFF338-4157-4FD0-89E6-6E4A64D946A1}">
      <dsp:nvSpPr>
        <dsp:cNvPr id="0" name=""/>
        <dsp:cNvSpPr/>
      </dsp:nvSpPr>
      <dsp:spPr>
        <a:xfrm>
          <a:off x="4178379" y="1059671"/>
          <a:ext cx="1841896" cy="920948"/>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US" sz="2700" kern="1200" dirty="0">
              <a:latin typeface="Times New Roman" pitchFamily="18" charset="0"/>
              <a:cs typeface="Times New Roman" pitchFamily="18" charset="0"/>
            </a:rPr>
            <a:t>Speculative (</a:t>
          </a:r>
          <a:r>
            <a:rPr lang="ar-SA" sz="2700" kern="1200" dirty="0">
              <a:latin typeface="Times New Roman" pitchFamily="18" charset="0"/>
              <a:cs typeface="Times New Roman" pitchFamily="18" charset="0"/>
            </a:rPr>
            <a:t>ظنى</a:t>
          </a:r>
          <a:r>
            <a:rPr lang="en-US" sz="2700" kern="1200" dirty="0">
              <a:latin typeface="Times New Roman" pitchFamily="18" charset="0"/>
              <a:cs typeface="Times New Roman" pitchFamily="18" charset="0"/>
            </a:rPr>
            <a:t>)</a:t>
          </a:r>
        </a:p>
      </dsp:txBody>
      <dsp:txXfrm>
        <a:off x="4205353" y="1086645"/>
        <a:ext cx="1787948" cy="867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8D4070-4B1A-40D4-9023-41EFBB139EAE}">
      <dsp:nvSpPr>
        <dsp:cNvPr id="0" name=""/>
        <dsp:cNvSpPr/>
      </dsp:nvSpPr>
      <dsp:spPr>
        <a:xfrm>
          <a:off x="228604" y="457202"/>
          <a:ext cx="1821848" cy="987123"/>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itchFamily="18" charset="0"/>
              <a:cs typeface="Times New Roman" pitchFamily="18" charset="0"/>
            </a:rPr>
            <a:t>Clarity (</a:t>
          </a:r>
          <a:r>
            <a:rPr lang="ar-SA" sz="2800" kern="1200" dirty="0">
              <a:latin typeface="Times New Roman" pitchFamily="18" charset="0"/>
              <a:cs typeface="Times New Roman" pitchFamily="18" charset="0"/>
            </a:rPr>
            <a:t>دلالة</a:t>
          </a:r>
          <a:r>
            <a:rPr lang="en-US" sz="2800" kern="1200" dirty="0">
              <a:latin typeface="Times New Roman" pitchFamily="18" charset="0"/>
              <a:cs typeface="Times New Roman" pitchFamily="18" charset="0"/>
            </a:rPr>
            <a:t>)</a:t>
          </a:r>
        </a:p>
      </dsp:txBody>
      <dsp:txXfrm>
        <a:off x="257516" y="486114"/>
        <a:ext cx="1764024" cy="929299"/>
      </dsp:txXfrm>
    </dsp:sp>
    <dsp:sp modelId="{3ADFE5DA-D47C-45CB-829F-5743AE681901}">
      <dsp:nvSpPr>
        <dsp:cNvPr id="0" name=""/>
        <dsp:cNvSpPr/>
      </dsp:nvSpPr>
      <dsp:spPr>
        <a:xfrm rot="20785324">
          <a:off x="2020247" y="655207"/>
          <a:ext cx="2161465" cy="83671"/>
        </a:xfrm>
        <a:custGeom>
          <a:avLst/>
          <a:gdLst/>
          <a:ahLst/>
          <a:cxnLst/>
          <a:rect l="0" t="0" r="0" b="0"/>
          <a:pathLst>
            <a:path>
              <a:moveTo>
                <a:pt x="0" y="41835"/>
              </a:moveTo>
              <a:lnTo>
                <a:pt x="2161465" y="41835"/>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latin typeface="Times New Roman" pitchFamily="18" charset="0"/>
            <a:cs typeface="Times New Roman" pitchFamily="18" charset="0"/>
          </a:endParaRPr>
        </a:p>
      </dsp:txBody>
      <dsp:txXfrm>
        <a:off x="3046943" y="643006"/>
        <a:ext cx="108073" cy="108073"/>
      </dsp:txXfrm>
    </dsp:sp>
    <dsp:sp modelId="{7CB8E2EE-7971-4B07-BC69-A25EE9D96AB5}">
      <dsp:nvSpPr>
        <dsp:cNvPr id="0" name=""/>
        <dsp:cNvSpPr/>
      </dsp:nvSpPr>
      <dsp:spPr>
        <a:xfrm>
          <a:off x="4151507" y="558"/>
          <a:ext cx="1771054" cy="885527"/>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itchFamily="18" charset="0"/>
              <a:cs typeface="Times New Roman" pitchFamily="18" charset="0"/>
            </a:rPr>
            <a:t>Definitive (</a:t>
          </a:r>
          <a:r>
            <a:rPr lang="ar-SA" sz="2800" kern="1200" dirty="0">
              <a:latin typeface="Times New Roman" pitchFamily="18" charset="0"/>
              <a:cs typeface="Times New Roman" pitchFamily="18" charset="0"/>
            </a:rPr>
            <a:t>قطعى</a:t>
          </a:r>
          <a:r>
            <a:rPr lang="en-US" sz="2800" kern="1200" dirty="0">
              <a:latin typeface="Times New Roman" pitchFamily="18" charset="0"/>
              <a:cs typeface="Times New Roman" pitchFamily="18" charset="0"/>
            </a:rPr>
            <a:t>)</a:t>
          </a:r>
        </a:p>
      </dsp:txBody>
      <dsp:txXfrm>
        <a:off x="4177443" y="26494"/>
        <a:ext cx="1719182" cy="833655"/>
      </dsp:txXfrm>
    </dsp:sp>
    <dsp:sp modelId="{A5407143-3EA1-4153-B8F1-0282527A5331}">
      <dsp:nvSpPr>
        <dsp:cNvPr id="0" name=""/>
        <dsp:cNvSpPr/>
      </dsp:nvSpPr>
      <dsp:spPr>
        <a:xfrm rot="820041">
          <a:off x="2019838" y="1164385"/>
          <a:ext cx="2162282" cy="83671"/>
        </a:xfrm>
        <a:custGeom>
          <a:avLst/>
          <a:gdLst/>
          <a:ahLst/>
          <a:cxnLst/>
          <a:rect l="0" t="0" r="0" b="0"/>
          <a:pathLst>
            <a:path>
              <a:moveTo>
                <a:pt x="0" y="41835"/>
              </a:moveTo>
              <a:lnTo>
                <a:pt x="2162282" y="41835"/>
              </a:lnTo>
            </a:path>
          </a:pathLst>
        </a:custGeom>
        <a:noFill/>
        <a:ln w="10795" cap="flat" cmpd="sng" algn="ctr">
          <a:solidFill>
            <a:schemeClr val="accent5">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55600">
            <a:lnSpc>
              <a:spcPct val="90000"/>
            </a:lnSpc>
            <a:spcBef>
              <a:spcPct val="0"/>
            </a:spcBef>
            <a:spcAft>
              <a:spcPct val="35000"/>
            </a:spcAft>
            <a:buNone/>
          </a:pPr>
          <a:endParaRPr lang="en-US" sz="800" kern="1200">
            <a:latin typeface="Times New Roman" pitchFamily="18" charset="0"/>
            <a:cs typeface="Times New Roman" pitchFamily="18" charset="0"/>
          </a:endParaRPr>
        </a:p>
      </dsp:txBody>
      <dsp:txXfrm>
        <a:off x="3046923" y="1152164"/>
        <a:ext cx="108114" cy="108114"/>
      </dsp:txXfrm>
    </dsp:sp>
    <dsp:sp modelId="{1AEFF338-4157-4FD0-89E6-6E4A64D946A1}">
      <dsp:nvSpPr>
        <dsp:cNvPr id="0" name=""/>
        <dsp:cNvSpPr/>
      </dsp:nvSpPr>
      <dsp:spPr>
        <a:xfrm>
          <a:off x="4151507" y="1018914"/>
          <a:ext cx="1771054" cy="885527"/>
        </a:xfrm>
        <a:prstGeom prst="roundRect">
          <a:avLst>
            <a:gd name="adj" fmla="val 10000"/>
          </a:avLst>
        </a:prstGeom>
        <a:solidFill>
          <a:schemeClr val="accent5">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latin typeface="Times New Roman" pitchFamily="18" charset="0"/>
              <a:cs typeface="Times New Roman" pitchFamily="18" charset="0"/>
            </a:rPr>
            <a:t>Speculative (</a:t>
          </a:r>
          <a:r>
            <a:rPr lang="ar-SA" sz="2800" kern="1200" dirty="0">
              <a:latin typeface="Times New Roman" pitchFamily="18" charset="0"/>
              <a:cs typeface="Times New Roman" pitchFamily="18" charset="0"/>
            </a:rPr>
            <a:t>ظنى</a:t>
          </a:r>
          <a:r>
            <a:rPr lang="en-US" sz="2800" kern="1200" dirty="0">
              <a:latin typeface="Times New Roman" pitchFamily="18" charset="0"/>
              <a:cs typeface="Times New Roman" pitchFamily="18" charset="0"/>
            </a:rPr>
            <a:t>)</a:t>
          </a:r>
        </a:p>
      </dsp:txBody>
      <dsp:txXfrm>
        <a:off x="4177443" y="1044850"/>
        <a:ext cx="1719182" cy="8336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80C200-239E-49E6-A350-889F5448C760}">
      <dsp:nvSpPr>
        <dsp:cNvPr id="0" name=""/>
        <dsp:cNvSpPr/>
      </dsp:nvSpPr>
      <dsp:spPr>
        <a:xfrm>
          <a:off x="2114331" y="2939647"/>
          <a:ext cx="514025" cy="335233"/>
        </a:xfrm>
        <a:custGeom>
          <a:avLst/>
          <a:gdLst/>
          <a:ahLst/>
          <a:cxnLst/>
          <a:rect l="0" t="0" r="0" b="0"/>
          <a:pathLst>
            <a:path>
              <a:moveTo>
                <a:pt x="0" y="0"/>
              </a:moveTo>
              <a:lnTo>
                <a:pt x="0" y="335233"/>
              </a:lnTo>
              <a:lnTo>
                <a:pt x="514025" y="335233"/>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74A8BC-52B5-4804-AC7C-D61AD270FAFD}">
      <dsp:nvSpPr>
        <dsp:cNvPr id="0" name=""/>
        <dsp:cNvSpPr/>
      </dsp:nvSpPr>
      <dsp:spPr>
        <a:xfrm>
          <a:off x="2068611" y="2146261"/>
          <a:ext cx="91440" cy="234663"/>
        </a:xfrm>
        <a:custGeom>
          <a:avLst/>
          <a:gdLst/>
          <a:ahLst/>
          <a:cxnLst/>
          <a:rect l="0" t="0" r="0" b="0"/>
          <a:pathLst>
            <a:path>
              <a:moveTo>
                <a:pt x="45720" y="0"/>
              </a:moveTo>
              <a:lnTo>
                <a:pt x="45720" y="234663"/>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2E2AE00-CDD8-4BB8-B35C-9EA88F9FB9C1}">
      <dsp:nvSpPr>
        <dsp:cNvPr id="0" name=""/>
        <dsp:cNvSpPr/>
      </dsp:nvSpPr>
      <dsp:spPr>
        <a:xfrm>
          <a:off x="2068611" y="1352874"/>
          <a:ext cx="91440" cy="234663"/>
        </a:xfrm>
        <a:custGeom>
          <a:avLst/>
          <a:gdLst/>
          <a:ahLst/>
          <a:cxnLst/>
          <a:rect l="0" t="0" r="0" b="0"/>
          <a:pathLst>
            <a:path>
              <a:moveTo>
                <a:pt x="45720" y="0"/>
              </a:moveTo>
              <a:lnTo>
                <a:pt x="45720" y="234663"/>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311D5B-ED43-4169-A5C8-DD9C7D0E0A00}">
      <dsp:nvSpPr>
        <dsp:cNvPr id="0" name=""/>
        <dsp:cNvSpPr/>
      </dsp:nvSpPr>
      <dsp:spPr>
        <a:xfrm>
          <a:off x="2068611" y="559488"/>
          <a:ext cx="91440" cy="234663"/>
        </a:xfrm>
        <a:custGeom>
          <a:avLst/>
          <a:gdLst/>
          <a:ahLst/>
          <a:cxnLst/>
          <a:rect l="0" t="0" r="0" b="0"/>
          <a:pathLst>
            <a:path>
              <a:moveTo>
                <a:pt x="45720" y="0"/>
              </a:moveTo>
              <a:lnTo>
                <a:pt x="45720" y="234663"/>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F5E0187-1EA1-4D28-9142-BFD50CA44B74}">
      <dsp:nvSpPr>
        <dsp:cNvPr id="0" name=""/>
        <dsp:cNvSpPr/>
      </dsp:nvSpPr>
      <dsp:spPr>
        <a:xfrm>
          <a:off x="1756974" y="765"/>
          <a:ext cx="714712" cy="558722"/>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81F2CA3-C7CC-4D4E-AE4E-60AB59859B6F}">
      <dsp:nvSpPr>
        <dsp:cNvPr id="0" name=""/>
        <dsp:cNvSpPr/>
      </dsp:nvSpPr>
      <dsp:spPr>
        <a:xfrm>
          <a:off x="1756974" y="765"/>
          <a:ext cx="714712" cy="558722"/>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14D6C8-BAB1-4883-9DA9-DF722DFEEC86}">
      <dsp:nvSpPr>
        <dsp:cNvPr id="0" name=""/>
        <dsp:cNvSpPr/>
      </dsp:nvSpPr>
      <dsp:spPr>
        <a:xfrm>
          <a:off x="1399618" y="101335"/>
          <a:ext cx="1429425" cy="35758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Prophet (S.A.W)</a:t>
          </a:r>
        </a:p>
      </dsp:txBody>
      <dsp:txXfrm>
        <a:off x="1399618" y="101335"/>
        <a:ext cx="1429425" cy="357582"/>
      </dsp:txXfrm>
    </dsp:sp>
    <dsp:sp modelId="{AE2D54C2-2220-494E-8FD6-3B3F472E5E79}">
      <dsp:nvSpPr>
        <dsp:cNvPr id="0" name=""/>
        <dsp:cNvSpPr/>
      </dsp:nvSpPr>
      <dsp:spPr>
        <a:xfrm>
          <a:off x="1834969" y="794152"/>
          <a:ext cx="558722" cy="558722"/>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0B5396-6039-4DDA-8D85-8722ACC39961}">
      <dsp:nvSpPr>
        <dsp:cNvPr id="0" name=""/>
        <dsp:cNvSpPr/>
      </dsp:nvSpPr>
      <dsp:spPr>
        <a:xfrm>
          <a:off x="1834969" y="794152"/>
          <a:ext cx="558722" cy="558722"/>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1CFD82-92BF-4DFF-8EA3-ACCABDF8ABBF}">
      <dsp:nvSpPr>
        <dsp:cNvPr id="0" name=""/>
        <dsp:cNvSpPr/>
      </dsp:nvSpPr>
      <dsp:spPr>
        <a:xfrm>
          <a:off x="1555608" y="894722"/>
          <a:ext cx="1117445" cy="35758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Abdullah </a:t>
          </a:r>
          <a:r>
            <a:rPr lang="en-US" sz="1200" kern="1200" dirty="0" err="1"/>
            <a:t>Ibn</a:t>
          </a:r>
          <a:r>
            <a:rPr lang="en-US" sz="1200" kern="1200" dirty="0"/>
            <a:t> Umar</a:t>
          </a:r>
        </a:p>
      </dsp:txBody>
      <dsp:txXfrm>
        <a:off x="1555608" y="894722"/>
        <a:ext cx="1117445" cy="357582"/>
      </dsp:txXfrm>
    </dsp:sp>
    <dsp:sp modelId="{F272F443-4901-443F-B5DE-5E5BD65B94E4}">
      <dsp:nvSpPr>
        <dsp:cNvPr id="0" name=""/>
        <dsp:cNvSpPr/>
      </dsp:nvSpPr>
      <dsp:spPr>
        <a:xfrm>
          <a:off x="1834969" y="1587538"/>
          <a:ext cx="558722" cy="558722"/>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223098-EC9E-4627-B1CA-492647603D9B}">
      <dsp:nvSpPr>
        <dsp:cNvPr id="0" name=""/>
        <dsp:cNvSpPr/>
      </dsp:nvSpPr>
      <dsp:spPr>
        <a:xfrm>
          <a:off x="1834969" y="1587538"/>
          <a:ext cx="558722" cy="558722"/>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562651-3827-45B4-9F37-E549ACD21C99}">
      <dsp:nvSpPr>
        <dsp:cNvPr id="0" name=""/>
        <dsp:cNvSpPr/>
      </dsp:nvSpPr>
      <dsp:spPr>
        <a:xfrm>
          <a:off x="1555608" y="1688108"/>
          <a:ext cx="1117445" cy="35758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Saalim</a:t>
          </a:r>
          <a:endParaRPr lang="en-US" sz="1200" kern="1200" dirty="0"/>
        </a:p>
      </dsp:txBody>
      <dsp:txXfrm>
        <a:off x="1555608" y="1688108"/>
        <a:ext cx="1117445" cy="357582"/>
      </dsp:txXfrm>
    </dsp:sp>
    <dsp:sp modelId="{A6C7FBB4-07B6-4FA0-81DF-B885218F5C22}">
      <dsp:nvSpPr>
        <dsp:cNvPr id="0" name=""/>
        <dsp:cNvSpPr/>
      </dsp:nvSpPr>
      <dsp:spPr>
        <a:xfrm>
          <a:off x="1834969" y="2380925"/>
          <a:ext cx="558722" cy="558722"/>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9A208D-D227-433D-86C6-62339E3CCFD0}">
      <dsp:nvSpPr>
        <dsp:cNvPr id="0" name=""/>
        <dsp:cNvSpPr/>
      </dsp:nvSpPr>
      <dsp:spPr>
        <a:xfrm>
          <a:off x="1834969" y="2380925"/>
          <a:ext cx="558722" cy="558722"/>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559315-3C41-480D-8B06-D42CEB78443A}">
      <dsp:nvSpPr>
        <dsp:cNvPr id="0" name=""/>
        <dsp:cNvSpPr/>
      </dsp:nvSpPr>
      <dsp:spPr>
        <a:xfrm>
          <a:off x="1555608" y="2481495"/>
          <a:ext cx="1117445" cy="35758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Zuhri</a:t>
          </a:r>
          <a:endParaRPr lang="en-US" sz="1200" kern="1200" dirty="0"/>
        </a:p>
      </dsp:txBody>
      <dsp:txXfrm>
        <a:off x="1555608" y="2481495"/>
        <a:ext cx="1117445" cy="357582"/>
      </dsp:txXfrm>
    </dsp:sp>
    <dsp:sp modelId="{82D9FF5F-B1EC-4649-915F-C5852CF35622}">
      <dsp:nvSpPr>
        <dsp:cNvPr id="0" name=""/>
        <dsp:cNvSpPr/>
      </dsp:nvSpPr>
      <dsp:spPr>
        <a:xfrm>
          <a:off x="2561309" y="3174311"/>
          <a:ext cx="558722" cy="558722"/>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53BD20-7074-4F65-9487-A338545AB501}">
      <dsp:nvSpPr>
        <dsp:cNvPr id="0" name=""/>
        <dsp:cNvSpPr/>
      </dsp:nvSpPr>
      <dsp:spPr>
        <a:xfrm>
          <a:off x="2561309" y="3174311"/>
          <a:ext cx="558722" cy="558722"/>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655192-3A60-4816-8BD5-6C188BCB8B42}">
      <dsp:nvSpPr>
        <dsp:cNvPr id="0" name=""/>
        <dsp:cNvSpPr/>
      </dsp:nvSpPr>
      <dsp:spPr>
        <a:xfrm>
          <a:off x="2281947" y="3274881"/>
          <a:ext cx="1117445" cy="357582"/>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Imam al-</a:t>
          </a:r>
          <a:r>
            <a:rPr lang="en-US" sz="1200" kern="1200" dirty="0" err="1"/>
            <a:t>Auza’i</a:t>
          </a:r>
          <a:endParaRPr lang="en-US" sz="1200" kern="1200" dirty="0"/>
        </a:p>
      </dsp:txBody>
      <dsp:txXfrm>
        <a:off x="2281947" y="3274881"/>
        <a:ext cx="1117445" cy="35758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1C723E-CFD1-47D7-887B-BE11D76FC79E}">
      <dsp:nvSpPr>
        <dsp:cNvPr id="0" name=""/>
        <dsp:cNvSpPr/>
      </dsp:nvSpPr>
      <dsp:spPr>
        <a:xfrm>
          <a:off x="2071087" y="3768991"/>
          <a:ext cx="518764" cy="338324"/>
        </a:xfrm>
        <a:custGeom>
          <a:avLst/>
          <a:gdLst/>
          <a:ahLst/>
          <a:cxnLst/>
          <a:rect l="0" t="0" r="0" b="0"/>
          <a:pathLst>
            <a:path>
              <a:moveTo>
                <a:pt x="0" y="0"/>
              </a:moveTo>
              <a:lnTo>
                <a:pt x="0" y="338324"/>
              </a:lnTo>
              <a:lnTo>
                <a:pt x="518764" y="338324"/>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7AE60-8F2C-4B2E-B9AB-BDFD86BC515D}">
      <dsp:nvSpPr>
        <dsp:cNvPr id="0" name=""/>
        <dsp:cNvSpPr/>
      </dsp:nvSpPr>
      <dsp:spPr>
        <a:xfrm>
          <a:off x="2025367" y="2968288"/>
          <a:ext cx="91440" cy="236827"/>
        </a:xfrm>
        <a:custGeom>
          <a:avLst/>
          <a:gdLst/>
          <a:ahLst/>
          <a:cxnLst/>
          <a:rect l="0" t="0" r="0" b="0"/>
          <a:pathLst>
            <a:path>
              <a:moveTo>
                <a:pt x="45720" y="0"/>
              </a:moveTo>
              <a:lnTo>
                <a:pt x="45720" y="23682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D2D0101-A25D-4AC2-927E-62A20088A329}">
      <dsp:nvSpPr>
        <dsp:cNvPr id="0" name=""/>
        <dsp:cNvSpPr/>
      </dsp:nvSpPr>
      <dsp:spPr>
        <a:xfrm>
          <a:off x="2025367" y="2167586"/>
          <a:ext cx="91440" cy="236827"/>
        </a:xfrm>
        <a:custGeom>
          <a:avLst/>
          <a:gdLst/>
          <a:ahLst/>
          <a:cxnLst/>
          <a:rect l="0" t="0" r="0" b="0"/>
          <a:pathLst>
            <a:path>
              <a:moveTo>
                <a:pt x="45720" y="0"/>
              </a:moveTo>
              <a:lnTo>
                <a:pt x="45720" y="23682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60D8DB-A4A6-4CC4-851E-118CFE959831}">
      <dsp:nvSpPr>
        <dsp:cNvPr id="0" name=""/>
        <dsp:cNvSpPr/>
      </dsp:nvSpPr>
      <dsp:spPr>
        <a:xfrm>
          <a:off x="2025367" y="1366883"/>
          <a:ext cx="91440" cy="236827"/>
        </a:xfrm>
        <a:custGeom>
          <a:avLst/>
          <a:gdLst/>
          <a:ahLst/>
          <a:cxnLst/>
          <a:rect l="0" t="0" r="0" b="0"/>
          <a:pathLst>
            <a:path>
              <a:moveTo>
                <a:pt x="45720" y="0"/>
              </a:moveTo>
              <a:lnTo>
                <a:pt x="45720" y="236827"/>
              </a:lnTo>
            </a:path>
          </a:pathLst>
        </a:custGeom>
        <a:noFill/>
        <a:ln w="1079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45789-4D83-4406-9F07-E129F0E3F900}">
      <dsp:nvSpPr>
        <dsp:cNvPr id="0" name=""/>
        <dsp:cNvSpPr/>
      </dsp:nvSpPr>
      <dsp:spPr>
        <a:xfrm>
          <a:off x="2025367" y="566181"/>
          <a:ext cx="91440" cy="236827"/>
        </a:xfrm>
        <a:custGeom>
          <a:avLst/>
          <a:gdLst/>
          <a:ahLst/>
          <a:cxnLst/>
          <a:rect l="0" t="0" r="0" b="0"/>
          <a:pathLst>
            <a:path>
              <a:moveTo>
                <a:pt x="45720" y="0"/>
              </a:moveTo>
              <a:lnTo>
                <a:pt x="45720" y="236827"/>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870FB7-9863-437D-86B5-53D89278D221}">
      <dsp:nvSpPr>
        <dsp:cNvPr id="0" name=""/>
        <dsp:cNvSpPr/>
      </dsp:nvSpPr>
      <dsp:spPr>
        <a:xfrm>
          <a:off x="1789149" y="2306"/>
          <a:ext cx="563874" cy="563874"/>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50A4F9-A99D-4B05-9CE9-559AC9565684}">
      <dsp:nvSpPr>
        <dsp:cNvPr id="0" name=""/>
        <dsp:cNvSpPr/>
      </dsp:nvSpPr>
      <dsp:spPr>
        <a:xfrm>
          <a:off x="1789149" y="2306"/>
          <a:ext cx="563874" cy="563874"/>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0EDD4-E056-4172-8FA8-6AF6DCB8A946}">
      <dsp:nvSpPr>
        <dsp:cNvPr id="0" name=""/>
        <dsp:cNvSpPr/>
      </dsp:nvSpPr>
      <dsp:spPr>
        <a:xfrm>
          <a:off x="1507212" y="103804"/>
          <a:ext cx="1127749" cy="360879"/>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Prophet (S.A.W)</a:t>
          </a:r>
        </a:p>
      </dsp:txBody>
      <dsp:txXfrm>
        <a:off x="1507212" y="103804"/>
        <a:ext cx="1127749" cy="360879"/>
      </dsp:txXfrm>
    </dsp:sp>
    <dsp:sp modelId="{A0671080-CD0A-4573-83AD-87D8EA82FD0B}">
      <dsp:nvSpPr>
        <dsp:cNvPr id="0" name=""/>
        <dsp:cNvSpPr/>
      </dsp:nvSpPr>
      <dsp:spPr>
        <a:xfrm>
          <a:off x="1789149" y="803008"/>
          <a:ext cx="563874" cy="563874"/>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CA6080-C181-488D-B8F6-73F01F63BACF}">
      <dsp:nvSpPr>
        <dsp:cNvPr id="0" name=""/>
        <dsp:cNvSpPr/>
      </dsp:nvSpPr>
      <dsp:spPr>
        <a:xfrm>
          <a:off x="1789149" y="803008"/>
          <a:ext cx="563874" cy="563874"/>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129BB7-9423-4A51-8CDD-EEA5B0BC67A3}">
      <dsp:nvSpPr>
        <dsp:cNvPr id="0" name=""/>
        <dsp:cNvSpPr/>
      </dsp:nvSpPr>
      <dsp:spPr>
        <a:xfrm>
          <a:off x="1507212" y="904506"/>
          <a:ext cx="1127749" cy="360879"/>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Abdullah </a:t>
          </a:r>
          <a:r>
            <a:rPr lang="en-US" sz="1200" kern="1200" dirty="0" err="1"/>
            <a:t>Ibn</a:t>
          </a:r>
          <a:r>
            <a:rPr lang="en-US" sz="1200" kern="1200" dirty="0"/>
            <a:t> </a:t>
          </a:r>
          <a:r>
            <a:rPr lang="en-US" sz="1200" kern="1200" dirty="0" err="1"/>
            <a:t>Mas’ud</a:t>
          </a:r>
          <a:endParaRPr lang="en-US" sz="1200" kern="1200" dirty="0"/>
        </a:p>
      </dsp:txBody>
      <dsp:txXfrm>
        <a:off x="1507212" y="904506"/>
        <a:ext cx="1127749" cy="360879"/>
      </dsp:txXfrm>
    </dsp:sp>
    <dsp:sp modelId="{0AA70C9A-5980-4975-BB9A-FD4A7948E464}">
      <dsp:nvSpPr>
        <dsp:cNvPr id="0" name=""/>
        <dsp:cNvSpPr/>
      </dsp:nvSpPr>
      <dsp:spPr>
        <a:xfrm>
          <a:off x="1789149" y="1603711"/>
          <a:ext cx="563874" cy="563874"/>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57F11F-0953-4EF4-8C20-4C7AFBC878F6}">
      <dsp:nvSpPr>
        <dsp:cNvPr id="0" name=""/>
        <dsp:cNvSpPr/>
      </dsp:nvSpPr>
      <dsp:spPr>
        <a:xfrm>
          <a:off x="1789149" y="1603711"/>
          <a:ext cx="563874" cy="563874"/>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F489E8-3C99-4076-86C8-25EC50159C94}">
      <dsp:nvSpPr>
        <dsp:cNvPr id="0" name=""/>
        <dsp:cNvSpPr/>
      </dsp:nvSpPr>
      <dsp:spPr>
        <a:xfrm>
          <a:off x="1507212" y="1705208"/>
          <a:ext cx="1127749" cy="360879"/>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Alqama</a:t>
          </a:r>
          <a:endParaRPr lang="en-US" sz="1200" kern="1200" dirty="0"/>
        </a:p>
      </dsp:txBody>
      <dsp:txXfrm>
        <a:off x="1507212" y="1705208"/>
        <a:ext cx="1127749" cy="360879"/>
      </dsp:txXfrm>
    </dsp:sp>
    <dsp:sp modelId="{F37B8D6A-54E3-4143-9C4E-E577D9502992}">
      <dsp:nvSpPr>
        <dsp:cNvPr id="0" name=""/>
        <dsp:cNvSpPr/>
      </dsp:nvSpPr>
      <dsp:spPr>
        <a:xfrm>
          <a:off x="1789149" y="2404413"/>
          <a:ext cx="563874" cy="563874"/>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8E858E4-B709-40BA-A976-3A99AA30A420}">
      <dsp:nvSpPr>
        <dsp:cNvPr id="0" name=""/>
        <dsp:cNvSpPr/>
      </dsp:nvSpPr>
      <dsp:spPr>
        <a:xfrm>
          <a:off x="1789149" y="2404413"/>
          <a:ext cx="563874" cy="563874"/>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D4DC01-F791-4A1B-9F09-D127C898CF23}">
      <dsp:nvSpPr>
        <dsp:cNvPr id="0" name=""/>
        <dsp:cNvSpPr/>
      </dsp:nvSpPr>
      <dsp:spPr>
        <a:xfrm>
          <a:off x="1507212" y="2505911"/>
          <a:ext cx="1127749" cy="360879"/>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Ibrahim al-</a:t>
          </a:r>
          <a:r>
            <a:rPr lang="en-US" sz="1200" kern="1200" dirty="0" err="1"/>
            <a:t>Nakh’i</a:t>
          </a:r>
          <a:endParaRPr lang="en-US" sz="1200" kern="1200" dirty="0"/>
        </a:p>
      </dsp:txBody>
      <dsp:txXfrm>
        <a:off x="1507212" y="2505911"/>
        <a:ext cx="1127749" cy="360879"/>
      </dsp:txXfrm>
    </dsp:sp>
    <dsp:sp modelId="{FB301DF6-1EDA-4A5E-9EAA-9D7B005304A8}">
      <dsp:nvSpPr>
        <dsp:cNvPr id="0" name=""/>
        <dsp:cNvSpPr/>
      </dsp:nvSpPr>
      <dsp:spPr>
        <a:xfrm>
          <a:off x="1789149" y="3205116"/>
          <a:ext cx="563874" cy="563874"/>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1B8C18-E798-4E03-8919-BB75F1CE8DE1}">
      <dsp:nvSpPr>
        <dsp:cNvPr id="0" name=""/>
        <dsp:cNvSpPr/>
      </dsp:nvSpPr>
      <dsp:spPr>
        <a:xfrm>
          <a:off x="1789149" y="3205116"/>
          <a:ext cx="563874" cy="563874"/>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7AF696-D9DF-49D9-9841-15279F5D7E34}">
      <dsp:nvSpPr>
        <dsp:cNvPr id="0" name=""/>
        <dsp:cNvSpPr/>
      </dsp:nvSpPr>
      <dsp:spPr>
        <a:xfrm>
          <a:off x="1507212" y="3306613"/>
          <a:ext cx="1127749" cy="360879"/>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err="1"/>
            <a:t>Hammad</a:t>
          </a:r>
          <a:endParaRPr lang="en-US" sz="1200" kern="1200" dirty="0"/>
        </a:p>
      </dsp:txBody>
      <dsp:txXfrm>
        <a:off x="1507212" y="3306613"/>
        <a:ext cx="1127749" cy="360879"/>
      </dsp:txXfrm>
    </dsp:sp>
    <dsp:sp modelId="{FDDDA843-7241-4235-A15E-BD2B1990BF2D}">
      <dsp:nvSpPr>
        <dsp:cNvPr id="0" name=""/>
        <dsp:cNvSpPr/>
      </dsp:nvSpPr>
      <dsp:spPr>
        <a:xfrm>
          <a:off x="2522187" y="4005818"/>
          <a:ext cx="563874" cy="563874"/>
        </a:xfrm>
        <a:prstGeom prst="arc">
          <a:avLst>
            <a:gd name="adj1" fmla="val 13200000"/>
            <a:gd name="adj2" fmla="val 192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EEA6BDB-F10F-4881-8568-EACB6A485453}">
      <dsp:nvSpPr>
        <dsp:cNvPr id="0" name=""/>
        <dsp:cNvSpPr/>
      </dsp:nvSpPr>
      <dsp:spPr>
        <a:xfrm>
          <a:off x="2522187" y="4005818"/>
          <a:ext cx="563874" cy="563874"/>
        </a:xfrm>
        <a:prstGeom prst="arc">
          <a:avLst>
            <a:gd name="adj1" fmla="val 2400000"/>
            <a:gd name="adj2" fmla="val 8400000"/>
          </a:avLst>
        </a:pr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02B8FE-CC03-4B9B-A3AE-8016EF5170A4}">
      <dsp:nvSpPr>
        <dsp:cNvPr id="0" name=""/>
        <dsp:cNvSpPr/>
      </dsp:nvSpPr>
      <dsp:spPr>
        <a:xfrm>
          <a:off x="2240249" y="4107316"/>
          <a:ext cx="1127749" cy="360879"/>
        </a:xfrm>
        <a:prstGeom prst="rect">
          <a:avLst/>
        </a:prstGeom>
        <a:noFill/>
        <a:ln w="10795"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dirty="0"/>
            <a:t>Abu </a:t>
          </a:r>
          <a:r>
            <a:rPr lang="en-US" sz="1200" kern="1200" dirty="0" err="1"/>
            <a:t>Hanifa</a:t>
          </a:r>
          <a:endParaRPr lang="en-US" sz="1200" kern="1200" dirty="0"/>
        </a:p>
      </dsp:txBody>
      <dsp:txXfrm>
        <a:off x="2240249" y="4107316"/>
        <a:ext cx="1127749" cy="36087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8987" fontAlgn="auto">
              <a:spcBef>
                <a:spcPts val="0"/>
              </a:spcBef>
              <a:spcAft>
                <a:spcPts val="0"/>
              </a:spcAft>
              <a:defRPr sz="1200">
                <a:latin typeface="+mn-lt"/>
                <a:cs typeface="+mn-cs"/>
              </a:defRPr>
            </a:lvl1pPr>
          </a:lstStyle>
          <a:p>
            <a:pPr>
              <a:defRPr/>
            </a:pPr>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8987" fontAlgn="auto">
              <a:spcBef>
                <a:spcPts val="0"/>
              </a:spcBef>
              <a:spcAft>
                <a:spcPts val="0"/>
              </a:spcAft>
              <a:defRPr sz="1200">
                <a:latin typeface="+mn-lt"/>
                <a:cs typeface="+mn-cs"/>
              </a:defRPr>
            </a:lvl1pPr>
          </a:lstStyle>
          <a:p>
            <a:pPr>
              <a:defRPr/>
            </a:pPr>
            <a:fld id="{DD89DAA3-1F40-4544-9C21-6E5B2E52D148}" type="datetimeFigureOut">
              <a:rPr lang="en-US"/>
              <a:pPr>
                <a:defRPr/>
              </a:pPr>
              <a:t>21-Jan-21</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218987" fontAlgn="auto">
              <a:spcBef>
                <a:spcPts val="0"/>
              </a:spcBef>
              <a:spcAft>
                <a:spcPts val="0"/>
              </a:spcAft>
              <a:defRPr sz="1200">
                <a:latin typeface="+mn-lt"/>
                <a:cs typeface="+mn-cs"/>
              </a:defRPr>
            </a:lvl1pPr>
          </a:lstStyle>
          <a:p>
            <a:pPr>
              <a:defRPr/>
            </a:pPr>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defTabSz="1218987" fontAlgn="auto">
              <a:spcBef>
                <a:spcPts val="0"/>
              </a:spcBef>
              <a:spcAft>
                <a:spcPts val="0"/>
              </a:spcAft>
              <a:defRPr sz="1200">
                <a:latin typeface="+mn-lt"/>
                <a:cs typeface="+mn-cs"/>
              </a:defRPr>
            </a:lvl1pPr>
          </a:lstStyle>
          <a:p>
            <a:pPr>
              <a:defRPr/>
            </a:pPr>
            <a:fld id="{6DFD007E-6B44-4670-BC28-0C298F456862}" type="slidenum">
              <a:rPr/>
              <a:pPr>
                <a:defRPr/>
              </a:pPr>
              <a:t>‹#›</a:t>
            </a:fld>
            <a:endParaRPr/>
          </a:p>
        </p:txBody>
      </p:sp>
    </p:spTree>
    <p:extLst>
      <p:ext uri="{BB962C8B-B14F-4D97-AF65-F5344CB8AC3E}">
        <p14:creationId xmlns:p14="http://schemas.microsoft.com/office/powerpoint/2010/main" val="1015657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8987" fontAlgn="auto">
              <a:spcBef>
                <a:spcPts val="0"/>
              </a:spcBef>
              <a:spcAft>
                <a:spcPts val="0"/>
              </a:spcAft>
              <a:defRPr sz="1200">
                <a:latin typeface="+mn-lt"/>
                <a:cs typeface="+mn-cs"/>
              </a:defRPr>
            </a:lvl1pPr>
          </a:lstStyle>
          <a:p>
            <a:pPr>
              <a:defRPr/>
            </a:pPr>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8987" fontAlgn="auto">
              <a:spcBef>
                <a:spcPts val="0"/>
              </a:spcBef>
              <a:spcAft>
                <a:spcPts val="0"/>
              </a:spcAft>
              <a:defRPr sz="1200">
                <a:latin typeface="+mn-lt"/>
                <a:cs typeface="+mn-cs"/>
              </a:defRPr>
            </a:lvl1pPr>
          </a:lstStyle>
          <a:p>
            <a:pPr>
              <a:defRPr/>
            </a:pPr>
            <a:fld id="{99C332C6-9485-4CD3-8BBB-7E604C0CB514}" type="datetimeFigureOut">
              <a:rPr lang="en-US"/>
              <a:pPr>
                <a:defRPr/>
              </a:pPr>
              <a:t>21-Jan-21</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noProof="0"/>
              <a:t>Click to edit Master text styles</a:t>
            </a:r>
          </a:p>
          <a:p>
            <a:pPr lvl="1"/>
            <a:r>
              <a:rPr noProof="0"/>
              <a:t>Second level</a:t>
            </a:r>
          </a:p>
          <a:p>
            <a:pPr lvl="2"/>
            <a:r>
              <a:rPr noProof="0"/>
              <a:t>Third level</a:t>
            </a:r>
          </a:p>
          <a:p>
            <a:pPr lvl="3"/>
            <a:r>
              <a:rPr noProof="0"/>
              <a:t>Fourth level</a:t>
            </a:r>
          </a:p>
          <a:p>
            <a:pPr lvl="4"/>
            <a:r>
              <a:rPr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218987" fontAlgn="auto">
              <a:spcBef>
                <a:spcPts val="0"/>
              </a:spcBef>
              <a:spcAft>
                <a:spcPts val="0"/>
              </a:spcAft>
              <a:defRPr sz="1200">
                <a:latin typeface="+mn-lt"/>
                <a:cs typeface="+mn-cs"/>
              </a:defRPr>
            </a:lvl1pPr>
          </a:lstStyle>
          <a:p>
            <a:pPr>
              <a:defRPr/>
            </a:pPr>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defTabSz="1218987" fontAlgn="auto">
              <a:spcBef>
                <a:spcPts val="0"/>
              </a:spcBef>
              <a:spcAft>
                <a:spcPts val="0"/>
              </a:spcAft>
              <a:defRPr sz="1200">
                <a:latin typeface="+mn-lt"/>
                <a:cs typeface="+mn-cs"/>
              </a:defRPr>
            </a:lvl1pPr>
          </a:lstStyle>
          <a:p>
            <a:pPr>
              <a:defRPr/>
            </a:pPr>
            <a:fld id="{B957DB56-E9E1-406B-A0FD-B7A4A78FA846}" type="slidenum">
              <a:rPr/>
              <a:pPr>
                <a:defRPr/>
              </a:pPr>
              <a:t>‹#›</a:t>
            </a:fld>
            <a:endParaRPr/>
          </a:p>
        </p:txBody>
      </p:sp>
    </p:spTree>
    <p:extLst>
      <p:ext uri="{BB962C8B-B14F-4D97-AF65-F5344CB8AC3E}">
        <p14:creationId xmlns:p14="http://schemas.microsoft.com/office/powerpoint/2010/main" val="1973293900"/>
      </p:ext>
    </p:extLst>
  </p:cSld>
  <p:clrMap bg1="lt1" tx1="dk1" bg2="lt2" tx2="dk2" accent1="accent1" accent2="accent2" accent3="accent3" accent4="accent4" accent5="accent5" accent6="accent6" hlink="hlink" folHlink="folHlink"/>
  <p:notesStyle>
    <a:lvl1pPr algn="l" defTabSz="1217613" rtl="0" fontAlgn="base">
      <a:spcBef>
        <a:spcPct val="30000"/>
      </a:spcBef>
      <a:spcAft>
        <a:spcPct val="0"/>
      </a:spcAft>
      <a:defRPr sz="1600" kern="1200">
        <a:solidFill>
          <a:schemeClr val="tx1"/>
        </a:solidFill>
        <a:latin typeface="+mn-lt"/>
        <a:ea typeface="+mn-ea"/>
        <a:cs typeface="+mn-cs"/>
      </a:defRPr>
    </a:lvl1pPr>
    <a:lvl2pPr marL="608013" algn="l" defTabSz="1217613" rtl="0" fontAlgn="base">
      <a:spcBef>
        <a:spcPct val="30000"/>
      </a:spcBef>
      <a:spcAft>
        <a:spcPct val="0"/>
      </a:spcAft>
      <a:defRPr sz="1600" kern="1200">
        <a:solidFill>
          <a:schemeClr val="tx1"/>
        </a:solidFill>
        <a:latin typeface="+mn-lt"/>
        <a:ea typeface="+mn-ea"/>
        <a:cs typeface="+mn-cs"/>
      </a:defRPr>
    </a:lvl2pPr>
    <a:lvl3pPr marL="1217613" algn="l" defTabSz="1217613" rtl="0" fontAlgn="base">
      <a:spcBef>
        <a:spcPct val="30000"/>
      </a:spcBef>
      <a:spcAft>
        <a:spcPct val="0"/>
      </a:spcAft>
      <a:defRPr sz="1600" kern="1200">
        <a:solidFill>
          <a:schemeClr val="tx1"/>
        </a:solidFill>
        <a:latin typeface="+mn-lt"/>
        <a:ea typeface="+mn-ea"/>
        <a:cs typeface="+mn-cs"/>
      </a:defRPr>
    </a:lvl3pPr>
    <a:lvl4pPr marL="1827213" algn="l" defTabSz="1217613" rtl="0" fontAlgn="base">
      <a:spcBef>
        <a:spcPct val="30000"/>
      </a:spcBef>
      <a:spcAft>
        <a:spcPct val="0"/>
      </a:spcAft>
      <a:defRPr sz="1600" kern="1200">
        <a:solidFill>
          <a:schemeClr val="tx1"/>
        </a:solidFill>
        <a:latin typeface="+mn-lt"/>
        <a:ea typeface="+mn-ea"/>
        <a:cs typeface="+mn-cs"/>
      </a:defRPr>
    </a:lvl4pPr>
    <a:lvl5pPr marL="2436813" algn="l" defTabSz="1217613" rtl="0" fontAlgn="base">
      <a:spcBef>
        <a:spcPct val="30000"/>
      </a:spcBef>
      <a:spcAft>
        <a:spcPct val="0"/>
      </a:spcAft>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5538"/>
            <a:ext cx="1630363" cy="81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atin typeface="Times New Roman" pitchFamily="18" charset="0"/>
                <a:cs typeface="Times New Roman" pitchFamily="18" charset="0"/>
              </a:defRPr>
            </a:lvl1pPr>
          </a:lstStyle>
          <a:p>
            <a:r>
              <a:rPr lang="en-US" dirty="0"/>
              <a:t>Click to edit Master title style</a:t>
            </a:r>
            <a:endParaRPr dirty="0"/>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solidFill>
                <a:latin typeface="Times New Roman" pitchFamily="18" charset="0"/>
                <a:cs typeface="Times New Roman" pitchFamily="18" charset="0"/>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US" dirty="0"/>
              <a:t>Click to edit Master subtitle style</a:t>
            </a:r>
            <a:endParaRPr dirty="0"/>
          </a:p>
        </p:txBody>
      </p:sp>
      <p:sp>
        <p:nvSpPr>
          <p:cNvPr id="5" name="Date Placeholder 3"/>
          <p:cNvSpPr>
            <a:spLocks noGrp="1"/>
          </p:cNvSpPr>
          <p:nvPr>
            <p:ph type="dt" sz="half" idx="10"/>
          </p:nvPr>
        </p:nvSpPr>
        <p:spPr/>
        <p:txBody>
          <a:bodyPr/>
          <a:lstStyle>
            <a:lvl1pPr>
              <a:defRPr/>
            </a:lvl1pPr>
          </a:lstStyle>
          <a:p>
            <a:pPr>
              <a:defRPr/>
            </a:pPr>
            <a:fld id="{E91A41E7-721D-4304-AEB7-ED2009826E1C}" type="datetime1">
              <a:rPr lang="en-US"/>
              <a:pPr>
                <a:defRPr/>
              </a:pPr>
              <a:t>21-Jan-21</a:t>
            </a:fld>
            <a:endParaRPr/>
          </a:p>
        </p:txBody>
      </p:sp>
      <p:sp>
        <p:nvSpPr>
          <p:cNvPr id="6" name="Footer Placeholder 4"/>
          <p:cNvSpPr>
            <a:spLocks noGrp="1"/>
          </p:cNvSpPr>
          <p:nvPr>
            <p:ph type="ftr" sz="quarter" idx="11"/>
          </p:nvPr>
        </p:nvSpPr>
        <p:spPr/>
        <p:txBody>
          <a:bodyPr/>
          <a:lstStyle>
            <a:lvl1pPr>
              <a:defRPr/>
            </a:lvl1pPr>
          </a:lstStyle>
          <a:p>
            <a:pPr>
              <a:defRPr/>
            </a:pPr>
            <a:endParaRPr/>
          </a:p>
        </p:txBody>
      </p:sp>
      <p:sp>
        <p:nvSpPr>
          <p:cNvPr id="7" name="Slide Number Placeholder 5"/>
          <p:cNvSpPr>
            <a:spLocks noGrp="1"/>
          </p:cNvSpPr>
          <p:nvPr>
            <p:ph type="sldNum" sz="quarter" idx="12"/>
          </p:nvPr>
        </p:nvSpPr>
        <p:spPr/>
        <p:txBody>
          <a:bodyPr/>
          <a:lstStyle>
            <a:lvl1pPr>
              <a:defRPr/>
            </a:lvl1pPr>
          </a:lstStyle>
          <a:p>
            <a:pPr>
              <a:defRPr/>
            </a:pPr>
            <a:fld id="{67B903DD-65E8-4F02-A30B-49B24B2D76F9}" type="slidenum">
              <a:rPr/>
              <a:pPr>
                <a:defRPr/>
              </a:pPr>
              <a:t>‹#›</a:t>
            </a:fld>
            <a:endParaRPr/>
          </a:p>
        </p:txBody>
      </p:sp>
    </p:spTree>
    <p:extLst>
      <p:ext uri="{BB962C8B-B14F-4D97-AF65-F5344CB8AC3E}">
        <p14:creationId xmlns:p14="http://schemas.microsoft.com/office/powerpoint/2010/main" val="2014299696"/>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Footer Placeholder 4"/>
          <p:cNvSpPr>
            <a:spLocks noGrp="1"/>
          </p:cNvSpPr>
          <p:nvPr>
            <p:ph type="ftr" sz="quarter" idx="10"/>
          </p:nvPr>
        </p:nvSpPr>
        <p:spPr/>
        <p:txBody>
          <a:bodyPr/>
          <a:lstStyle>
            <a:lvl1pPr>
              <a:defRPr/>
            </a:lvl1pPr>
          </a:lstStyle>
          <a:p>
            <a:pPr>
              <a:defRPr/>
            </a:pPr>
            <a:endParaRPr/>
          </a:p>
        </p:txBody>
      </p:sp>
      <p:sp>
        <p:nvSpPr>
          <p:cNvPr id="5" name="Date Placeholder 3"/>
          <p:cNvSpPr>
            <a:spLocks noGrp="1"/>
          </p:cNvSpPr>
          <p:nvPr>
            <p:ph type="dt" sz="half" idx="11"/>
          </p:nvPr>
        </p:nvSpPr>
        <p:spPr/>
        <p:txBody>
          <a:bodyPr/>
          <a:lstStyle>
            <a:lvl1pPr>
              <a:defRPr/>
            </a:lvl1pPr>
          </a:lstStyle>
          <a:p>
            <a:pPr>
              <a:defRPr/>
            </a:pPr>
            <a:fld id="{B846EB32-9A3A-4193-8442-FDA168919AB5}" type="datetime1">
              <a:rPr lang="en-US"/>
              <a:pPr>
                <a:defRPr/>
              </a:pPr>
              <a:t>21-Jan-21</a:t>
            </a:fld>
            <a:endParaRPr/>
          </a:p>
        </p:txBody>
      </p:sp>
      <p:sp>
        <p:nvSpPr>
          <p:cNvPr id="6" name="Slide Number Placeholder 5"/>
          <p:cNvSpPr>
            <a:spLocks noGrp="1"/>
          </p:cNvSpPr>
          <p:nvPr>
            <p:ph type="sldNum" sz="quarter" idx="12"/>
          </p:nvPr>
        </p:nvSpPr>
        <p:spPr/>
        <p:txBody>
          <a:bodyPr/>
          <a:lstStyle>
            <a:lvl1pPr>
              <a:defRPr/>
            </a:lvl1pPr>
          </a:lstStyle>
          <a:p>
            <a:pPr>
              <a:defRPr/>
            </a:pPr>
            <a:fld id="{1627B5E4-6F14-4EA2-8993-45879585CC58}" type="slidenum">
              <a:rPr/>
              <a:pPr>
                <a:defRPr/>
              </a:pPr>
              <a:t>‹#›</a:t>
            </a:fld>
            <a:endParaRPr/>
          </a:p>
        </p:txBody>
      </p:sp>
    </p:spTree>
    <p:extLst>
      <p:ext uri="{BB962C8B-B14F-4D97-AF65-F5344CB8AC3E}">
        <p14:creationId xmlns:p14="http://schemas.microsoft.com/office/powerpoint/2010/main" val="1318648212"/>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cs typeface="Times New Roman" pitchFamily="18" charset="0"/>
              </a:defRPr>
            </a:lvl1pPr>
          </a:lstStyle>
          <a:p>
            <a:r>
              <a:rPr lang="en-US" dirty="0"/>
              <a:t>Click to edit Master title style</a:t>
            </a:r>
            <a:endParaRPr dirty="0"/>
          </a:p>
        </p:txBody>
      </p:sp>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Footer Placeholder 4"/>
          <p:cNvSpPr>
            <a:spLocks noGrp="1"/>
          </p:cNvSpPr>
          <p:nvPr>
            <p:ph type="ftr" sz="quarter" idx="10"/>
          </p:nvPr>
        </p:nvSpPr>
        <p:spPr/>
        <p:txBody>
          <a:bodyPr/>
          <a:lstStyle>
            <a:lvl1pPr>
              <a:defRPr/>
            </a:lvl1pPr>
          </a:lstStyle>
          <a:p>
            <a:pPr>
              <a:defRPr/>
            </a:pPr>
            <a:endParaRPr/>
          </a:p>
        </p:txBody>
      </p:sp>
      <p:sp>
        <p:nvSpPr>
          <p:cNvPr id="5" name="Date Placeholder 3"/>
          <p:cNvSpPr>
            <a:spLocks noGrp="1"/>
          </p:cNvSpPr>
          <p:nvPr>
            <p:ph type="dt" sz="half" idx="11"/>
          </p:nvPr>
        </p:nvSpPr>
        <p:spPr/>
        <p:txBody>
          <a:bodyPr/>
          <a:lstStyle>
            <a:lvl1pPr>
              <a:defRPr/>
            </a:lvl1pPr>
          </a:lstStyle>
          <a:p>
            <a:pPr>
              <a:defRPr/>
            </a:pPr>
            <a:fld id="{AD29E767-1DC9-42AA-8DAD-BCCF1F9066E8}" type="datetime1">
              <a:rPr lang="en-US"/>
              <a:pPr>
                <a:defRPr/>
              </a:pPr>
              <a:t>21-Jan-21</a:t>
            </a:fld>
            <a:endParaRPr/>
          </a:p>
        </p:txBody>
      </p:sp>
      <p:sp>
        <p:nvSpPr>
          <p:cNvPr id="6" name="Slide Number Placeholder 5"/>
          <p:cNvSpPr>
            <a:spLocks noGrp="1"/>
          </p:cNvSpPr>
          <p:nvPr>
            <p:ph type="sldNum" sz="quarter" idx="12"/>
          </p:nvPr>
        </p:nvSpPr>
        <p:spPr/>
        <p:txBody>
          <a:bodyPr/>
          <a:lstStyle>
            <a:lvl1pPr>
              <a:defRPr/>
            </a:lvl1pPr>
          </a:lstStyle>
          <a:p>
            <a:pPr>
              <a:defRPr/>
            </a:pPr>
            <a:fld id="{9136F5F1-1838-41B6-8001-411249B0F6FB}" type="slidenum">
              <a:rPr/>
              <a:pPr>
                <a:defRPr/>
              </a:pPr>
              <a:t>‹#›</a:t>
            </a:fld>
            <a:endParaRPr/>
          </a:p>
        </p:txBody>
      </p:sp>
    </p:spTree>
    <p:extLst>
      <p:ext uri="{BB962C8B-B14F-4D97-AF65-F5344CB8AC3E}">
        <p14:creationId xmlns:p14="http://schemas.microsoft.com/office/powerpoint/2010/main" val="1350838622"/>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117850"/>
            <a:ext cx="1630363"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bottom graphic"/>
          <p:cNvGrpSpPr>
            <a:grpSpLocks/>
          </p:cNvGrpSpPr>
          <p:nvPr/>
        </p:nvGrpSpPr>
        <p:grpSpPr bwMode="auto">
          <a:xfrm>
            <a:off x="0" y="5408613"/>
            <a:ext cx="12188825" cy="1463675"/>
            <a:chOff x="0" y="4056912"/>
            <a:chExt cx="9144000" cy="1096862"/>
          </a:xfrm>
        </p:grpSpPr>
        <p:sp>
          <p:nvSpPr>
            <p:cNvPr id="6" name="Freeform 5"/>
            <p:cNvSpPr/>
            <p:nvPr/>
          </p:nvSpPr>
          <p:spPr bwMode="ltGray">
            <a:xfrm rot="5400000">
              <a:off x="4119931" y="118997"/>
              <a:ext cx="904138"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fontAlgn="auto">
                <a:spcBef>
                  <a:spcPts val="0"/>
                </a:spcBef>
                <a:spcAft>
                  <a:spcPts val="0"/>
                </a:spcAft>
                <a:defRPr/>
              </a:pPr>
              <a:endParaRPr/>
            </a:p>
          </p:txBody>
        </p:sp>
        <p:sp>
          <p:nvSpPr>
            <p:cNvPr id="7"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fontAlgn="auto">
                <a:spcBef>
                  <a:spcPts val="0"/>
                </a:spcBef>
                <a:spcAft>
                  <a:spcPts val="0"/>
                </a:spcAft>
                <a:defRPr/>
              </a:pPr>
              <a:endParaRPr/>
            </a:p>
          </p:txBody>
        </p:sp>
      </p:grpSp>
      <p:sp>
        <p:nvSpPr>
          <p:cNvPr id="2" name="Title 1"/>
          <p:cNvSpPr>
            <a:spLocks noGrp="1"/>
          </p:cNvSpPr>
          <p:nvPr>
            <p:ph type="title"/>
          </p:nvPr>
        </p:nvSpPr>
        <p:spPr>
          <a:xfrm>
            <a:off x="1828324" y="1932518"/>
            <a:ext cx="9141619" cy="2105367"/>
          </a:xfrm>
        </p:spPr>
        <p:txBody>
          <a:bodyPr>
            <a:normAutofit/>
          </a:bodyPr>
          <a:lstStyle>
            <a:lvl1pPr algn="l">
              <a:defRPr sz="6000" b="0" cap="none" baseline="0"/>
            </a:lvl1pPr>
          </a:lstStyle>
          <a:p>
            <a:r>
              <a:rPr lang="en-US" dirty="0"/>
              <a:t>Click to edit Master title style</a:t>
            </a:r>
            <a:endParaRPr dirty="0"/>
          </a:p>
        </p:txBody>
      </p:sp>
      <p:sp>
        <p:nvSpPr>
          <p:cNvPr id="3" name="Text Placeholder 2"/>
          <p:cNvSpPr>
            <a:spLocks noGrp="1"/>
          </p:cNvSpPr>
          <p:nvPr>
            <p:ph type="body" idx="1"/>
          </p:nvPr>
        </p:nvSpPr>
        <p:spPr>
          <a:xfrm>
            <a:off x="1828324" y="4084264"/>
            <a:ext cx="9141619" cy="933297"/>
          </a:xfrm>
        </p:spPr>
        <p:txBody>
          <a:bodyPr>
            <a:normAutofit/>
          </a:bodyPr>
          <a:lstStyle>
            <a:lvl1pPr marL="0" indent="0">
              <a:buNone/>
              <a:defRPr sz="2800">
                <a:solidFill>
                  <a:schemeClr val="accent1"/>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US"/>
              <a:t>Click to edit Master text styles</a:t>
            </a:r>
          </a:p>
        </p:txBody>
      </p:sp>
      <p:sp>
        <p:nvSpPr>
          <p:cNvPr id="8" name="Date Placeholder 3"/>
          <p:cNvSpPr>
            <a:spLocks noGrp="1"/>
          </p:cNvSpPr>
          <p:nvPr>
            <p:ph type="dt" sz="half" idx="10"/>
          </p:nvPr>
        </p:nvSpPr>
        <p:spPr/>
        <p:txBody>
          <a:bodyPr/>
          <a:lstStyle>
            <a:lvl1pPr>
              <a:defRPr/>
            </a:lvl1pPr>
          </a:lstStyle>
          <a:p>
            <a:pPr>
              <a:defRPr/>
            </a:pPr>
            <a:fld id="{22A758FE-3E4F-4002-9C29-925294946AB0}" type="datetime1">
              <a:rPr lang="en-US"/>
              <a:pPr>
                <a:defRPr/>
              </a:pPr>
              <a:t>21-Jan-21</a:t>
            </a:fld>
            <a:endParaRPr/>
          </a:p>
        </p:txBody>
      </p:sp>
      <p:sp>
        <p:nvSpPr>
          <p:cNvPr id="9" name="Footer Placeholder 4"/>
          <p:cNvSpPr>
            <a:spLocks noGrp="1"/>
          </p:cNvSpPr>
          <p:nvPr>
            <p:ph type="ftr" sz="quarter" idx="11"/>
          </p:nvPr>
        </p:nvSpPr>
        <p:spPr/>
        <p:txBody>
          <a:bodyPr/>
          <a:lstStyle>
            <a:lvl1pPr>
              <a:defRPr/>
            </a:lvl1pPr>
          </a:lstStyle>
          <a:p>
            <a:pPr>
              <a:defRPr/>
            </a:pPr>
            <a:endParaRPr/>
          </a:p>
        </p:txBody>
      </p:sp>
      <p:sp>
        <p:nvSpPr>
          <p:cNvPr id="10" name="Slide Number Placeholder 5"/>
          <p:cNvSpPr>
            <a:spLocks noGrp="1"/>
          </p:cNvSpPr>
          <p:nvPr>
            <p:ph type="sldNum" sz="quarter" idx="12"/>
          </p:nvPr>
        </p:nvSpPr>
        <p:spPr/>
        <p:txBody>
          <a:bodyPr/>
          <a:lstStyle>
            <a:lvl1pPr>
              <a:defRPr/>
            </a:lvl1pPr>
          </a:lstStyle>
          <a:p>
            <a:pPr>
              <a:defRPr/>
            </a:pPr>
            <a:fld id="{EE6EF74B-E6B0-475B-96B5-3699D25BD048}" type="slidenum">
              <a:rPr/>
              <a:pPr>
                <a:defRPr/>
              </a:pPr>
              <a:t>‹#›</a:t>
            </a:fld>
            <a:endParaRPr/>
          </a:p>
        </p:txBody>
      </p:sp>
    </p:spTree>
    <p:extLst>
      <p:ext uri="{BB962C8B-B14F-4D97-AF65-F5344CB8AC3E}">
        <p14:creationId xmlns:p14="http://schemas.microsoft.com/office/powerpoint/2010/main" val="142351966"/>
      </p:ext>
    </p:extLst>
  </p:cSld>
  <p:clrMapOvr>
    <a:masterClrMapping/>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1888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0"/>
          </p:nvPr>
        </p:nvSpPr>
        <p:spPr/>
        <p:txBody>
          <a:bodyPr/>
          <a:lstStyle>
            <a:lvl1pPr>
              <a:defRPr/>
            </a:lvl1pPr>
          </a:lstStyle>
          <a:p>
            <a:pPr>
              <a:defRPr/>
            </a:pPr>
            <a:endParaRPr/>
          </a:p>
        </p:txBody>
      </p:sp>
      <p:sp>
        <p:nvSpPr>
          <p:cNvPr id="6" name="Date Placeholder 3"/>
          <p:cNvSpPr>
            <a:spLocks noGrp="1"/>
          </p:cNvSpPr>
          <p:nvPr>
            <p:ph type="dt" sz="half" idx="11"/>
          </p:nvPr>
        </p:nvSpPr>
        <p:spPr/>
        <p:txBody>
          <a:bodyPr/>
          <a:lstStyle>
            <a:lvl1pPr>
              <a:defRPr/>
            </a:lvl1pPr>
          </a:lstStyle>
          <a:p>
            <a:pPr>
              <a:defRPr/>
            </a:pPr>
            <a:fld id="{CCD552D7-30E7-461F-807D-94454BB78054}" type="datetime1">
              <a:rPr lang="en-US"/>
              <a:pPr>
                <a:defRPr/>
              </a:pPr>
              <a:t>21-Jan-21</a:t>
            </a:fld>
            <a:endParaRPr/>
          </a:p>
        </p:txBody>
      </p:sp>
      <p:sp>
        <p:nvSpPr>
          <p:cNvPr id="7" name="Slide Number Placeholder 5"/>
          <p:cNvSpPr>
            <a:spLocks noGrp="1"/>
          </p:cNvSpPr>
          <p:nvPr>
            <p:ph type="sldNum" sz="quarter" idx="12"/>
          </p:nvPr>
        </p:nvSpPr>
        <p:spPr/>
        <p:txBody>
          <a:bodyPr/>
          <a:lstStyle>
            <a:lvl1pPr>
              <a:defRPr/>
            </a:lvl1pPr>
          </a:lstStyle>
          <a:p>
            <a:pPr>
              <a:defRPr/>
            </a:pPr>
            <a:fld id="{3CE8AD06-E9CC-463E-A67C-0FEB3C487EEB}" type="slidenum">
              <a:rPr/>
              <a:pPr>
                <a:defRPr/>
              </a:pPr>
              <a:t>‹#›</a:t>
            </a:fld>
            <a:endParaRPr/>
          </a:p>
        </p:txBody>
      </p:sp>
    </p:spTree>
    <p:extLst>
      <p:ext uri="{BB962C8B-B14F-4D97-AF65-F5344CB8AC3E}">
        <p14:creationId xmlns:p14="http://schemas.microsoft.com/office/powerpoint/2010/main" val="1204306504"/>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8882" y="1596571"/>
            <a:ext cx="487553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4" name="Content Placeholder 3"/>
          <p:cNvSpPr>
            <a:spLocks noGrp="1"/>
          </p:cNvSpPr>
          <p:nvPr>
            <p:ph sz="half" idx="2"/>
          </p:nvPr>
        </p:nvSpPr>
        <p:spPr>
          <a:xfrm>
            <a:off x="121888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094412" y="1596571"/>
            <a:ext cx="4875530" cy="816429"/>
          </a:xfrm>
        </p:spPr>
        <p:txBody>
          <a:bodyPr anchor="ctr">
            <a:normAutofit/>
          </a:bodyPr>
          <a:lstStyle>
            <a:lvl1pPr marL="0" indent="0">
              <a:buNone/>
              <a:defRPr sz="2800" b="0">
                <a:solidFill>
                  <a:schemeClr val="accent1"/>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US"/>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Footer Placeholder 4"/>
          <p:cNvSpPr>
            <a:spLocks noGrp="1"/>
          </p:cNvSpPr>
          <p:nvPr>
            <p:ph type="ftr" sz="quarter" idx="10"/>
          </p:nvPr>
        </p:nvSpPr>
        <p:spPr/>
        <p:txBody>
          <a:bodyPr/>
          <a:lstStyle>
            <a:lvl1pPr>
              <a:defRPr/>
            </a:lvl1pPr>
          </a:lstStyle>
          <a:p>
            <a:pPr>
              <a:defRPr/>
            </a:pPr>
            <a:endParaRPr/>
          </a:p>
        </p:txBody>
      </p:sp>
      <p:sp>
        <p:nvSpPr>
          <p:cNvPr id="8" name="Date Placeholder 3"/>
          <p:cNvSpPr>
            <a:spLocks noGrp="1"/>
          </p:cNvSpPr>
          <p:nvPr>
            <p:ph type="dt" sz="half" idx="11"/>
          </p:nvPr>
        </p:nvSpPr>
        <p:spPr/>
        <p:txBody>
          <a:bodyPr/>
          <a:lstStyle>
            <a:lvl1pPr>
              <a:defRPr/>
            </a:lvl1pPr>
          </a:lstStyle>
          <a:p>
            <a:pPr>
              <a:defRPr/>
            </a:pPr>
            <a:fld id="{62ABBDDE-91F7-4456-8B33-4C0F3E4172EC}" type="datetime1">
              <a:rPr lang="en-US"/>
              <a:pPr>
                <a:defRPr/>
              </a:pPr>
              <a:t>21-Jan-21</a:t>
            </a:fld>
            <a:endParaRPr/>
          </a:p>
        </p:txBody>
      </p:sp>
      <p:sp>
        <p:nvSpPr>
          <p:cNvPr id="9" name="Slide Number Placeholder 5"/>
          <p:cNvSpPr>
            <a:spLocks noGrp="1"/>
          </p:cNvSpPr>
          <p:nvPr>
            <p:ph type="sldNum" sz="quarter" idx="12"/>
          </p:nvPr>
        </p:nvSpPr>
        <p:spPr/>
        <p:txBody>
          <a:bodyPr/>
          <a:lstStyle>
            <a:lvl1pPr>
              <a:defRPr/>
            </a:lvl1pPr>
          </a:lstStyle>
          <a:p>
            <a:pPr>
              <a:defRPr/>
            </a:pPr>
            <a:fld id="{13DAD803-C13A-4BB3-BA30-60CAAB606FA3}" type="slidenum">
              <a:rPr/>
              <a:pPr>
                <a:defRPr/>
              </a:pPr>
              <a:t>‹#›</a:t>
            </a:fld>
            <a:endParaRPr/>
          </a:p>
        </p:txBody>
      </p:sp>
    </p:spTree>
    <p:extLst>
      <p:ext uri="{BB962C8B-B14F-4D97-AF65-F5344CB8AC3E}">
        <p14:creationId xmlns:p14="http://schemas.microsoft.com/office/powerpoint/2010/main" val="1822649410"/>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Footer Placeholder 4"/>
          <p:cNvSpPr>
            <a:spLocks noGrp="1"/>
          </p:cNvSpPr>
          <p:nvPr>
            <p:ph type="ftr" sz="quarter" idx="10"/>
          </p:nvPr>
        </p:nvSpPr>
        <p:spPr/>
        <p:txBody>
          <a:bodyPr/>
          <a:lstStyle>
            <a:lvl1pPr>
              <a:defRPr/>
            </a:lvl1pPr>
          </a:lstStyle>
          <a:p>
            <a:pPr>
              <a:defRPr/>
            </a:pPr>
            <a:endParaRPr/>
          </a:p>
        </p:txBody>
      </p:sp>
      <p:sp>
        <p:nvSpPr>
          <p:cNvPr id="4" name="Date Placeholder 3"/>
          <p:cNvSpPr>
            <a:spLocks noGrp="1"/>
          </p:cNvSpPr>
          <p:nvPr>
            <p:ph type="dt" sz="half" idx="11"/>
          </p:nvPr>
        </p:nvSpPr>
        <p:spPr/>
        <p:txBody>
          <a:bodyPr/>
          <a:lstStyle>
            <a:lvl1pPr>
              <a:defRPr/>
            </a:lvl1pPr>
          </a:lstStyle>
          <a:p>
            <a:pPr>
              <a:defRPr/>
            </a:pPr>
            <a:fld id="{FBEE5D54-6308-4022-A944-C03FC438B169}" type="datetime1">
              <a:rPr lang="en-US"/>
              <a:pPr>
                <a:defRPr/>
              </a:pPr>
              <a:t>21-Jan-21</a:t>
            </a:fld>
            <a:endParaRPr/>
          </a:p>
        </p:txBody>
      </p:sp>
      <p:sp>
        <p:nvSpPr>
          <p:cNvPr id="5" name="Slide Number Placeholder 5"/>
          <p:cNvSpPr>
            <a:spLocks noGrp="1"/>
          </p:cNvSpPr>
          <p:nvPr>
            <p:ph type="sldNum" sz="quarter" idx="12"/>
          </p:nvPr>
        </p:nvSpPr>
        <p:spPr/>
        <p:txBody>
          <a:bodyPr/>
          <a:lstStyle>
            <a:lvl1pPr>
              <a:defRPr/>
            </a:lvl1pPr>
          </a:lstStyle>
          <a:p>
            <a:pPr>
              <a:defRPr/>
            </a:pPr>
            <a:fld id="{DD468D5B-32F6-4410-8CC9-BAFD38A0DB81}" type="slidenum">
              <a:rPr/>
              <a:pPr>
                <a:defRPr/>
              </a:pPr>
              <a:t>‹#›</a:t>
            </a:fld>
            <a:endParaRPr/>
          </a:p>
        </p:txBody>
      </p:sp>
    </p:spTree>
    <p:extLst>
      <p:ext uri="{BB962C8B-B14F-4D97-AF65-F5344CB8AC3E}">
        <p14:creationId xmlns:p14="http://schemas.microsoft.com/office/powerpoint/2010/main" val="2909828675"/>
      </p:ext>
    </p:extLst>
  </p:cSld>
  <p:clrMapOvr>
    <a:masterClrMapping/>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2" name="bottom graphic"/>
          <p:cNvGrpSpPr>
            <a:grpSpLocks/>
          </p:cNvGrpSpPr>
          <p:nvPr/>
        </p:nvGrpSpPr>
        <p:grpSpPr bwMode="auto">
          <a:xfrm>
            <a:off x="0" y="5408613"/>
            <a:ext cx="12188825" cy="1463675"/>
            <a:chOff x="0" y="4056912"/>
            <a:chExt cx="9144000" cy="1096862"/>
          </a:xfrm>
        </p:grpSpPr>
        <p:sp>
          <p:nvSpPr>
            <p:cNvPr id="3" name="Freeform 2"/>
            <p:cNvSpPr/>
            <p:nvPr/>
          </p:nvSpPr>
          <p:spPr bwMode="ltGray">
            <a:xfrm rot="5400000">
              <a:off x="4119931" y="118997"/>
              <a:ext cx="904138"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fontAlgn="auto">
                <a:spcBef>
                  <a:spcPts val="0"/>
                </a:spcBef>
                <a:spcAft>
                  <a:spcPts val="0"/>
                </a:spcAft>
                <a:defRPr/>
              </a:pPr>
              <a:endParaRPr/>
            </a:p>
          </p:txBody>
        </p:sp>
        <p:sp>
          <p:nvSpPr>
            <p:cNvPr id="4"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8987" fontAlgn="auto">
                <a:spcBef>
                  <a:spcPts val="0"/>
                </a:spcBef>
                <a:spcAft>
                  <a:spcPts val="0"/>
                </a:spcAft>
                <a:defRPr/>
              </a:pPr>
              <a:endParaRPr/>
            </a:p>
          </p:txBody>
        </p:sp>
      </p:grpSp>
      <p:sp>
        <p:nvSpPr>
          <p:cNvPr id="5" name="Date Placeholder 1"/>
          <p:cNvSpPr>
            <a:spLocks noGrp="1"/>
          </p:cNvSpPr>
          <p:nvPr>
            <p:ph type="dt" sz="half" idx="10"/>
          </p:nvPr>
        </p:nvSpPr>
        <p:spPr/>
        <p:txBody>
          <a:bodyPr/>
          <a:lstStyle>
            <a:lvl1pPr>
              <a:defRPr/>
            </a:lvl1pPr>
          </a:lstStyle>
          <a:p>
            <a:pPr>
              <a:defRPr/>
            </a:pPr>
            <a:fld id="{6EAF8E9A-8D94-4FEB-B1C9-FB6492874FB0}" type="datetime1">
              <a:rPr lang="en-US"/>
              <a:pPr>
                <a:defRPr/>
              </a:pPr>
              <a:t>21-Jan-21</a:t>
            </a:fld>
            <a:endParaRPr/>
          </a:p>
        </p:txBody>
      </p:sp>
      <p:sp>
        <p:nvSpPr>
          <p:cNvPr id="6" name="Footer Placeholder 2"/>
          <p:cNvSpPr>
            <a:spLocks noGrp="1"/>
          </p:cNvSpPr>
          <p:nvPr>
            <p:ph type="ftr" sz="quarter" idx="11"/>
          </p:nvPr>
        </p:nvSpPr>
        <p:spPr/>
        <p:txBody>
          <a:bodyPr/>
          <a:lstStyle>
            <a:lvl1pPr>
              <a:defRPr/>
            </a:lvl1pPr>
          </a:lstStyle>
          <a:p>
            <a:pPr>
              <a:defRPr/>
            </a:pPr>
            <a:endParaRPr/>
          </a:p>
        </p:txBody>
      </p:sp>
      <p:sp>
        <p:nvSpPr>
          <p:cNvPr id="7" name="Slide Number Placeholder 3"/>
          <p:cNvSpPr>
            <a:spLocks noGrp="1"/>
          </p:cNvSpPr>
          <p:nvPr>
            <p:ph type="sldNum" sz="quarter" idx="12"/>
          </p:nvPr>
        </p:nvSpPr>
        <p:spPr/>
        <p:txBody>
          <a:bodyPr/>
          <a:lstStyle>
            <a:lvl1pPr>
              <a:defRPr/>
            </a:lvl1pPr>
          </a:lstStyle>
          <a:p>
            <a:pPr>
              <a:defRPr/>
            </a:pPr>
            <a:fld id="{3E56D064-5551-4ADB-9DED-14A5204D2998}" type="slidenum">
              <a:rPr/>
              <a:pPr>
                <a:defRPr/>
              </a:pPr>
              <a:t>‹#›</a:t>
            </a:fld>
            <a:endParaRPr/>
          </a:p>
        </p:txBody>
      </p:sp>
    </p:spTree>
    <p:extLst>
      <p:ext uri="{BB962C8B-B14F-4D97-AF65-F5344CB8AC3E}">
        <p14:creationId xmlns:p14="http://schemas.microsoft.com/office/powerpoint/2010/main" val="2775172856"/>
      </p:ext>
    </p:extLst>
  </p:cSld>
  <p:clrMapOvr>
    <a:masterClrMapping/>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b="0"/>
            </a:lvl1pPr>
          </a:lstStyle>
          <a:p>
            <a:r>
              <a:rPr lang="en-US"/>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a:p>
        </p:txBody>
      </p:sp>
      <p:sp>
        <p:nvSpPr>
          <p:cNvPr id="6" name="Date Placeholder 3"/>
          <p:cNvSpPr>
            <a:spLocks noGrp="1"/>
          </p:cNvSpPr>
          <p:nvPr>
            <p:ph type="dt" sz="half" idx="11"/>
          </p:nvPr>
        </p:nvSpPr>
        <p:spPr/>
        <p:txBody>
          <a:bodyPr/>
          <a:lstStyle>
            <a:lvl1pPr>
              <a:defRPr/>
            </a:lvl1pPr>
          </a:lstStyle>
          <a:p>
            <a:pPr>
              <a:defRPr/>
            </a:pPr>
            <a:fld id="{3D38966B-5F40-4710-BD96-E2004391328F}" type="datetime1">
              <a:rPr lang="en-US"/>
              <a:pPr>
                <a:defRPr/>
              </a:pPr>
              <a:t>21-Jan-21</a:t>
            </a:fld>
            <a:endParaRPr/>
          </a:p>
        </p:txBody>
      </p:sp>
      <p:sp>
        <p:nvSpPr>
          <p:cNvPr id="7" name="Slide Number Placeholder 5"/>
          <p:cNvSpPr>
            <a:spLocks noGrp="1"/>
          </p:cNvSpPr>
          <p:nvPr>
            <p:ph type="sldNum" sz="quarter" idx="12"/>
          </p:nvPr>
        </p:nvSpPr>
        <p:spPr/>
        <p:txBody>
          <a:bodyPr/>
          <a:lstStyle>
            <a:lvl1pPr>
              <a:defRPr/>
            </a:lvl1pPr>
          </a:lstStyle>
          <a:p>
            <a:pPr>
              <a:defRPr/>
            </a:pPr>
            <a:fld id="{D042A0B2-0623-49BD-B0B9-5D0640F3A57C}" type="slidenum">
              <a:rPr/>
              <a:pPr>
                <a:defRPr/>
              </a:pPr>
              <a:t>‹#›</a:t>
            </a:fld>
            <a:endParaRPr/>
          </a:p>
        </p:txBody>
      </p:sp>
    </p:spTree>
    <p:extLst>
      <p:ext uri="{BB962C8B-B14F-4D97-AF65-F5344CB8AC3E}">
        <p14:creationId xmlns:p14="http://schemas.microsoft.com/office/powerpoint/2010/main" val="269997190"/>
      </p:ext>
    </p:extLst>
  </p:cSld>
  <p:clrMapOvr>
    <a:masterClrMapping/>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600" b="0"/>
            </a:lvl1pPr>
          </a:lstStyle>
          <a:p>
            <a:r>
              <a:rPr lang="en-US"/>
              <a:t>Click to edit Master title style</a:t>
            </a:r>
            <a:endParaRPr/>
          </a:p>
        </p:txBody>
      </p:sp>
      <p:sp>
        <p:nvSpPr>
          <p:cNvPr id="3" name="Picture Placeholder 2"/>
          <p:cNvSpPr>
            <a:spLocks noGrp="1"/>
          </p:cNvSpPr>
          <p:nvPr>
            <p:ph type="pic" idx="1"/>
          </p:nvPr>
        </p:nvSpPr>
        <p:spPr>
          <a:xfrm>
            <a:off x="1218887" y="1600200"/>
            <a:ext cx="6703850" cy="3657600"/>
          </a:xfrm>
          <a:prstGeom prst="roundRect">
            <a:avLst>
              <a:gd name="adj" fmla="val 3098"/>
            </a:avLst>
          </a:prstGeom>
        </p:spPr>
        <p:txBody>
          <a:bodyPr rtlCol="0">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pPr lvl="0"/>
            <a:r>
              <a:rPr lang="en-US" noProof="0"/>
              <a:t>Click icon to add picture</a:t>
            </a:r>
            <a:endParaRPr noProof="0"/>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US"/>
              <a:t>Click to edit Master text styles</a:t>
            </a:r>
          </a:p>
        </p:txBody>
      </p:sp>
      <p:sp>
        <p:nvSpPr>
          <p:cNvPr id="5" name="Footer Placeholder 4"/>
          <p:cNvSpPr>
            <a:spLocks noGrp="1"/>
          </p:cNvSpPr>
          <p:nvPr>
            <p:ph type="ftr" sz="quarter" idx="10"/>
          </p:nvPr>
        </p:nvSpPr>
        <p:spPr/>
        <p:txBody>
          <a:bodyPr/>
          <a:lstStyle>
            <a:lvl1pPr>
              <a:defRPr/>
            </a:lvl1pPr>
          </a:lstStyle>
          <a:p>
            <a:pPr>
              <a:defRPr/>
            </a:pPr>
            <a:endParaRPr/>
          </a:p>
        </p:txBody>
      </p:sp>
      <p:sp>
        <p:nvSpPr>
          <p:cNvPr id="6" name="Date Placeholder 3"/>
          <p:cNvSpPr>
            <a:spLocks noGrp="1"/>
          </p:cNvSpPr>
          <p:nvPr>
            <p:ph type="dt" sz="half" idx="11"/>
          </p:nvPr>
        </p:nvSpPr>
        <p:spPr/>
        <p:txBody>
          <a:bodyPr/>
          <a:lstStyle>
            <a:lvl1pPr>
              <a:defRPr/>
            </a:lvl1pPr>
          </a:lstStyle>
          <a:p>
            <a:pPr>
              <a:defRPr/>
            </a:pPr>
            <a:fld id="{F7206E14-3B7D-4F09-BB4E-70AFEA90D708}" type="datetime1">
              <a:rPr lang="en-US"/>
              <a:pPr>
                <a:defRPr/>
              </a:pPr>
              <a:t>21-Jan-21</a:t>
            </a:fld>
            <a:endParaRPr/>
          </a:p>
        </p:txBody>
      </p:sp>
      <p:sp>
        <p:nvSpPr>
          <p:cNvPr id="7" name="Slide Number Placeholder 5"/>
          <p:cNvSpPr>
            <a:spLocks noGrp="1"/>
          </p:cNvSpPr>
          <p:nvPr>
            <p:ph type="sldNum" sz="quarter" idx="12"/>
          </p:nvPr>
        </p:nvSpPr>
        <p:spPr/>
        <p:txBody>
          <a:bodyPr/>
          <a:lstStyle>
            <a:lvl1pPr>
              <a:defRPr/>
            </a:lvl1pPr>
          </a:lstStyle>
          <a:p>
            <a:pPr>
              <a:defRPr/>
            </a:pPr>
            <a:fld id="{CEFA762F-692F-4C87-8DD3-F8536AA33137}" type="slidenum">
              <a:rPr/>
              <a:pPr>
                <a:defRPr/>
              </a:pPr>
              <a:t>‹#›</a:t>
            </a:fld>
            <a:endParaRPr/>
          </a:p>
        </p:txBody>
      </p:sp>
    </p:spTree>
    <p:extLst>
      <p:ext uri="{BB962C8B-B14F-4D97-AF65-F5344CB8AC3E}">
        <p14:creationId xmlns:p14="http://schemas.microsoft.com/office/powerpoint/2010/main" val="904150695"/>
      </p:ext>
    </p:extLst>
  </p:cSld>
  <p:clrMapOvr>
    <a:masterClrMapping/>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836613"/>
            <a:ext cx="1152525"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ooter Placeholder 4"/>
          <p:cNvSpPr>
            <a:spLocks noGrp="1"/>
          </p:cNvSpPr>
          <p:nvPr>
            <p:ph type="ftr" sz="quarter" idx="3"/>
          </p:nvPr>
        </p:nvSpPr>
        <p:spPr>
          <a:xfrm>
            <a:off x="1219200" y="6448425"/>
            <a:ext cx="8288338" cy="180975"/>
          </a:xfrm>
          <a:prstGeom prst="rect">
            <a:avLst/>
          </a:prstGeom>
        </p:spPr>
        <p:txBody>
          <a:bodyPr vert="horz" lIns="121899" tIns="60949" rIns="121899" bIns="60949" rtlCol="0" anchor="ctr"/>
          <a:lstStyle>
            <a:lvl1pPr algn="l" defTabSz="1218987" fontAlgn="auto">
              <a:spcBef>
                <a:spcPts val="0"/>
              </a:spcBef>
              <a:spcAft>
                <a:spcPts val="0"/>
              </a:spcAft>
              <a:defRPr sz="1200">
                <a:solidFill>
                  <a:schemeClr val="tx1"/>
                </a:solidFill>
                <a:latin typeface="+mn-lt"/>
                <a:cs typeface="+mn-cs"/>
              </a:defRPr>
            </a:lvl1pPr>
          </a:lstStyle>
          <a:p>
            <a:pPr>
              <a:defRPr/>
            </a:pPr>
            <a:endParaRPr/>
          </a:p>
        </p:txBody>
      </p:sp>
      <p:sp>
        <p:nvSpPr>
          <p:cNvPr id="1028" name="Title Placeholder 1"/>
          <p:cNvSpPr>
            <a:spLocks noGrp="1"/>
          </p:cNvSpPr>
          <p:nvPr>
            <p:ph type="title"/>
          </p:nvPr>
        </p:nvSpPr>
        <p:spPr bwMode="auto">
          <a:xfrm>
            <a:off x="1219200" y="152400"/>
            <a:ext cx="9750425"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99" tIns="60949" rIns="121899" bIns="60949" numCol="1" anchor="b" anchorCtr="0" compatLnSpc="1">
            <a:prstTxWarp prst="textNoShape">
              <a:avLst/>
            </a:prstTxWarp>
          </a:bodyPr>
          <a:lstStyle/>
          <a:p>
            <a:pPr lvl="0"/>
            <a:r>
              <a:rPr lang="en-US"/>
              <a:t>Click to edit Master title style</a:t>
            </a:r>
          </a:p>
        </p:txBody>
      </p:sp>
      <p:sp>
        <p:nvSpPr>
          <p:cNvPr id="1029" name="Text Placeholder 2"/>
          <p:cNvSpPr>
            <a:spLocks noGrp="1"/>
          </p:cNvSpPr>
          <p:nvPr>
            <p:ph type="body" idx="1"/>
          </p:nvPr>
        </p:nvSpPr>
        <p:spPr bwMode="auto">
          <a:xfrm>
            <a:off x="1219200" y="1600200"/>
            <a:ext cx="97504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1899" tIns="60949" rIns="121899" bIns="6094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547225" y="6448425"/>
            <a:ext cx="1422400" cy="180975"/>
          </a:xfrm>
          <a:prstGeom prst="rect">
            <a:avLst/>
          </a:prstGeom>
        </p:spPr>
        <p:txBody>
          <a:bodyPr vert="horz" lIns="121899" tIns="60949" rIns="121899" bIns="60949" rtlCol="0" anchor="ctr"/>
          <a:lstStyle>
            <a:lvl1pPr algn="r" defTabSz="1218987" fontAlgn="auto">
              <a:spcBef>
                <a:spcPts val="0"/>
              </a:spcBef>
              <a:spcAft>
                <a:spcPts val="0"/>
              </a:spcAft>
              <a:defRPr sz="1200">
                <a:solidFill>
                  <a:schemeClr val="tx1"/>
                </a:solidFill>
                <a:latin typeface="+mn-lt"/>
                <a:cs typeface="+mn-cs"/>
              </a:defRPr>
            </a:lvl1pPr>
          </a:lstStyle>
          <a:p>
            <a:pPr>
              <a:defRPr/>
            </a:pPr>
            <a:fld id="{6811251A-47AB-417B-8B19-CEDDD6C79F3D}" type="datetime1">
              <a:rPr lang="en-US"/>
              <a:pPr>
                <a:defRPr/>
              </a:pPr>
              <a:t>21-Jan-21</a:t>
            </a:fld>
            <a:endParaRPr/>
          </a:p>
        </p:txBody>
      </p:sp>
      <p:sp>
        <p:nvSpPr>
          <p:cNvPr id="6" name="Slide Number Placeholder 5"/>
          <p:cNvSpPr>
            <a:spLocks noGrp="1"/>
          </p:cNvSpPr>
          <p:nvPr>
            <p:ph type="sldNum" sz="quarter" idx="4"/>
          </p:nvPr>
        </p:nvSpPr>
        <p:spPr>
          <a:xfrm>
            <a:off x="11071225" y="6448425"/>
            <a:ext cx="812800" cy="180975"/>
          </a:xfrm>
          <a:prstGeom prst="rect">
            <a:avLst/>
          </a:prstGeom>
        </p:spPr>
        <p:txBody>
          <a:bodyPr vert="horz" lIns="121899" tIns="60949" rIns="121899" bIns="60949" rtlCol="0" anchor="ctr"/>
          <a:lstStyle>
            <a:lvl1pPr algn="r" defTabSz="1218987" fontAlgn="auto">
              <a:spcBef>
                <a:spcPts val="0"/>
              </a:spcBef>
              <a:spcAft>
                <a:spcPts val="0"/>
              </a:spcAft>
              <a:defRPr sz="1200">
                <a:solidFill>
                  <a:schemeClr val="tx1"/>
                </a:solidFill>
                <a:latin typeface="+mn-lt"/>
                <a:cs typeface="+mn-cs"/>
              </a:defRPr>
            </a:lvl1pPr>
          </a:lstStyle>
          <a:p>
            <a:pPr>
              <a:defRPr/>
            </a:pPr>
            <a:fld id="{C27E08BA-744C-4F91-AA11-FD293334EFB6}" type="slidenum">
              <a:rPr/>
              <a:pPr>
                <a:defRPr/>
              </a:pPr>
              <a:t>‹#›</a:t>
            </a:fld>
            <a:endParaRPr/>
          </a:p>
        </p:txBody>
      </p:sp>
      <p:pic>
        <p:nvPicPr>
          <p:cNvPr id="1032" name="Picture 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988" y="5408613"/>
            <a:ext cx="12215813"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9" r:id="rId1"/>
    <p:sldLayoutId id="2147483662" r:id="rId2"/>
    <p:sldLayoutId id="2147483670" r:id="rId3"/>
    <p:sldLayoutId id="2147483663" r:id="rId4"/>
    <p:sldLayoutId id="2147483664" r:id="rId5"/>
    <p:sldLayoutId id="2147483665" r:id="rId6"/>
    <p:sldLayoutId id="2147483671" r:id="rId7"/>
    <p:sldLayoutId id="2147483666" r:id="rId8"/>
    <p:sldLayoutId id="2147483667" r:id="rId9"/>
    <p:sldLayoutId id="2147483668" r:id="rId10"/>
  </p:sldLayoutIdLst>
  <p:transition spd="med">
    <p:fade/>
  </p:transition>
  <p:hf sldNum="0" hdr="0" ftr="0" dt="0"/>
  <p:txStyles>
    <p:titleStyle>
      <a:lvl1pPr algn="l" defTabSz="1217613" rtl="0" eaLnBrk="1" fontAlgn="base" hangingPunct="1">
        <a:spcBef>
          <a:spcPct val="0"/>
        </a:spcBef>
        <a:spcAft>
          <a:spcPct val="0"/>
        </a:spcAft>
        <a:defRPr sz="3600" kern="1200">
          <a:solidFill>
            <a:schemeClr val="tx1"/>
          </a:solidFill>
          <a:latin typeface="+mj-lt"/>
          <a:ea typeface="+mj-ea"/>
          <a:cs typeface="+mj-cs"/>
        </a:defRPr>
      </a:lvl1pPr>
      <a:lvl2pPr algn="l" defTabSz="1217613" rtl="0" eaLnBrk="1" fontAlgn="base" hangingPunct="1">
        <a:spcBef>
          <a:spcPct val="0"/>
        </a:spcBef>
        <a:spcAft>
          <a:spcPct val="0"/>
        </a:spcAft>
        <a:defRPr sz="3600">
          <a:solidFill>
            <a:schemeClr val="tx1"/>
          </a:solidFill>
          <a:latin typeface="Constantia" pitchFamily="18" charset="0"/>
        </a:defRPr>
      </a:lvl2pPr>
      <a:lvl3pPr algn="l" defTabSz="1217613" rtl="0" eaLnBrk="1" fontAlgn="base" hangingPunct="1">
        <a:spcBef>
          <a:spcPct val="0"/>
        </a:spcBef>
        <a:spcAft>
          <a:spcPct val="0"/>
        </a:spcAft>
        <a:defRPr sz="3600">
          <a:solidFill>
            <a:schemeClr val="tx1"/>
          </a:solidFill>
          <a:latin typeface="Constantia" pitchFamily="18" charset="0"/>
        </a:defRPr>
      </a:lvl3pPr>
      <a:lvl4pPr algn="l" defTabSz="1217613" rtl="0" eaLnBrk="1" fontAlgn="base" hangingPunct="1">
        <a:spcBef>
          <a:spcPct val="0"/>
        </a:spcBef>
        <a:spcAft>
          <a:spcPct val="0"/>
        </a:spcAft>
        <a:defRPr sz="3600">
          <a:solidFill>
            <a:schemeClr val="tx1"/>
          </a:solidFill>
          <a:latin typeface="Constantia" pitchFamily="18" charset="0"/>
        </a:defRPr>
      </a:lvl4pPr>
      <a:lvl5pPr algn="l" defTabSz="1217613" rtl="0" eaLnBrk="1" fontAlgn="base" hangingPunct="1">
        <a:spcBef>
          <a:spcPct val="0"/>
        </a:spcBef>
        <a:spcAft>
          <a:spcPct val="0"/>
        </a:spcAft>
        <a:defRPr sz="3600">
          <a:solidFill>
            <a:schemeClr val="tx1"/>
          </a:solidFill>
          <a:latin typeface="Constantia" pitchFamily="18" charset="0"/>
        </a:defRPr>
      </a:lvl5pPr>
      <a:lvl6pPr marL="457200" algn="l" defTabSz="1217613" rtl="0" eaLnBrk="1" fontAlgn="base" hangingPunct="1">
        <a:spcBef>
          <a:spcPct val="0"/>
        </a:spcBef>
        <a:spcAft>
          <a:spcPct val="0"/>
        </a:spcAft>
        <a:defRPr sz="3600">
          <a:solidFill>
            <a:schemeClr val="tx1"/>
          </a:solidFill>
          <a:latin typeface="Constantia" pitchFamily="18" charset="0"/>
        </a:defRPr>
      </a:lvl6pPr>
      <a:lvl7pPr marL="914400" algn="l" defTabSz="1217613" rtl="0" eaLnBrk="1" fontAlgn="base" hangingPunct="1">
        <a:spcBef>
          <a:spcPct val="0"/>
        </a:spcBef>
        <a:spcAft>
          <a:spcPct val="0"/>
        </a:spcAft>
        <a:defRPr sz="3600">
          <a:solidFill>
            <a:schemeClr val="tx1"/>
          </a:solidFill>
          <a:latin typeface="Constantia" pitchFamily="18" charset="0"/>
        </a:defRPr>
      </a:lvl7pPr>
      <a:lvl8pPr marL="1371600" algn="l" defTabSz="1217613" rtl="0" eaLnBrk="1" fontAlgn="base" hangingPunct="1">
        <a:spcBef>
          <a:spcPct val="0"/>
        </a:spcBef>
        <a:spcAft>
          <a:spcPct val="0"/>
        </a:spcAft>
        <a:defRPr sz="3600">
          <a:solidFill>
            <a:schemeClr val="tx1"/>
          </a:solidFill>
          <a:latin typeface="Constantia" pitchFamily="18" charset="0"/>
        </a:defRPr>
      </a:lvl8pPr>
      <a:lvl9pPr marL="1828800" algn="l" defTabSz="1217613" rtl="0" eaLnBrk="1" fontAlgn="base" hangingPunct="1">
        <a:spcBef>
          <a:spcPct val="0"/>
        </a:spcBef>
        <a:spcAft>
          <a:spcPct val="0"/>
        </a:spcAft>
        <a:defRPr sz="3600">
          <a:solidFill>
            <a:schemeClr val="tx1"/>
          </a:solidFill>
          <a:latin typeface="Constantia" pitchFamily="18" charset="0"/>
        </a:defRPr>
      </a:lvl9pPr>
    </p:titleStyle>
    <p:bodyStyle>
      <a:lvl1pPr marL="303213" indent="-303213" algn="l" defTabSz="1217613" rtl="0" eaLnBrk="1" fontAlgn="base" hangingPunct="1">
        <a:lnSpc>
          <a:spcPct val="90000"/>
        </a:lnSpc>
        <a:spcBef>
          <a:spcPts val="1800"/>
        </a:spcBef>
        <a:spcAft>
          <a:spcPct val="0"/>
        </a:spcAft>
        <a:buClr>
          <a:schemeClr val="accent1"/>
        </a:buClr>
        <a:buFont typeface="Arial" charset="0"/>
        <a:buChar char="•"/>
        <a:defRPr sz="2800" kern="1200">
          <a:solidFill>
            <a:schemeClr val="tx1"/>
          </a:solidFill>
          <a:latin typeface="+mn-lt"/>
          <a:ea typeface="+mn-ea"/>
          <a:cs typeface="+mn-cs"/>
        </a:defRPr>
      </a:lvl1pPr>
      <a:lvl2pPr marL="755650" indent="-303213" algn="l" defTabSz="1217613" rtl="0" eaLnBrk="1" fontAlgn="base" hangingPunct="1">
        <a:lnSpc>
          <a:spcPct val="90000"/>
        </a:lnSpc>
        <a:spcBef>
          <a:spcPts val="1200"/>
        </a:spcBef>
        <a:spcAft>
          <a:spcPct val="0"/>
        </a:spcAft>
        <a:buClr>
          <a:schemeClr val="accent1"/>
        </a:buClr>
        <a:buFont typeface="Arial" charset="0"/>
        <a:buChar char="–"/>
        <a:defRPr sz="2400" kern="1200">
          <a:solidFill>
            <a:schemeClr val="tx1"/>
          </a:solidFill>
          <a:latin typeface="+mn-lt"/>
          <a:ea typeface="+mn-ea"/>
          <a:cs typeface="+mn-cs"/>
        </a:defRPr>
      </a:lvl2pPr>
      <a:lvl3pPr marL="1206500" indent="-303213" algn="l" defTabSz="1217613" rtl="0" eaLnBrk="1" fontAlgn="base" hangingPunct="1">
        <a:lnSpc>
          <a:spcPct val="90000"/>
        </a:lnSpc>
        <a:spcBef>
          <a:spcPts val="800"/>
        </a:spcBef>
        <a:spcAft>
          <a:spcPct val="0"/>
        </a:spcAft>
        <a:buClr>
          <a:schemeClr val="accent1"/>
        </a:buClr>
        <a:buFont typeface="Arial" charset="0"/>
        <a:buChar char="•"/>
        <a:defRPr sz="2000" kern="1200">
          <a:solidFill>
            <a:schemeClr val="tx1"/>
          </a:solidFill>
          <a:latin typeface="+mn-lt"/>
          <a:ea typeface="+mn-ea"/>
          <a:cs typeface="+mn-cs"/>
        </a:defRPr>
      </a:lvl3pPr>
      <a:lvl4pPr marL="1657350" indent="-303213" algn="l" defTabSz="1217613" rtl="0" eaLnBrk="1" fontAlgn="base" hangingPunct="1">
        <a:lnSpc>
          <a:spcPct val="90000"/>
        </a:lnSpc>
        <a:spcBef>
          <a:spcPts val="800"/>
        </a:spcBef>
        <a:spcAft>
          <a:spcPct val="0"/>
        </a:spcAft>
        <a:buClr>
          <a:schemeClr val="accent1"/>
        </a:buClr>
        <a:buFont typeface="Arial" charset="0"/>
        <a:buChar char="•"/>
        <a:defRPr sz="2000" kern="1200">
          <a:solidFill>
            <a:schemeClr val="tx1"/>
          </a:solidFill>
          <a:latin typeface="+mn-lt"/>
          <a:ea typeface="+mn-ea"/>
          <a:cs typeface="+mn-cs"/>
        </a:defRPr>
      </a:lvl4pPr>
      <a:lvl5pPr marL="2108200" indent="-303213" algn="l" defTabSz="1217613" rtl="0" eaLnBrk="1" fontAlgn="base" hangingPunct="1">
        <a:lnSpc>
          <a:spcPct val="90000"/>
        </a:lnSpc>
        <a:spcBef>
          <a:spcPts val="800"/>
        </a:spcBef>
        <a:spcAft>
          <a:spcPct val="0"/>
        </a:spcAft>
        <a:buClr>
          <a:schemeClr val="accent1"/>
        </a:buClr>
        <a:buFont typeface="Arial"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dirty="0"/>
            </a:br>
            <a:r>
              <a:rPr lang="en-US" dirty="0">
                <a:latin typeface="Times New Roman" pitchFamily="18" charset="0"/>
                <a:cs typeface="Times New Roman" pitchFamily="18" charset="0"/>
              </a:rPr>
              <a:t>Islamic Law</a:t>
            </a:r>
          </a:p>
        </p:txBody>
      </p:sp>
      <p:sp>
        <p:nvSpPr>
          <p:cNvPr id="3" name="Subtitle 2"/>
          <p:cNvSpPr>
            <a:spLocks noGrp="1"/>
          </p:cNvSpPr>
          <p:nvPr>
            <p:ph type="subTitle" idx="1"/>
          </p:nvPr>
        </p:nvSpPr>
        <p:spPr>
          <a:xfrm>
            <a:off x="1828324" y="2089595"/>
            <a:ext cx="9141619" cy="882206"/>
          </a:xfrm>
        </p:spPr>
        <p:txBody>
          <a:bodyPr>
            <a:normAutofit/>
          </a:bodyPr>
          <a:lstStyle/>
          <a:p>
            <a:r>
              <a:rPr lang="en-US" dirty="0">
                <a:latin typeface="Times New Roman" pitchFamily="18" charset="0"/>
                <a:cs typeface="Times New Roman" pitchFamily="18" charset="0"/>
              </a:rPr>
              <a:t>Understanding Islamic Legal Tradition</a:t>
            </a:r>
          </a:p>
        </p:txBody>
      </p:sp>
    </p:spTree>
    <p:extLst>
      <p:ext uri="{BB962C8B-B14F-4D97-AF65-F5344CB8AC3E}">
        <p14:creationId xmlns:p14="http://schemas.microsoft.com/office/powerpoint/2010/main" val="4247155650"/>
      </p:ext>
    </p:extLst>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08012" y="152400"/>
            <a:ext cx="11049000" cy="1066800"/>
          </a:xfrm>
        </p:spPr>
        <p:txBody>
          <a:bodyPr>
            <a:normAutofit/>
          </a:bodyPr>
          <a:lstStyle/>
          <a:p>
            <a:pPr algn="ctr"/>
            <a:r>
              <a:rPr lang="en-US" dirty="0"/>
              <a:t>Legal Differences Arising out of the Primary Sources</a:t>
            </a:r>
          </a:p>
        </p:txBody>
      </p:sp>
      <p:graphicFrame>
        <p:nvGraphicFramePr>
          <p:cNvPr id="5" name="Content Placeholder 3"/>
          <p:cNvGraphicFramePr>
            <a:graphicFrameLocks/>
          </p:cNvGraphicFramePr>
          <p:nvPr>
            <p:extLst>
              <p:ext uri="{D42A27DB-BD31-4B8C-83A1-F6EECF244321}">
                <p14:modId xmlns:p14="http://schemas.microsoft.com/office/powerpoint/2010/main" val="1973146377"/>
              </p:ext>
            </p:extLst>
          </p:nvPr>
        </p:nvGraphicFramePr>
        <p:xfrm>
          <a:off x="0" y="1600200"/>
          <a:ext cx="12188825"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9456515"/>
      </p:ext>
    </p:extLst>
  </p:cSld>
  <p:clrMapOvr>
    <a:masterClrMapping/>
  </p:clrMapOvr>
  <p:transition spd="med">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Deriving Law from the Primary Sources</a:t>
            </a:r>
          </a:p>
        </p:txBody>
      </p:sp>
      <p:sp>
        <p:nvSpPr>
          <p:cNvPr id="3" name="Content Placeholder 2"/>
          <p:cNvSpPr>
            <a:spLocks noGrp="1"/>
          </p:cNvSpPr>
          <p:nvPr>
            <p:ph idx="1"/>
          </p:nvPr>
        </p:nvSpPr>
        <p:spPr/>
        <p:txBody>
          <a:bodyPr/>
          <a:lstStyle/>
          <a:p>
            <a:r>
              <a:rPr lang="en-US" dirty="0"/>
              <a:t>Analyzing the text of the Qur’an and Hadith</a:t>
            </a:r>
          </a:p>
          <a:p>
            <a:endParaRPr lang="en-US" dirty="0"/>
          </a:p>
          <a:p>
            <a:r>
              <a:rPr lang="en-US" dirty="0" err="1"/>
              <a:t>Suboot</a:t>
            </a:r>
            <a:r>
              <a:rPr lang="en-US" dirty="0"/>
              <a:t> ()</a:t>
            </a:r>
          </a:p>
          <a:p>
            <a:endParaRPr lang="en-US" dirty="0"/>
          </a:p>
          <a:p>
            <a:r>
              <a:rPr lang="en-US" dirty="0" err="1"/>
              <a:t>Dalala</a:t>
            </a:r>
            <a:r>
              <a:rPr lang="en-US" dirty="0"/>
              <a:t> ()</a:t>
            </a:r>
          </a:p>
        </p:txBody>
      </p:sp>
    </p:spTree>
    <p:extLst>
      <p:ext uri="{BB962C8B-B14F-4D97-AF65-F5344CB8AC3E}">
        <p14:creationId xmlns:p14="http://schemas.microsoft.com/office/powerpoint/2010/main" val="1713604612"/>
      </p:ext>
    </p:extLst>
  </p:cSld>
  <p:clrMapOvr>
    <a:masterClrMapping/>
  </p:clrMapOvr>
  <p:transition spd="med">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Qat‘i</a:t>
            </a:r>
            <a:r>
              <a:rPr lang="en-US" dirty="0"/>
              <a:t> and </a:t>
            </a:r>
            <a:r>
              <a:rPr lang="en-US" dirty="0" err="1"/>
              <a:t>Zanni</a:t>
            </a:r>
            <a:endParaRPr lang="en-US" dirty="0"/>
          </a:p>
        </p:txBody>
      </p:sp>
      <p:sp>
        <p:nvSpPr>
          <p:cNvPr id="3" name="Content Placeholder 2"/>
          <p:cNvSpPr>
            <a:spLocks noGrp="1"/>
          </p:cNvSpPr>
          <p:nvPr>
            <p:ph idx="1"/>
          </p:nvPr>
        </p:nvSpPr>
        <p:spPr/>
        <p:txBody>
          <a:bodyPr/>
          <a:lstStyle/>
          <a:p>
            <a:endParaRPr lang="en-US" dirty="0"/>
          </a:p>
          <a:p>
            <a:r>
              <a:rPr lang="en-US" dirty="0"/>
              <a:t>If a particular commandment is with single-text-single-meaning or multiple-text-single-meaning then it is called </a:t>
            </a:r>
            <a:r>
              <a:rPr lang="en-US" dirty="0" err="1"/>
              <a:t>Qat‘i</a:t>
            </a:r>
            <a:endParaRPr lang="en-US" dirty="0"/>
          </a:p>
          <a:p>
            <a:endParaRPr lang="en-US" dirty="0"/>
          </a:p>
          <a:p>
            <a:r>
              <a:rPr lang="en-US" dirty="0"/>
              <a:t>If a particular commandment is with single-text-multiple-meanings or multiple-texts-multiple-meanings then it is called </a:t>
            </a:r>
            <a:r>
              <a:rPr lang="en-US" dirty="0" err="1"/>
              <a:t>Zanni</a:t>
            </a:r>
            <a:endParaRPr lang="en-US" dirty="0"/>
          </a:p>
        </p:txBody>
      </p:sp>
    </p:spTree>
    <p:extLst>
      <p:ext uri="{BB962C8B-B14F-4D97-AF65-F5344CB8AC3E}">
        <p14:creationId xmlns:p14="http://schemas.microsoft.com/office/powerpoint/2010/main" val="2756034429"/>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9750425" cy="1066800"/>
          </a:xfrm>
        </p:spPr>
        <p:txBody>
          <a:bodyPr/>
          <a:lstStyle/>
          <a:p>
            <a:r>
              <a:rPr lang="en-US" dirty="0"/>
              <a:t>Analyzing the Text (</a:t>
            </a:r>
            <a:r>
              <a:rPr lang="ar-SA" dirty="0"/>
              <a:t>نص</a:t>
            </a:r>
            <a:r>
              <a:rPr lang="en-US" dirty="0"/>
              <a:t>) of Qur’an and </a:t>
            </a:r>
            <a:r>
              <a:rPr lang="en-US" dirty="0" err="1"/>
              <a:t>Sunnah</a:t>
            </a:r>
            <a:endParaRPr lang="en-US" dirty="0"/>
          </a:p>
        </p:txBody>
      </p:sp>
      <p:graphicFrame>
        <p:nvGraphicFramePr>
          <p:cNvPr id="4" name="Diagram 3"/>
          <p:cNvGraphicFramePr/>
          <p:nvPr>
            <p:extLst>
              <p:ext uri="{D42A27DB-BD31-4B8C-83A1-F6EECF244321}">
                <p14:modId xmlns:p14="http://schemas.microsoft.com/office/powerpoint/2010/main" val="1143452470"/>
              </p:ext>
            </p:extLst>
          </p:nvPr>
        </p:nvGraphicFramePr>
        <p:xfrm>
          <a:off x="2055812" y="1371600"/>
          <a:ext cx="7620000" cy="1981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3986565407"/>
              </p:ext>
            </p:extLst>
          </p:nvPr>
        </p:nvGraphicFramePr>
        <p:xfrm>
          <a:off x="2132012" y="4114800"/>
          <a:ext cx="7543800" cy="1905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cxnSp>
        <p:nvCxnSpPr>
          <p:cNvPr id="9" name="Straight Connector 8"/>
          <p:cNvCxnSpPr/>
          <p:nvPr/>
        </p:nvCxnSpPr>
        <p:spPr>
          <a:xfrm>
            <a:off x="7466012" y="1752600"/>
            <a:ext cx="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6468006"/>
      </p:ext>
    </p:extLst>
  </p:cSld>
  <p:clrMapOvr>
    <a:masterClrMapping/>
  </p:clrMapOvr>
  <p:transition spd="med">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 Possibilities arising out of the Analysis of the Text (</a:t>
            </a:r>
            <a:r>
              <a:rPr lang="ar-SA" dirty="0"/>
              <a:t>نص</a:t>
            </a:r>
            <a:r>
              <a:rPr lang="en-US" dirty="0"/>
              <a:t>)</a:t>
            </a:r>
          </a:p>
        </p:txBody>
      </p:sp>
      <p:sp>
        <p:nvSpPr>
          <p:cNvPr id="4" name="Content Placeholder 3"/>
          <p:cNvSpPr txBox="1">
            <a:spLocks noGrp="1"/>
          </p:cNvSpPr>
          <p:nvPr>
            <p:ph idx="1"/>
          </p:nvPr>
        </p:nvSpPr>
        <p:spPr>
          <a:xfrm>
            <a:off x="1219200" y="1600200"/>
            <a:ext cx="9750425" cy="4444271"/>
          </a:xfrm>
          <a:prstGeom prst="rect">
            <a:avLst/>
          </a:prstGeom>
          <a:noFill/>
        </p:spPr>
        <p:txBody>
          <a:bodyPr wrap="square" rtlCol="0">
            <a:spAutoFit/>
          </a:bodyPr>
          <a:lstStyle/>
          <a:p>
            <a:pPr marL="457200" indent="-457200">
              <a:buAutoNum type="arabicPeriod"/>
            </a:pPr>
            <a:r>
              <a:rPr lang="en-US" dirty="0">
                <a:latin typeface="Times New Roman" pitchFamily="18" charset="0"/>
                <a:cs typeface="Times New Roman" pitchFamily="18" charset="0"/>
              </a:rPr>
              <a:t>Definitive in Authenticity and Definitive in Clarity</a:t>
            </a:r>
          </a:p>
          <a:p>
            <a:pPr marL="452437" lvl="1" indent="0">
              <a:buNone/>
            </a:pPr>
            <a:r>
              <a:rPr lang="ar-SA" dirty="0">
                <a:latin typeface="Times New Roman" pitchFamily="18" charset="0"/>
                <a:cs typeface="Times New Roman" pitchFamily="18" charset="0"/>
              </a:rPr>
              <a:t>قطعى الثبوت و قطعى الدلالة</a:t>
            </a:r>
            <a:endParaRPr lang="en-US" dirty="0">
              <a:latin typeface="Times New Roman" pitchFamily="18" charset="0"/>
              <a:cs typeface="Times New Roman" pitchFamily="18" charset="0"/>
            </a:endParaRPr>
          </a:p>
          <a:p>
            <a:pPr marL="457200" indent="-457200">
              <a:buAutoNum type="arabicPeriod"/>
            </a:pPr>
            <a:r>
              <a:rPr lang="en-US" dirty="0">
                <a:latin typeface="Times New Roman" pitchFamily="18" charset="0"/>
                <a:cs typeface="Times New Roman" pitchFamily="18" charset="0"/>
              </a:rPr>
              <a:t>Definitive in Authenticity and Speculative in Clarity</a:t>
            </a:r>
          </a:p>
          <a:p>
            <a:pPr marL="452437" lvl="1" indent="0">
              <a:buNone/>
            </a:pPr>
            <a:r>
              <a:rPr lang="ar-SA" dirty="0">
                <a:latin typeface="Times New Roman" pitchFamily="18" charset="0"/>
                <a:cs typeface="Times New Roman" pitchFamily="18" charset="0"/>
              </a:rPr>
              <a:t>قطعى الثبوت و ظنى الدلالة</a:t>
            </a:r>
            <a:endParaRPr lang="en-US" dirty="0">
              <a:latin typeface="Times New Roman" pitchFamily="18" charset="0"/>
              <a:cs typeface="Times New Roman" pitchFamily="18" charset="0"/>
            </a:endParaRPr>
          </a:p>
          <a:p>
            <a:pPr marL="457200" indent="-457200">
              <a:buAutoNum type="arabicPeriod"/>
            </a:pPr>
            <a:r>
              <a:rPr lang="en-US" dirty="0">
                <a:latin typeface="Times New Roman" pitchFamily="18" charset="0"/>
                <a:cs typeface="Times New Roman" pitchFamily="18" charset="0"/>
              </a:rPr>
              <a:t>Speculative in Authenticity and Definitive in Clarity</a:t>
            </a:r>
          </a:p>
          <a:p>
            <a:pPr marL="452437" lvl="1" indent="0">
              <a:buNone/>
            </a:pPr>
            <a:r>
              <a:rPr lang="ar-SA" dirty="0">
                <a:latin typeface="Times New Roman" pitchFamily="18" charset="0"/>
                <a:cs typeface="Times New Roman" pitchFamily="18" charset="0"/>
              </a:rPr>
              <a:t>ظنى الثبوت و قطعى الدلالة</a:t>
            </a:r>
            <a:endParaRPr lang="en-US" dirty="0">
              <a:latin typeface="Times New Roman" pitchFamily="18" charset="0"/>
              <a:cs typeface="Times New Roman" pitchFamily="18" charset="0"/>
            </a:endParaRPr>
          </a:p>
          <a:p>
            <a:pPr marL="457200" indent="-457200">
              <a:buAutoNum type="arabicPeriod"/>
            </a:pPr>
            <a:r>
              <a:rPr lang="en-US" dirty="0">
                <a:latin typeface="Times New Roman" pitchFamily="18" charset="0"/>
                <a:cs typeface="Times New Roman" pitchFamily="18" charset="0"/>
              </a:rPr>
              <a:t>Speculative in Authenticity and Speculative in Clarity</a:t>
            </a:r>
          </a:p>
          <a:p>
            <a:pPr marL="452437" lvl="1" indent="0">
              <a:buNone/>
            </a:pPr>
            <a:r>
              <a:rPr lang="ar-SA" dirty="0">
                <a:latin typeface="Times New Roman" pitchFamily="18" charset="0"/>
                <a:cs typeface="Times New Roman" pitchFamily="18" charset="0"/>
              </a:rPr>
              <a:t>ظنى الثبوت و ظنى الدلالة</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11336468"/>
      </p:ext>
    </p:extLst>
  </p:cSld>
  <p:clrMapOvr>
    <a:masterClrMapping/>
  </p:clrMapOvr>
  <p:transition spd="med">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2812" y="457200"/>
            <a:ext cx="10055225" cy="1295400"/>
          </a:xfrm>
        </p:spPr>
        <p:txBody>
          <a:bodyPr>
            <a:normAutofit/>
          </a:bodyPr>
          <a:lstStyle/>
          <a:p>
            <a:pPr marL="457200"/>
            <a:r>
              <a:rPr lang="en-US" dirty="0"/>
              <a:t>Example of Definitive in Authenticity and Definitive in Clarity (</a:t>
            </a:r>
            <a:r>
              <a:rPr lang="ar-SA" dirty="0"/>
              <a:t>قطعى الثبوت و قطعى الدلالة</a:t>
            </a:r>
            <a:r>
              <a:rPr lang="en-US" dirty="0"/>
              <a:t>)</a:t>
            </a:r>
          </a:p>
        </p:txBody>
      </p:sp>
      <p:sp>
        <p:nvSpPr>
          <p:cNvPr id="3" name="Content Placeholder 2"/>
          <p:cNvSpPr>
            <a:spLocks noGrp="1"/>
          </p:cNvSpPr>
          <p:nvPr>
            <p:ph idx="1"/>
          </p:nvPr>
        </p:nvSpPr>
        <p:spPr>
          <a:xfrm>
            <a:off x="609441" y="1752601"/>
            <a:ext cx="10969943" cy="4373563"/>
          </a:xfrm>
        </p:spPr>
        <p:txBody>
          <a:bodyPr/>
          <a:lstStyle/>
          <a:p>
            <a:pPr marL="0" indent="0" algn="ctr">
              <a:buNone/>
            </a:pPr>
            <a:endParaRPr lang="en-US" dirty="0"/>
          </a:p>
          <a:p>
            <a:pPr marL="0" indent="0" algn="ctr">
              <a:buNone/>
            </a:pPr>
            <a:r>
              <a:rPr lang="ar-AE" dirty="0"/>
              <a:t>حُرِّمَتْ عَلَيْكُمُ الْمَيْتَةُ وَالْدَّمُ وَلَحْمُ الْخِنْزِيرِ</a:t>
            </a:r>
            <a:endParaRPr lang="en-US" dirty="0"/>
          </a:p>
          <a:p>
            <a:pPr marL="0" indent="0" algn="ctr">
              <a:buNone/>
            </a:pPr>
            <a:endParaRPr lang="en-US" dirty="0"/>
          </a:p>
          <a:p>
            <a:pPr marL="0" indent="0" algn="ctr">
              <a:buNone/>
            </a:pPr>
            <a:r>
              <a:rPr lang="en-US" dirty="0"/>
              <a:t>Forbidden to you is carrion, and blood, and the flesh of swine. [Al-</a:t>
            </a:r>
            <a:r>
              <a:rPr lang="en-US" dirty="0" err="1"/>
              <a:t>Nahal</a:t>
            </a:r>
            <a:r>
              <a:rPr lang="en-US" dirty="0"/>
              <a:t>: 115]</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p:txBody>
      </p:sp>
    </p:spTree>
    <p:extLst>
      <p:ext uri="{BB962C8B-B14F-4D97-AF65-F5344CB8AC3E}">
        <p14:creationId xmlns:p14="http://schemas.microsoft.com/office/powerpoint/2010/main" val="1606748684"/>
      </p:ext>
    </p:extLst>
  </p:cSld>
  <p:clrMapOvr>
    <a:masterClrMapping/>
  </p:clrMapOvr>
  <p:transition spd="med">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t>Example of Definitive in Authenticity and Speculative in Clarity (</a:t>
            </a:r>
            <a:r>
              <a:rPr lang="ar-SA" dirty="0"/>
              <a:t>قطعى الثبوت و ظنى الدلالة</a:t>
            </a:r>
            <a:r>
              <a:rPr lang="en-US" dirty="0"/>
              <a:t>)</a:t>
            </a:r>
          </a:p>
        </p:txBody>
      </p:sp>
      <p:sp>
        <p:nvSpPr>
          <p:cNvPr id="3" name="Content Placeholder 2"/>
          <p:cNvSpPr>
            <a:spLocks noGrp="1"/>
          </p:cNvSpPr>
          <p:nvPr>
            <p:ph idx="1"/>
          </p:nvPr>
        </p:nvSpPr>
        <p:spPr>
          <a:xfrm>
            <a:off x="609441" y="1600201"/>
            <a:ext cx="10969943" cy="4525964"/>
          </a:xfrm>
        </p:spPr>
        <p:txBody>
          <a:bodyPr>
            <a:normAutofit/>
          </a:bodyPr>
          <a:lstStyle/>
          <a:p>
            <a:r>
              <a:rPr lang="en-US" dirty="0"/>
              <a:t>The Verse of </a:t>
            </a:r>
            <a:r>
              <a:rPr lang="en-US" dirty="0" err="1"/>
              <a:t>Hiraaba</a:t>
            </a:r>
            <a:r>
              <a:rPr lang="en-US" dirty="0"/>
              <a:t>:</a:t>
            </a:r>
          </a:p>
          <a:p>
            <a:pPr marL="0" indent="0" algn="ctr">
              <a:buNone/>
            </a:pPr>
            <a:r>
              <a:rPr lang="ar-AE" dirty="0"/>
              <a:t>إِنَّمَا جَزَاءُ الَّذِينَ يُحَارِبُونَ اللهَ وَرَسُولَهُ وَيَسْعَوْنَ فِي الْأَرْضِ فَسَادًا أَنْ يُقَتَّلُوا أَوْ يُصَلَّبُوا أَوْ تُقَطَّعَ أَيْدِيهِمْ وَأَرْجُلُهُمْ مِنْ خِلَافٍ أَوْ يُنْفَوْا مِنَ الْأَرْضِ ۚ ذَٰلِكَ لَهُمْ خِزْيٌ فِي الدُّنْيَا ۖ وَلَهُمْ فِي الْآخِرَةِ عَذَابٌ عَظِيمٌ</a:t>
            </a:r>
            <a:endParaRPr lang="en-US" dirty="0"/>
          </a:p>
          <a:p>
            <a:pPr marL="0" indent="0" algn="ctr">
              <a:buNone/>
            </a:pPr>
            <a:r>
              <a:rPr lang="en-US" sz="2200" dirty="0"/>
              <a:t>The punishment for those who wage war against Allah and His </a:t>
            </a:r>
            <a:r>
              <a:rPr lang="en-US" sz="2200" dirty="0" err="1"/>
              <a:t>Rasool</a:t>
            </a:r>
            <a:r>
              <a:rPr lang="en-US" sz="2200" dirty="0"/>
              <a:t> and strive to create mischief in the land is death or crucifixion or the cutting off their hands and feet from opposite sides or exile from the land. This will be their humiliation in this world and in the Hereafter they will have grievous punishment. [Al-</a:t>
            </a:r>
            <a:r>
              <a:rPr lang="en-US" sz="2200" dirty="0" err="1"/>
              <a:t>Ma’ida</a:t>
            </a:r>
            <a:r>
              <a:rPr lang="en-US" sz="2200" dirty="0"/>
              <a:t>: 33]</a:t>
            </a:r>
            <a:endParaRPr lang="en-US" dirty="0"/>
          </a:p>
        </p:txBody>
      </p:sp>
    </p:spTree>
    <p:extLst>
      <p:ext uri="{BB962C8B-B14F-4D97-AF65-F5344CB8AC3E}">
        <p14:creationId xmlns:p14="http://schemas.microsoft.com/office/powerpoint/2010/main" val="2653122173"/>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5212" y="685800"/>
            <a:ext cx="10969943" cy="5440364"/>
          </a:xfrm>
        </p:spPr>
        <p:txBody>
          <a:bodyPr/>
          <a:lstStyle/>
          <a:p>
            <a:endParaRPr lang="en-US" dirty="0"/>
          </a:p>
          <a:p>
            <a:r>
              <a:rPr lang="en-US" dirty="0" err="1"/>
              <a:t>Hiraba</a:t>
            </a:r>
            <a:r>
              <a:rPr lang="en-US" dirty="0"/>
              <a:t> (a single word) can refer to multiple meanings </a:t>
            </a:r>
          </a:p>
          <a:p>
            <a:pPr>
              <a:buFont typeface="Wingdings" panose="05000000000000000000" pitchFamily="2" charset="2"/>
              <a:buChar char="ü"/>
            </a:pPr>
            <a:r>
              <a:rPr lang="en-US" sz="2000" dirty="0"/>
              <a:t>Literally:  wage war against </a:t>
            </a:r>
          </a:p>
          <a:p>
            <a:pPr>
              <a:buFont typeface="Wingdings" panose="05000000000000000000" pitchFamily="2" charset="2"/>
              <a:buChar char="ü"/>
            </a:pPr>
            <a:r>
              <a:rPr lang="en-US" sz="2000" dirty="0"/>
              <a:t>Other meanings: highway robbery, rebellion, treason, rape, etc.</a:t>
            </a:r>
          </a:p>
          <a:p>
            <a:r>
              <a:rPr lang="en-US" dirty="0"/>
              <a:t>Similarly </a:t>
            </a:r>
            <a:r>
              <a:rPr lang="en-US" dirty="0" err="1"/>
              <a:t>Yunfao</a:t>
            </a:r>
            <a:r>
              <a:rPr lang="en-US" dirty="0"/>
              <a:t> (a single word) have multiple meanings</a:t>
            </a:r>
          </a:p>
          <a:p>
            <a:pPr>
              <a:buFont typeface="Wingdings" panose="05000000000000000000" pitchFamily="2" charset="2"/>
              <a:buChar char="ü"/>
            </a:pPr>
            <a:r>
              <a:rPr lang="en-US" sz="2000" dirty="0"/>
              <a:t>Literally: Exile</a:t>
            </a:r>
          </a:p>
          <a:p>
            <a:pPr>
              <a:buFont typeface="Wingdings" panose="05000000000000000000" pitchFamily="2" charset="2"/>
              <a:buChar char="ü"/>
            </a:pPr>
            <a:r>
              <a:rPr lang="en-US" sz="2000" dirty="0"/>
              <a:t>Other meanings: Capital punishment, Imprisonment, </a:t>
            </a:r>
            <a:r>
              <a:rPr lang="en-US" sz="2000" dirty="0" err="1"/>
              <a:t>etc</a:t>
            </a:r>
            <a:endParaRPr lang="en-US" sz="2000" dirty="0"/>
          </a:p>
          <a:p>
            <a:pPr marL="0" indent="0">
              <a:buNone/>
            </a:pPr>
            <a:endParaRPr lang="en-US" sz="2000" dirty="0"/>
          </a:p>
          <a:p>
            <a:pPr marL="0" indent="0">
              <a:buNone/>
            </a:pPr>
            <a:r>
              <a:rPr lang="en-US"/>
              <a:t>Remark: So </a:t>
            </a:r>
            <a:r>
              <a:rPr lang="en-US" dirty="0"/>
              <a:t>this </a:t>
            </a:r>
            <a:r>
              <a:rPr lang="en-US" dirty="0" err="1"/>
              <a:t>aayat</a:t>
            </a:r>
            <a:r>
              <a:rPr lang="en-US" dirty="0"/>
              <a:t> is </a:t>
            </a:r>
            <a:r>
              <a:rPr lang="en-US" dirty="0" err="1"/>
              <a:t>Qati</a:t>
            </a:r>
            <a:r>
              <a:rPr lang="en-US" dirty="0"/>
              <a:t> </a:t>
            </a:r>
            <a:r>
              <a:rPr lang="en-US" dirty="0" err="1"/>
              <a:t>uS</a:t>
            </a:r>
            <a:r>
              <a:rPr lang="en-US" dirty="0"/>
              <a:t> </a:t>
            </a:r>
            <a:r>
              <a:rPr lang="en-US" dirty="0" err="1"/>
              <a:t>Suboot</a:t>
            </a:r>
            <a:r>
              <a:rPr lang="en-US" dirty="0"/>
              <a:t> but </a:t>
            </a:r>
            <a:r>
              <a:rPr lang="en-US" dirty="0" err="1"/>
              <a:t>Zanni</a:t>
            </a:r>
            <a:r>
              <a:rPr lang="en-US" dirty="0"/>
              <a:t> </a:t>
            </a:r>
            <a:r>
              <a:rPr lang="en-US" dirty="0" err="1"/>
              <a:t>uD</a:t>
            </a:r>
            <a:r>
              <a:rPr lang="en-US" dirty="0"/>
              <a:t> </a:t>
            </a:r>
            <a:r>
              <a:rPr lang="en-US" dirty="0" err="1"/>
              <a:t>Dalalat</a:t>
            </a:r>
            <a:r>
              <a:rPr lang="en-US" dirty="0"/>
              <a:t>.</a:t>
            </a:r>
          </a:p>
          <a:p>
            <a:endParaRPr lang="en-US" dirty="0"/>
          </a:p>
        </p:txBody>
      </p:sp>
    </p:spTree>
    <p:extLst>
      <p:ext uri="{BB962C8B-B14F-4D97-AF65-F5344CB8AC3E}">
        <p14:creationId xmlns:p14="http://schemas.microsoft.com/office/powerpoint/2010/main" val="1531858848"/>
      </p:ext>
    </p:extLst>
  </p:cSld>
  <p:clrMapOvr>
    <a:masterClrMapping/>
  </p:clrMapOvr>
  <p:transition spd="med">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Need for tolerance for divergent views</a:t>
            </a:r>
          </a:p>
        </p:txBody>
      </p:sp>
      <p:sp>
        <p:nvSpPr>
          <p:cNvPr id="3" name="Content Placeholder 2"/>
          <p:cNvSpPr>
            <a:spLocks noGrp="1"/>
          </p:cNvSpPr>
          <p:nvPr>
            <p:ph idx="1"/>
          </p:nvPr>
        </p:nvSpPr>
        <p:spPr/>
        <p:txBody>
          <a:bodyPr/>
          <a:lstStyle/>
          <a:p>
            <a:endParaRPr lang="en-US" dirty="0"/>
          </a:p>
          <a:p>
            <a:r>
              <a:rPr lang="en-US" dirty="0" err="1"/>
              <a:t>Sufyan</a:t>
            </a:r>
            <a:r>
              <a:rPr lang="en-US" dirty="0"/>
              <a:t> al-</a:t>
            </a:r>
            <a:r>
              <a:rPr lang="en-US" dirty="0" err="1"/>
              <a:t>Thawri</a:t>
            </a:r>
            <a:r>
              <a:rPr lang="en-US" dirty="0"/>
              <a:t>: “If you see a man doing something over which there is a debate among the scholars, and which you yourself believe to be forbidden, you should not forbid him from doing it.”</a:t>
            </a:r>
          </a:p>
          <a:p>
            <a:endParaRPr lang="en-US" dirty="0"/>
          </a:p>
          <a:p>
            <a:r>
              <a:rPr lang="en-US" dirty="0"/>
              <a:t>Remark: So </a:t>
            </a:r>
            <a:r>
              <a:rPr lang="en-US" dirty="0" err="1"/>
              <a:t>ikhtilaaf</a:t>
            </a:r>
            <a:r>
              <a:rPr lang="en-US" dirty="0"/>
              <a:t> isn’t a problem; in fact it creates </a:t>
            </a:r>
            <a:r>
              <a:rPr lang="en-US" dirty="0" err="1"/>
              <a:t>wus’at</a:t>
            </a:r>
            <a:r>
              <a:rPr lang="en-US" dirty="0"/>
              <a:t> for people of different backgrounds and personalities to easily follow the </a:t>
            </a:r>
            <a:r>
              <a:rPr lang="en-US" dirty="0" err="1"/>
              <a:t>Deen</a:t>
            </a:r>
            <a:r>
              <a:rPr lang="en-US" dirty="0"/>
              <a:t>.</a:t>
            </a:r>
          </a:p>
        </p:txBody>
      </p:sp>
    </p:spTree>
    <p:extLst>
      <p:ext uri="{BB962C8B-B14F-4D97-AF65-F5344CB8AC3E}">
        <p14:creationId xmlns:p14="http://schemas.microsoft.com/office/powerpoint/2010/main" val="851233939"/>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Reasons for differences in </a:t>
            </a:r>
            <a:r>
              <a:rPr lang="en-US" dirty="0" err="1"/>
              <a:t>Ahaadith</a:t>
            </a:r>
            <a:endParaRPr lang="en-US" dirty="0"/>
          </a:p>
        </p:txBody>
      </p:sp>
      <p:sp>
        <p:nvSpPr>
          <p:cNvPr id="3" name="Content Placeholder 2"/>
          <p:cNvSpPr>
            <a:spLocks noGrp="1"/>
          </p:cNvSpPr>
          <p:nvPr>
            <p:ph idx="1"/>
          </p:nvPr>
        </p:nvSpPr>
        <p:spPr/>
        <p:txBody>
          <a:bodyPr/>
          <a:lstStyle/>
          <a:p>
            <a:r>
              <a:rPr lang="en-US" dirty="0"/>
              <a:t>Different commandments in different situations</a:t>
            </a:r>
          </a:p>
          <a:p>
            <a:pPr lvl="1"/>
            <a:r>
              <a:rPr lang="en-US" dirty="0"/>
              <a:t>Case of a blind companion offering prayer in congregation</a:t>
            </a:r>
          </a:p>
          <a:p>
            <a:pPr lvl="1"/>
            <a:endParaRPr lang="en-US" dirty="0"/>
          </a:p>
          <a:p>
            <a:r>
              <a:rPr lang="en-US" dirty="0"/>
              <a:t>Difference in perception</a:t>
            </a:r>
          </a:p>
          <a:p>
            <a:pPr lvl="1"/>
            <a:r>
              <a:rPr lang="en-US" dirty="0"/>
              <a:t>Case of time and place of </a:t>
            </a:r>
            <a:r>
              <a:rPr lang="en-US" dirty="0" err="1"/>
              <a:t>Ihraam</a:t>
            </a:r>
            <a:r>
              <a:rPr lang="en-US" dirty="0"/>
              <a:t> of the Prophet (S.A.W)</a:t>
            </a:r>
          </a:p>
          <a:p>
            <a:pPr lvl="1"/>
            <a:endParaRPr lang="en-US" dirty="0"/>
          </a:p>
          <a:p>
            <a:r>
              <a:rPr lang="en-US" dirty="0"/>
              <a:t>Specific order taken as general and vice versa</a:t>
            </a:r>
          </a:p>
          <a:p>
            <a:pPr lvl="1"/>
            <a:r>
              <a:rPr lang="en-US" dirty="0"/>
              <a:t>Case of praying </a:t>
            </a:r>
            <a:r>
              <a:rPr lang="en-US" dirty="0" err="1"/>
              <a:t>tahiyyatul</a:t>
            </a:r>
            <a:r>
              <a:rPr lang="en-US" dirty="0"/>
              <a:t> masjid during </a:t>
            </a:r>
            <a:r>
              <a:rPr lang="en-US" dirty="0" err="1"/>
              <a:t>khutba</a:t>
            </a:r>
            <a:endParaRPr lang="en-US" dirty="0"/>
          </a:p>
        </p:txBody>
      </p:sp>
    </p:spTree>
    <p:extLst>
      <p:ext uri="{BB962C8B-B14F-4D97-AF65-F5344CB8AC3E}">
        <p14:creationId xmlns:p14="http://schemas.microsoft.com/office/powerpoint/2010/main" val="3160131535"/>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4294967295"/>
            <p:extLst>
              <p:ext uri="{D42A27DB-BD31-4B8C-83A1-F6EECF244321}">
                <p14:modId xmlns:p14="http://schemas.microsoft.com/office/powerpoint/2010/main" val="3584993896"/>
              </p:ext>
            </p:extLst>
          </p:nvPr>
        </p:nvGraphicFramePr>
        <p:xfrm>
          <a:off x="608013" y="457200"/>
          <a:ext cx="11201400" cy="5029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12190554"/>
      </p:ext>
    </p:extLst>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Differing Interpretations of Hadith</a:t>
            </a:r>
          </a:p>
        </p:txBody>
      </p:sp>
      <p:sp>
        <p:nvSpPr>
          <p:cNvPr id="3" name="Content Placeholder 2"/>
          <p:cNvSpPr>
            <a:spLocks noGrp="1"/>
          </p:cNvSpPr>
          <p:nvPr>
            <p:ph idx="1"/>
          </p:nvPr>
        </p:nvSpPr>
        <p:spPr/>
        <p:txBody>
          <a:bodyPr>
            <a:normAutofit/>
          </a:bodyPr>
          <a:lstStyle/>
          <a:p>
            <a:r>
              <a:rPr lang="en-US" dirty="0"/>
              <a:t>Ways of dealing with multiple </a:t>
            </a:r>
            <a:r>
              <a:rPr lang="en-US" dirty="0" err="1"/>
              <a:t>ahadith</a:t>
            </a:r>
            <a:r>
              <a:rPr lang="en-US" dirty="0"/>
              <a:t> with multiple meanings:</a:t>
            </a:r>
          </a:p>
          <a:p>
            <a:pPr lvl="1"/>
            <a:r>
              <a:rPr lang="en-US" dirty="0"/>
              <a:t>The later text can be understood as abrogating the earlier text (</a:t>
            </a:r>
            <a:r>
              <a:rPr lang="ar-AE" dirty="0"/>
              <a:t>تنسيخ</a:t>
            </a:r>
            <a:r>
              <a:rPr lang="en-US" dirty="0"/>
              <a:t>)</a:t>
            </a:r>
          </a:p>
          <a:p>
            <a:pPr lvl="1"/>
            <a:endParaRPr lang="en-US" dirty="0"/>
          </a:p>
          <a:p>
            <a:pPr lvl="1"/>
            <a:r>
              <a:rPr lang="en-US" dirty="0"/>
              <a:t>Combining different texts / bringing harmony between texts (</a:t>
            </a:r>
            <a:r>
              <a:rPr lang="ar-AE" dirty="0"/>
              <a:t>تطبيق</a:t>
            </a:r>
            <a:r>
              <a:rPr lang="en-US" dirty="0"/>
              <a:t>)</a:t>
            </a:r>
          </a:p>
          <a:p>
            <a:pPr lvl="1"/>
            <a:endParaRPr lang="en-US" dirty="0"/>
          </a:p>
          <a:p>
            <a:pPr lvl="1"/>
            <a:r>
              <a:rPr lang="en-US" dirty="0"/>
              <a:t>Preferring one text over the others (</a:t>
            </a:r>
            <a:r>
              <a:rPr lang="ar-AE" dirty="0"/>
              <a:t>ترجيح</a:t>
            </a:r>
            <a:r>
              <a:rPr lang="en-US" dirty="0"/>
              <a:t>)</a:t>
            </a:r>
          </a:p>
          <a:p>
            <a:pPr lvl="1"/>
            <a:endParaRPr lang="en-US" dirty="0"/>
          </a:p>
          <a:p>
            <a:pPr marL="452437" lvl="1" indent="0">
              <a:buNone/>
            </a:pPr>
            <a:r>
              <a:rPr lang="en-US" sz="2100" dirty="0"/>
              <a:t>Remark: Chances of difference of opinion because some scholars are more inclined towards </a:t>
            </a:r>
            <a:r>
              <a:rPr lang="en-US" sz="2100" i="1" dirty="0" err="1"/>
              <a:t>tatbeeq</a:t>
            </a:r>
            <a:r>
              <a:rPr lang="en-US" sz="2100" dirty="0"/>
              <a:t> and others are more inclined towards </a:t>
            </a:r>
            <a:r>
              <a:rPr lang="en-US" sz="2100" i="1" dirty="0" err="1"/>
              <a:t>tarjeeh</a:t>
            </a:r>
            <a:endParaRPr lang="en-US" sz="2100" i="1" dirty="0"/>
          </a:p>
          <a:p>
            <a:pPr lvl="1"/>
            <a:endParaRPr lang="en-US" dirty="0"/>
          </a:p>
          <a:p>
            <a:pPr lvl="1"/>
            <a:endParaRPr lang="en-US" dirty="0"/>
          </a:p>
          <a:p>
            <a:pPr lvl="1"/>
            <a:endParaRPr lang="en-US" dirty="0"/>
          </a:p>
          <a:p>
            <a:pPr lvl="1"/>
            <a:endParaRPr lang="en-US" dirty="0"/>
          </a:p>
        </p:txBody>
      </p:sp>
    </p:spTree>
    <p:extLst>
      <p:ext uri="{BB962C8B-B14F-4D97-AF65-F5344CB8AC3E}">
        <p14:creationId xmlns:p14="http://schemas.microsoft.com/office/powerpoint/2010/main" val="4087644363"/>
      </p:ext>
    </p:extLst>
  </p:cSld>
  <p:clrMapOvr>
    <a:masterClrMapping/>
  </p:clrMapOvr>
  <p:transition spd="med">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Difference of Opinion due to Various Methods of </a:t>
            </a:r>
            <a:r>
              <a:rPr lang="en-US" dirty="0" err="1"/>
              <a:t>Tarjeeh</a:t>
            </a:r>
            <a:endParaRPr lang="en-US" dirty="0"/>
          </a:p>
        </p:txBody>
      </p:sp>
      <p:sp>
        <p:nvSpPr>
          <p:cNvPr id="3" name="Content Placeholder 2"/>
          <p:cNvSpPr>
            <a:spLocks noGrp="1"/>
          </p:cNvSpPr>
          <p:nvPr>
            <p:ph idx="1"/>
          </p:nvPr>
        </p:nvSpPr>
        <p:spPr/>
        <p:txBody>
          <a:bodyPr>
            <a:normAutofit fontScale="92500" lnSpcReduction="20000"/>
          </a:bodyPr>
          <a:lstStyle/>
          <a:p>
            <a:r>
              <a:rPr lang="en-US" dirty="0"/>
              <a:t>Preferring </a:t>
            </a:r>
            <a:r>
              <a:rPr lang="en-US" dirty="0" err="1"/>
              <a:t>ahadith</a:t>
            </a:r>
            <a:r>
              <a:rPr lang="en-US" dirty="0"/>
              <a:t> which have been narrated by scholars who are more knowledgeable in Islamic Law (</a:t>
            </a:r>
            <a:r>
              <a:rPr lang="en-US" dirty="0" err="1"/>
              <a:t>fuqahaa</a:t>
            </a:r>
            <a:r>
              <a:rPr lang="en-US" dirty="0"/>
              <a:t>)</a:t>
            </a:r>
          </a:p>
          <a:p>
            <a:pPr lvl="1"/>
            <a:r>
              <a:rPr lang="en-US" dirty="0"/>
              <a:t>Imam Abu </a:t>
            </a:r>
            <a:r>
              <a:rPr lang="en-US" dirty="0" err="1"/>
              <a:t>Hanifa</a:t>
            </a:r>
            <a:r>
              <a:rPr lang="en-US" dirty="0"/>
              <a:t> often uses this method</a:t>
            </a:r>
          </a:p>
          <a:p>
            <a:pPr lvl="1"/>
            <a:endParaRPr lang="en-US" dirty="0"/>
          </a:p>
          <a:p>
            <a:r>
              <a:rPr lang="en-US" dirty="0"/>
              <a:t>Preferring </a:t>
            </a:r>
            <a:r>
              <a:rPr lang="en-US" dirty="0" err="1"/>
              <a:t>ahadith</a:t>
            </a:r>
            <a:r>
              <a:rPr lang="en-US" dirty="0"/>
              <a:t> which are narrated through a smaller chain of narration</a:t>
            </a:r>
          </a:p>
          <a:p>
            <a:pPr lvl="1"/>
            <a:r>
              <a:rPr lang="en-US" dirty="0"/>
              <a:t>Imam </a:t>
            </a:r>
            <a:r>
              <a:rPr lang="en-US" dirty="0" err="1"/>
              <a:t>Shafi‘i</a:t>
            </a:r>
            <a:r>
              <a:rPr lang="en-US" dirty="0"/>
              <a:t> often uses this method</a:t>
            </a:r>
          </a:p>
          <a:p>
            <a:pPr lvl="1"/>
            <a:endParaRPr lang="en-US" dirty="0"/>
          </a:p>
          <a:p>
            <a:r>
              <a:rPr lang="en-US" dirty="0"/>
              <a:t>Preferring </a:t>
            </a:r>
            <a:r>
              <a:rPr lang="en-US" dirty="0" err="1"/>
              <a:t>ahadith</a:t>
            </a:r>
            <a:r>
              <a:rPr lang="en-US" dirty="0"/>
              <a:t> which are in accordance with the practice of a certain community of people or group of scholars</a:t>
            </a:r>
          </a:p>
          <a:p>
            <a:pPr lvl="1"/>
            <a:r>
              <a:rPr lang="en-US" dirty="0"/>
              <a:t>E.g. Imam Malik prefers the practice of the community of </a:t>
            </a:r>
            <a:r>
              <a:rPr lang="en-US" dirty="0" err="1"/>
              <a:t>Madina</a:t>
            </a:r>
            <a:endParaRPr lang="en-US" dirty="0"/>
          </a:p>
          <a:p>
            <a:endParaRPr lang="en-US" dirty="0"/>
          </a:p>
        </p:txBody>
      </p:sp>
    </p:spTree>
    <p:extLst>
      <p:ext uri="{BB962C8B-B14F-4D97-AF65-F5344CB8AC3E}">
        <p14:creationId xmlns:p14="http://schemas.microsoft.com/office/powerpoint/2010/main" val="2572730548"/>
      </p:ext>
    </p:extLst>
  </p:cSld>
  <p:clrMapOvr>
    <a:masterClrMapping/>
  </p:clrMapOvr>
  <p:transition spd="med">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of Raising Hands Before and After Bowing in Prayers (</a:t>
            </a:r>
            <a:r>
              <a:rPr lang="en-US" dirty="0" err="1"/>
              <a:t>Rafa</a:t>
            </a:r>
            <a:r>
              <a:rPr lang="en-US" dirty="0"/>
              <a:t> al-</a:t>
            </a:r>
            <a:r>
              <a:rPr lang="en-US" dirty="0" err="1"/>
              <a:t>Yadayn</a:t>
            </a:r>
            <a:r>
              <a:rPr lang="en-US" dirty="0"/>
              <a:t>)</a:t>
            </a:r>
          </a:p>
        </p:txBody>
      </p:sp>
      <p:sp>
        <p:nvSpPr>
          <p:cNvPr id="3" name="Content Placeholder 2"/>
          <p:cNvSpPr>
            <a:spLocks noGrp="1"/>
          </p:cNvSpPr>
          <p:nvPr>
            <p:ph idx="1"/>
          </p:nvPr>
        </p:nvSpPr>
        <p:spPr/>
        <p:txBody>
          <a:bodyPr>
            <a:normAutofit/>
          </a:bodyPr>
          <a:lstStyle/>
          <a:p>
            <a:endParaRPr lang="en-US" dirty="0"/>
          </a:p>
          <a:p>
            <a:r>
              <a:rPr lang="en-US" dirty="0"/>
              <a:t>Imam </a:t>
            </a:r>
            <a:r>
              <a:rPr lang="en-US" dirty="0" err="1"/>
              <a:t>Shafi‘i</a:t>
            </a:r>
            <a:r>
              <a:rPr lang="en-US" dirty="0"/>
              <a:t> and Abu al-Hassan al-</a:t>
            </a:r>
            <a:r>
              <a:rPr lang="en-US" dirty="0" err="1"/>
              <a:t>Awza’i</a:t>
            </a:r>
            <a:r>
              <a:rPr lang="en-US" dirty="0"/>
              <a:t> accept the hadith narrated by </a:t>
            </a:r>
            <a:r>
              <a:rPr lang="en-US" dirty="0" err="1"/>
              <a:t>Zuhri</a:t>
            </a:r>
            <a:r>
              <a:rPr lang="en-US" dirty="0"/>
              <a:t>, from </a:t>
            </a:r>
            <a:r>
              <a:rPr lang="en-US" dirty="0" err="1"/>
              <a:t>Saalim</a:t>
            </a:r>
            <a:r>
              <a:rPr lang="en-US" dirty="0"/>
              <a:t>, from Abdullah </a:t>
            </a:r>
            <a:r>
              <a:rPr lang="en-US" dirty="0" err="1"/>
              <a:t>Ibn</a:t>
            </a:r>
            <a:r>
              <a:rPr lang="en-US" dirty="0"/>
              <a:t> Umar, from Prophet (S.A.W)</a:t>
            </a:r>
          </a:p>
          <a:p>
            <a:endParaRPr lang="en-US" dirty="0"/>
          </a:p>
          <a:p>
            <a:r>
              <a:rPr lang="en-US" dirty="0"/>
              <a:t>Imam Abu </a:t>
            </a:r>
            <a:r>
              <a:rPr lang="en-US" dirty="0" err="1"/>
              <a:t>Hanifa</a:t>
            </a:r>
            <a:r>
              <a:rPr lang="en-US" dirty="0"/>
              <a:t> accepts the hadith narrated by </a:t>
            </a:r>
            <a:r>
              <a:rPr lang="en-US" dirty="0" err="1"/>
              <a:t>Hammad</a:t>
            </a:r>
            <a:r>
              <a:rPr lang="en-US" dirty="0"/>
              <a:t>, from Ibrahim al-</a:t>
            </a:r>
            <a:r>
              <a:rPr lang="en-US" dirty="0" err="1"/>
              <a:t>Nakh‘i</a:t>
            </a:r>
            <a:r>
              <a:rPr lang="en-US" dirty="0"/>
              <a:t>, from ‘</a:t>
            </a:r>
            <a:r>
              <a:rPr lang="en-US" dirty="0" err="1"/>
              <a:t>Alqama</a:t>
            </a:r>
            <a:r>
              <a:rPr lang="en-US" dirty="0"/>
              <a:t>, from Abdullah </a:t>
            </a:r>
            <a:r>
              <a:rPr lang="en-US" dirty="0" err="1"/>
              <a:t>Ibn</a:t>
            </a:r>
            <a:r>
              <a:rPr lang="en-US" dirty="0"/>
              <a:t> </a:t>
            </a:r>
            <a:r>
              <a:rPr lang="en-US" dirty="0" err="1"/>
              <a:t>Mas‘ud</a:t>
            </a:r>
            <a:r>
              <a:rPr lang="en-US" dirty="0"/>
              <a:t>, from Prophet (S.A.W)</a:t>
            </a:r>
          </a:p>
        </p:txBody>
      </p:sp>
    </p:spTree>
    <p:extLst>
      <p:ext uri="{BB962C8B-B14F-4D97-AF65-F5344CB8AC3E}">
        <p14:creationId xmlns:p14="http://schemas.microsoft.com/office/powerpoint/2010/main" val="1581121098"/>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Case of </a:t>
            </a:r>
            <a:r>
              <a:rPr lang="en-US" dirty="0" err="1"/>
              <a:t>Rafa</a:t>
            </a:r>
            <a:r>
              <a:rPr lang="en-US" dirty="0"/>
              <a:t> al-</a:t>
            </a:r>
            <a:r>
              <a:rPr lang="en-US" dirty="0" err="1"/>
              <a:t>Yadayn</a:t>
            </a:r>
            <a:endParaRPr lang="en-US" dirty="0"/>
          </a:p>
        </p:txBody>
      </p:sp>
      <p:graphicFrame>
        <p:nvGraphicFramePr>
          <p:cNvPr id="7" name="Content Placeholder 6"/>
          <p:cNvGraphicFramePr>
            <a:graphicFrameLocks noGrp="1"/>
          </p:cNvGraphicFramePr>
          <p:nvPr>
            <p:ph sz="half" idx="1"/>
            <p:extLst>
              <p:ext uri="{D42A27DB-BD31-4B8C-83A1-F6EECF244321}">
                <p14:modId xmlns:p14="http://schemas.microsoft.com/office/powerpoint/2010/main" val="3013644864"/>
              </p:ext>
            </p:extLst>
          </p:nvPr>
        </p:nvGraphicFramePr>
        <p:xfrm>
          <a:off x="1219201" y="1600200"/>
          <a:ext cx="4799012" cy="3733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7"/>
          <p:cNvGraphicFramePr>
            <a:graphicFrameLocks noGrp="1"/>
          </p:cNvGraphicFramePr>
          <p:nvPr>
            <p:ph sz="half" idx="2"/>
            <p:extLst>
              <p:ext uri="{D42A27DB-BD31-4B8C-83A1-F6EECF244321}">
                <p14:modId xmlns:p14="http://schemas.microsoft.com/office/powerpoint/2010/main" val="2272565200"/>
              </p:ext>
            </p:extLst>
          </p:nvPr>
        </p:nvGraphicFramePr>
        <p:xfrm>
          <a:off x="6094413" y="1600200"/>
          <a:ext cx="4875212" cy="4572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744504734"/>
      </p:ext>
    </p:extLst>
  </p:cSld>
  <p:clrMapOvr>
    <a:masterClrMapping/>
  </p:clrMapOvr>
  <p:transition spd="med">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573024"/>
            <a:ext cx="9750425" cy="533400"/>
          </a:xfrm>
        </p:spPr>
        <p:txBody>
          <a:bodyPr/>
          <a:lstStyle/>
          <a:p>
            <a:r>
              <a:rPr lang="en-US" sz="2800" b="1" dirty="0"/>
              <a:t>Sahaba who gave fatwa in the Life of </a:t>
            </a:r>
            <a:r>
              <a:rPr lang="en-US" sz="2800" b="1" dirty="0" err="1"/>
              <a:t>Nabi</a:t>
            </a:r>
            <a:r>
              <a:rPr lang="en-US" sz="2800" b="1" dirty="0"/>
              <a:t>-e-Kareem (S.A.W):</a:t>
            </a:r>
            <a:endParaRPr lang="en-US" sz="2800" dirty="0"/>
          </a:p>
        </p:txBody>
      </p:sp>
      <p:sp>
        <p:nvSpPr>
          <p:cNvPr id="3" name="Content Placeholder 2"/>
          <p:cNvSpPr>
            <a:spLocks noGrp="1"/>
          </p:cNvSpPr>
          <p:nvPr>
            <p:ph idx="1"/>
          </p:nvPr>
        </p:nvSpPr>
        <p:spPr>
          <a:xfrm>
            <a:off x="1219200" y="1143000"/>
            <a:ext cx="9750425" cy="5029200"/>
          </a:xfrm>
        </p:spPr>
        <p:txBody>
          <a:bodyPr numCol="2"/>
          <a:lstStyle/>
          <a:p>
            <a:pPr lvl="0"/>
            <a:r>
              <a:rPr lang="en-US" sz="2000" dirty="0" err="1"/>
              <a:t>Sayyidina</a:t>
            </a:r>
            <a:r>
              <a:rPr lang="en-US" sz="2000" dirty="0"/>
              <a:t> Abu Bakr al-</a:t>
            </a:r>
            <a:r>
              <a:rPr lang="en-US" sz="2000" dirty="0" err="1"/>
              <a:t>Siddiq</a:t>
            </a:r>
            <a:r>
              <a:rPr lang="en-US" sz="2000" dirty="0"/>
              <a:t> </a:t>
            </a:r>
            <a:endParaRPr lang="en-US" sz="1800" dirty="0"/>
          </a:p>
          <a:p>
            <a:pPr lvl="0"/>
            <a:r>
              <a:rPr lang="en-US" sz="2000" dirty="0" err="1"/>
              <a:t>Sayyidina</a:t>
            </a:r>
            <a:r>
              <a:rPr lang="en-US" sz="2000" dirty="0"/>
              <a:t> Umar al-Faruq </a:t>
            </a:r>
            <a:endParaRPr lang="en-US" sz="1800" dirty="0"/>
          </a:p>
          <a:p>
            <a:pPr lvl="0"/>
            <a:r>
              <a:rPr lang="en-US" sz="2000" dirty="0" err="1"/>
              <a:t>Sayyidina</a:t>
            </a:r>
            <a:r>
              <a:rPr lang="en-US" sz="2000" dirty="0"/>
              <a:t> </a:t>
            </a:r>
            <a:r>
              <a:rPr lang="en-US" sz="2000" dirty="0" err="1"/>
              <a:t>Uthman</a:t>
            </a:r>
            <a:r>
              <a:rPr lang="en-US" sz="2000" dirty="0"/>
              <a:t> al-Ghani </a:t>
            </a:r>
            <a:endParaRPr lang="en-US" sz="1800" dirty="0"/>
          </a:p>
          <a:p>
            <a:pPr lvl="0"/>
            <a:r>
              <a:rPr lang="en-US" sz="2000" dirty="0" err="1"/>
              <a:t>Sayyidina</a:t>
            </a:r>
            <a:r>
              <a:rPr lang="en-US" sz="2000" dirty="0"/>
              <a:t> Ali </a:t>
            </a:r>
            <a:endParaRPr lang="en-US" sz="1800" dirty="0"/>
          </a:p>
          <a:p>
            <a:pPr lvl="0"/>
            <a:r>
              <a:rPr lang="en-US" sz="2000" dirty="0"/>
              <a:t>Abdul Rahman ibn Auf </a:t>
            </a:r>
            <a:endParaRPr lang="en-US" sz="1800" dirty="0"/>
          </a:p>
          <a:p>
            <a:pPr lvl="0"/>
            <a:r>
              <a:rPr lang="en-US" sz="2000" dirty="0"/>
              <a:t>Abdullah ibn </a:t>
            </a:r>
            <a:r>
              <a:rPr lang="en-US" sz="2000" dirty="0" err="1"/>
              <a:t>Mas’ud</a:t>
            </a:r>
            <a:r>
              <a:rPr lang="en-US" sz="2000" dirty="0"/>
              <a:t> </a:t>
            </a:r>
            <a:endParaRPr lang="en-US" sz="1800" dirty="0"/>
          </a:p>
          <a:p>
            <a:pPr lvl="0"/>
            <a:r>
              <a:rPr lang="en-US" sz="2000" dirty="0" err="1"/>
              <a:t>Ubayy</a:t>
            </a:r>
            <a:r>
              <a:rPr lang="en-US" sz="2000" dirty="0"/>
              <a:t> ibn </a:t>
            </a:r>
            <a:r>
              <a:rPr lang="en-US" sz="2000" dirty="0" err="1"/>
              <a:t>Ka’b</a:t>
            </a:r>
            <a:r>
              <a:rPr lang="en-US" sz="2000" dirty="0"/>
              <a:t> </a:t>
            </a:r>
            <a:endParaRPr lang="en-US" sz="1800" dirty="0"/>
          </a:p>
          <a:p>
            <a:pPr lvl="0"/>
            <a:r>
              <a:rPr lang="en-US" sz="2000" dirty="0" err="1"/>
              <a:t>Mu’adh</a:t>
            </a:r>
            <a:r>
              <a:rPr lang="en-US" sz="2000" dirty="0"/>
              <a:t> ibn </a:t>
            </a:r>
            <a:r>
              <a:rPr lang="en-US" sz="2000" dirty="0" err="1"/>
              <a:t>Jabal</a:t>
            </a:r>
            <a:r>
              <a:rPr lang="en-US" sz="2000" dirty="0"/>
              <a:t> </a:t>
            </a:r>
            <a:endParaRPr lang="en-US" sz="1800" dirty="0"/>
          </a:p>
          <a:p>
            <a:pPr lvl="0"/>
            <a:r>
              <a:rPr lang="en-US" sz="2000" dirty="0"/>
              <a:t>Ammar ibn </a:t>
            </a:r>
            <a:r>
              <a:rPr lang="en-US" sz="2000" dirty="0" err="1"/>
              <a:t>Yasir</a:t>
            </a:r>
            <a:r>
              <a:rPr lang="en-US" sz="2000" dirty="0"/>
              <a:t> </a:t>
            </a:r>
            <a:endParaRPr lang="en-US" sz="1800" dirty="0"/>
          </a:p>
          <a:p>
            <a:pPr lvl="0"/>
            <a:r>
              <a:rPr lang="en-US" sz="2000" dirty="0"/>
              <a:t>Abu </a:t>
            </a:r>
            <a:r>
              <a:rPr lang="en-US" sz="2000" dirty="0" err="1"/>
              <a:t>Darda</a:t>
            </a:r>
            <a:r>
              <a:rPr lang="en-US" sz="2000" dirty="0"/>
              <a:t> </a:t>
            </a:r>
            <a:endParaRPr lang="en-US" sz="1800" dirty="0"/>
          </a:p>
          <a:p>
            <a:pPr lvl="0"/>
            <a:r>
              <a:rPr lang="en-US" sz="2000" dirty="0"/>
              <a:t>Abu Musa al-</a:t>
            </a:r>
            <a:r>
              <a:rPr lang="en-US" sz="2000" dirty="0" err="1"/>
              <a:t>Ash’ari</a:t>
            </a:r>
            <a:r>
              <a:rPr lang="en-US" sz="2000" dirty="0"/>
              <a:t> </a:t>
            </a:r>
            <a:endParaRPr lang="en-US" sz="1800" dirty="0"/>
          </a:p>
          <a:p>
            <a:pPr lvl="0"/>
            <a:r>
              <a:rPr lang="en-US" sz="2000" dirty="0"/>
              <a:t>Salman al-Farsi</a:t>
            </a:r>
            <a:endParaRPr lang="en-US" sz="1800" dirty="0"/>
          </a:p>
          <a:p>
            <a:pPr lvl="0"/>
            <a:r>
              <a:rPr lang="en-US" sz="2000" dirty="0"/>
              <a:t>Aisha</a:t>
            </a:r>
            <a:endParaRPr lang="en-US" sz="1800" dirty="0"/>
          </a:p>
          <a:p>
            <a:pPr lvl="0"/>
            <a:r>
              <a:rPr lang="en-US" sz="2000" dirty="0"/>
              <a:t>Ibn Umar </a:t>
            </a:r>
            <a:endParaRPr lang="en-US" sz="1800" dirty="0"/>
          </a:p>
          <a:p>
            <a:pPr lvl="0"/>
            <a:r>
              <a:rPr lang="en-US" sz="2000" dirty="0"/>
              <a:t> Ibn Abbas </a:t>
            </a:r>
            <a:endParaRPr lang="en-US" sz="1800" dirty="0"/>
          </a:p>
          <a:p>
            <a:endParaRPr lang="en-US" sz="1800" dirty="0"/>
          </a:p>
          <a:p>
            <a:pPr marL="0" indent="0">
              <a:buNone/>
            </a:pPr>
            <a:r>
              <a:rPr lang="en-US" sz="2000" b="1" u="sng" dirty="0"/>
              <a:t>Remark</a:t>
            </a:r>
            <a:r>
              <a:rPr lang="en-US" sz="2000" dirty="0"/>
              <a:t>: Hafiz Ibn </a:t>
            </a:r>
            <a:r>
              <a:rPr lang="en-US" sz="2000" dirty="0" err="1"/>
              <a:t>Qayyim</a:t>
            </a:r>
            <a:r>
              <a:rPr lang="en-US" sz="2000" dirty="0"/>
              <a:t> (rh) said that out of 124’000 Companions (</a:t>
            </a:r>
            <a:r>
              <a:rPr lang="en-US" sz="2000" i="1" dirty="0"/>
              <a:t>Sahaba</a:t>
            </a:r>
            <a:r>
              <a:rPr lang="en-US" sz="2000" dirty="0"/>
              <a:t>), 149 used to pass legal rulings. Out of these 149, there were 15 who were regarded as “final authority”  </a:t>
            </a:r>
            <a:endParaRPr lang="en-US" sz="1800" dirty="0"/>
          </a:p>
          <a:p>
            <a:pPr lvl="1"/>
            <a:endParaRPr lang="en-US" dirty="0"/>
          </a:p>
        </p:txBody>
      </p:sp>
    </p:spTree>
    <p:extLst>
      <p:ext uri="{BB962C8B-B14F-4D97-AF65-F5344CB8AC3E}">
        <p14:creationId xmlns:p14="http://schemas.microsoft.com/office/powerpoint/2010/main" val="1682034641"/>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573024"/>
            <a:ext cx="9750425" cy="533400"/>
          </a:xfrm>
        </p:spPr>
        <p:txBody>
          <a:bodyPr/>
          <a:lstStyle/>
          <a:p>
            <a:r>
              <a:rPr lang="en-US" sz="2400" b="1" dirty="0"/>
              <a:t>So we see beginnings of the Islamic legal activity in the time of </a:t>
            </a:r>
            <a:r>
              <a:rPr lang="en-US" sz="2400" b="1" dirty="0" err="1"/>
              <a:t>Nabi</a:t>
            </a:r>
            <a:r>
              <a:rPr lang="en-US" sz="2400" b="1" dirty="0"/>
              <a:t>-e-</a:t>
            </a:r>
            <a:r>
              <a:rPr lang="en-US" sz="2400" b="1" dirty="0" err="1"/>
              <a:t>kareem</a:t>
            </a:r>
            <a:r>
              <a:rPr lang="en-US" sz="2400" b="1" dirty="0"/>
              <a:t> which brings several things to our attention:</a:t>
            </a:r>
          </a:p>
        </p:txBody>
      </p:sp>
      <p:sp>
        <p:nvSpPr>
          <p:cNvPr id="3" name="Content Placeholder 2"/>
          <p:cNvSpPr>
            <a:spLocks noGrp="1"/>
          </p:cNvSpPr>
          <p:nvPr>
            <p:ph idx="1"/>
          </p:nvPr>
        </p:nvSpPr>
        <p:spPr>
          <a:xfrm>
            <a:off x="1219200" y="1143000"/>
            <a:ext cx="9750425" cy="5029200"/>
          </a:xfrm>
        </p:spPr>
        <p:txBody>
          <a:bodyPr numCol="1"/>
          <a:lstStyle/>
          <a:p>
            <a:pPr marL="452437" lvl="1" indent="0">
              <a:buNone/>
            </a:pPr>
            <a:r>
              <a:rPr lang="en-US" dirty="0"/>
              <a:t>SOURCES OF ISLAMIC LAW:</a:t>
            </a:r>
          </a:p>
          <a:p>
            <a:pPr marL="909637" lvl="1" indent="-457200">
              <a:buFont typeface="+mj-lt"/>
              <a:buAutoNum type="arabicParenR"/>
            </a:pPr>
            <a:r>
              <a:rPr lang="en-US" dirty="0"/>
              <a:t>All the different </a:t>
            </a:r>
            <a:r>
              <a:rPr lang="en-US" b="1" dirty="0"/>
              <a:t>laws</a:t>
            </a:r>
            <a:r>
              <a:rPr lang="en-US" dirty="0"/>
              <a:t> of the Islam, were </a:t>
            </a:r>
            <a:r>
              <a:rPr lang="en-US" b="1" dirty="0"/>
              <a:t>either</a:t>
            </a:r>
            <a:r>
              <a:rPr lang="en-US" dirty="0"/>
              <a:t> to be </a:t>
            </a:r>
            <a:r>
              <a:rPr lang="en-US" b="1" dirty="0"/>
              <a:t>found</a:t>
            </a:r>
            <a:r>
              <a:rPr lang="en-US" dirty="0"/>
              <a:t> in the Qur`an, the Sunnah, </a:t>
            </a:r>
            <a:r>
              <a:rPr lang="en-US" b="1" dirty="0"/>
              <a:t>or</a:t>
            </a:r>
            <a:r>
              <a:rPr lang="en-US" dirty="0"/>
              <a:t> they were to be </a:t>
            </a:r>
            <a:r>
              <a:rPr lang="en-US" b="1" dirty="0"/>
              <a:t>derived</a:t>
            </a:r>
            <a:r>
              <a:rPr lang="en-US" dirty="0"/>
              <a:t> doing </a:t>
            </a:r>
            <a:r>
              <a:rPr lang="en-US" b="1" dirty="0" err="1"/>
              <a:t>tafaquh</a:t>
            </a:r>
            <a:r>
              <a:rPr lang="en-US" b="1" dirty="0"/>
              <a:t> or ijtihad/</a:t>
            </a:r>
            <a:r>
              <a:rPr lang="en-US" b="1" dirty="0" err="1"/>
              <a:t>engagaing</a:t>
            </a:r>
            <a:r>
              <a:rPr lang="en-US" b="1" dirty="0"/>
              <a:t> in a deep understanding of the </a:t>
            </a:r>
            <a:r>
              <a:rPr lang="en-US" b="1" dirty="0" err="1"/>
              <a:t>deen</a:t>
            </a:r>
            <a:r>
              <a:rPr lang="en-US" b="1" dirty="0"/>
              <a:t> </a:t>
            </a:r>
            <a:r>
              <a:rPr lang="en-US" dirty="0"/>
              <a:t>that is based on knowledge of the Qur`an and the Sunnah. </a:t>
            </a:r>
          </a:p>
          <a:p>
            <a:pPr marL="909637" lvl="1" indent="-457200">
              <a:buFont typeface="+mj-lt"/>
              <a:buAutoNum type="arabicParenR"/>
            </a:pPr>
            <a:r>
              <a:rPr lang="en-US" dirty="0"/>
              <a:t>There are multiple sources from which laws can be derived</a:t>
            </a:r>
          </a:p>
          <a:p>
            <a:pPr marL="909637" lvl="1" indent="-457200">
              <a:buFont typeface="+mj-lt"/>
              <a:buAutoNum type="arabicParenR"/>
            </a:pPr>
            <a:r>
              <a:rPr lang="en-US" dirty="0"/>
              <a:t>There is a hierarchy between those sources</a:t>
            </a:r>
          </a:p>
          <a:p>
            <a:pPr marL="909637" lvl="1" indent="-457200">
              <a:buFont typeface="+mj-lt"/>
              <a:buAutoNum type="arabicParenR"/>
            </a:pPr>
            <a:r>
              <a:rPr lang="en-US" dirty="0"/>
              <a:t>In cases where the specific legal ruling is not to be found in the Qur`an and </a:t>
            </a:r>
            <a:r>
              <a:rPr lang="en-US" i="1" dirty="0" err="1"/>
              <a:t>sunnah</a:t>
            </a:r>
            <a:r>
              <a:rPr lang="en-US" dirty="0"/>
              <a:t>, then that person who is a </a:t>
            </a:r>
            <a:r>
              <a:rPr lang="en-US" i="1" dirty="0" err="1"/>
              <a:t>faqīh</a:t>
            </a:r>
            <a:r>
              <a:rPr lang="en-US" dirty="0"/>
              <a:t> (person who has </a:t>
            </a:r>
            <a:r>
              <a:rPr lang="en-US" i="1" dirty="0" err="1"/>
              <a:t>ilm</a:t>
            </a:r>
            <a:r>
              <a:rPr lang="en-US" dirty="0"/>
              <a:t> of the Qur`an, has the </a:t>
            </a:r>
            <a:r>
              <a:rPr lang="en-US" i="1" dirty="0" err="1"/>
              <a:t>ilm</a:t>
            </a:r>
            <a:r>
              <a:rPr lang="en-US" dirty="0"/>
              <a:t> of the </a:t>
            </a:r>
            <a:r>
              <a:rPr lang="en-US" i="1" dirty="0"/>
              <a:t>Sunnah</a:t>
            </a:r>
            <a:r>
              <a:rPr lang="en-US" dirty="0"/>
              <a:t>) will do </a:t>
            </a:r>
            <a:r>
              <a:rPr lang="en-US" i="1" dirty="0" err="1"/>
              <a:t>ijtihadbir-ra’y</a:t>
            </a:r>
            <a:r>
              <a:rPr lang="en-US" dirty="0"/>
              <a:t> i.e. he will strive, to his best, to use his expert legal opinion based on his </a:t>
            </a:r>
            <a:r>
              <a:rPr lang="en-US" dirty="0" err="1"/>
              <a:t>ilm</a:t>
            </a:r>
            <a:r>
              <a:rPr lang="en-US" dirty="0"/>
              <a:t> of scriptural knowledge to come up with an answer. </a:t>
            </a:r>
          </a:p>
          <a:p>
            <a:pPr marL="909637" lvl="1" indent="-457200">
              <a:buFont typeface="+mj-lt"/>
              <a:buAutoNum type="arabicParenR"/>
            </a:pPr>
            <a:endParaRPr lang="en-US" dirty="0"/>
          </a:p>
        </p:txBody>
      </p:sp>
    </p:spTree>
    <p:extLst>
      <p:ext uri="{BB962C8B-B14F-4D97-AF65-F5344CB8AC3E}">
        <p14:creationId xmlns:p14="http://schemas.microsoft.com/office/powerpoint/2010/main" val="3298108426"/>
      </p:ext>
    </p:extLst>
  </p:cSld>
  <p:clrMapOvr>
    <a:masterClrMapping/>
  </p:clrMapOvr>
  <p:transition spd="med">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304800"/>
            <a:ext cx="10285412" cy="5867400"/>
          </a:xfrm>
        </p:spPr>
        <p:txBody>
          <a:bodyPr numCol="1"/>
          <a:lstStyle/>
          <a:p>
            <a:pPr marL="452437" lvl="1" indent="0">
              <a:buNone/>
            </a:pPr>
            <a:r>
              <a:rPr lang="en-US" dirty="0"/>
              <a:t>USUL/ GENERAL PRINCIPLES THAT FACILITATE THE DERIVATION OF COUNTLESS AKHAAM:</a:t>
            </a:r>
          </a:p>
          <a:p>
            <a:pPr marL="909637" lvl="1" indent="-457200">
              <a:buFont typeface="+mj-lt"/>
              <a:buAutoNum type="arabicParenR"/>
            </a:pPr>
            <a:r>
              <a:rPr lang="en-US" dirty="0"/>
              <a:t>Qur`an, while being a comprehensive guide to life, is not a book of laws. Out of the 6,235 </a:t>
            </a:r>
            <a:r>
              <a:rPr lang="en-US" dirty="0" err="1"/>
              <a:t>ayat</a:t>
            </a:r>
            <a:r>
              <a:rPr lang="en-US" dirty="0"/>
              <a:t> only 350 relate to specific legal/practical matters actually encountered by the society in the time of </a:t>
            </a:r>
            <a:r>
              <a:rPr lang="en-US" dirty="0" err="1"/>
              <a:t>nabi</a:t>
            </a:r>
            <a:r>
              <a:rPr lang="en-US" dirty="0"/>
              <a:t>-e-</a:t>
            </a:r>
            <a:r>
              <a:rPr lang="en-US" dirty="0" err="1"/>
              <a:t>kareem</a:t>
            </a:r>
            <a:r>
              <a:rPr lang="en-US" dirty="0"/>
              <a:t>. </a:t>
            </a:r>
          </a:p>
          <a:p>
            <a:pPr marL="909637" lvl="1" indent="-457200">
              <a:buFont typeface="+mj-lt"/>
              <a:buAutoNum type="arabicParenR"/>
            </a:pPr>
            <a:r>
              <a:rPr lang="en-US" dirty="0"/>
              <a:t>Similarly the number of hadiths that are relevant to issues of </a:t>
            </a:r>
            <a:r>
              <a:rPr lang="en-US" dirty="0" err="1"/>
              <a:t>fiqh</a:t>
            </a:r>
            <a:r>
              <a:rPr lang="en-US" dirty="0"/>
              <a:t> are roughly1000 only. </a:t>
            </a:r>
          </a:p>
          <a:p>
            <a:pPr marL="909637" lvl="1" indent="-457200">
              <a:buFont typeface="+mj-lt"/>
              <a:buAutoNum type="arabicParenR"/>
            </a:pPr>
            <a:r>
              <a:rPr lang="en-US" dirty="0"/>
              <a:t>But what is important to note is that while particular cases mentioned in the Quran are few, there are many broad, general principles that facilitate the derivation of countless </a:t>
            </a:r>
            <a:r>
              <a:rPr lang="en-US" dirty="0" err="1"/>
              <a:t>ahkam</a:t>
            </a:r>
            <a:r>
              <a:rPr lang="en-US" dirty="0"/>
              <a:t>- </a:t>
            </a:r>
          </a:p>
          <a:p>
            <a:pPr marL="909637" lvl="1" indent="-457200">
              <a:buFont typeface="+mj-lt"/>
              <a:buAutoNum type="arabicParenR"/>
            </a:pPr>
            <a:r>
              <a:rPr lang="en-US" dirty="0"/>
              <a:t>And the same applies to the </a:t>
            </a:r>
            <a:r>
              <a:rPr lang="en-US" dirty="0" err="1"/>
              <a:t>sunnah</a:t>
            </a:r>
            <a:r>
              <a:rPr lang="en-US" dirty="0"/>
              <a:t>. The Qur`an-e-Kareem is a </a:t>
            </a:r>
            <a:r>
              <a:rPr lang="en-US" dirty="0" err="1"/>
              <a:t>kamil</a:t>
            </a:r>
            <a:r>
              <a:rPr lang="en-US" dirty="0"/>
              <a:t> book of </a:t>
            </a:r>
            <a:r>
              <a:rPr lang="en-US" dirty="0" err="1"/>
              <a:t>hidaya</a:t>
            </a:r>
            <a:r>
              <a:rPr lang="en-US" dirty="0"/>
              <a:t>- it either contains all </a:t>
            </a:r>
            <a:r>
              <a:rPr lang="en-US" dirty="0" err="1"/>
              <a:t>hidaya</a:t>
            </a:r>
            <a:r>
              <a:rPr lang="en-US" dirty="0"/>
              <a:t> or guides us to the source of that </a:t>
            </a:r>
            <a:r>
              <a:rPr lang="en-US" dirty="0" err="1"/>
              <a:t>hidaya</a:t>
            </a:r>
            <a:r>
              <a:rPr lang="en-US" dirty="0"/>
              <a:t>. Sunnah is a source of </a:t>
            </a:r>
            <a:r>
              <a:rPr lang="en-US" dirty="0" err="1"/>
              <a:t>hidaya</a:t>
            </a:r>
            <a:r>
              <a:rPr lang="en-US" dirty="0"/>
              <a:t> because that source also came from Allah.</a:t>
            </a:r>
          </a:p>
          <a:p>
            <a:pPr marL="909637" lvl="1" indent="-457200">
              <a:buFont typeface="+mj-lt"/>
              <a:buAutoNum type="arabicParenR"/>
            </a:pPr>
            <a:endParaRPr lang="en-US" dirty="0"/>
          </a:p>
        </p:txBody>
      </p:sp>
    </p:spTree>
    <p:extLst>
      <p:ext uri="{BB962C8B-B14F-4D97-AF65-F5344CB8AC3E}">
        <p14:creationId xmlns:p14="http://schemas.microsoft.com/office/powerpoint/2010/main" val="3591050785"/>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 of the Companions</a:t>
            </a:r>
          </a:p>
        </p:txBody>
      </p:sp>
      <p:sp>
        <p:nvSpPr>
          <p:cNvPr id="3" name="Content Placeholder 2"/>
          <p:cNvSpPr>
            <a:spLocks noGrp="1"/>
          </p:cNvSpPr>
          <p:nvPr>
            <p:ph idx="1"/>
          </p:nvPr>
        </p:nvSpPr>
        <p:spPr/>
        <p:txBody>
          <a:bodyPr/>
          <a:lstStyle/>
          <a:p>
            <a:r>
              <a:rPr lang="en-US" dirty="0"/>
              <a:t>Islam spread in different areas</a:t>
            </a:r>
          </a:p>
          <a:p>
            <a:endParaRPr lang="en-US" dirty="0"/>
          </a:p>
          <a:p>
            <a:r>
              <a:rPr lang="en-US" dirty="0"/>
              <a:t>The companions spread all over the conquered areas</a:t>
            </a:r>
          </a:p>
          <a:p>
            <a:endParaRPr lang="en-US" dirty="0"/>
          </a:p>
          <a:p>
            <a:r>
              <a:rPr lang="en-US" dirty="0"/>
              <a:t>Different centers of learning were established:</a:t>
            </a:r>
          </a:p>
          <a:p>
            <a:pPr lvl="1"/>
            <a:r>
              <a:rPr lang="en-US" dirty="0"/>
              <a:t>Abdullah </a:t>
            </a:r>
            <a:r>
              <a:rPr lang="en-US" dirty="0" err="1"/>
              <a:t>Ibn</a:t>
            </a:r>
            <a:r>
              <a:rPr lang="en-US" dirty="0"/>
              <a:t> Abbas mostly taught in </a:t>
            </a:r>
            <a:r>
              <a:rPr lang="en-US" dirty="0" err="1"/>
              <a:t>Makkah</a:t>
            </a:r>
            <a:endParaRPr lang="en-US" dirty="0"/>
          </a:p>
          <a:p>
            <a:pPr lvl="1"/>
            <a:r>
              <a:rPr lang="en-US" dirty="0"/>
              <a:t>Abdullah </a:t>
            </a:r>
            <a:r>
              <a:rPr lang="en-US" dirty="0" err="1"/>
              <a:t>Ibn</a:t>
            </a:r>
            <a:r>
              <a:rPr lang="en-US" dirty="0"/>
              <a:t> ‘Umar mostly taught in </a:t>
            </a:r>
            <a:r>
              <a:rPr lang="en-US" dirty="0" err="1"/>
              <a:t>Madina</a:t>
            </a:r>
            <a:endParaRPr lang="en-US" dirty="0"/>
          </a:p>
          <a:p>
            <a:pPr lvl="1"/>
            <a:r>
              <a:rPr lang="en-US" dirty="0"/>
              <a:t>Abdullah </a:t>
            </a:r>
            <a:r>
              <a:rPr lang="en-US" dirty="0" err="1"/>
              <a:t>Ibn</a:t>
            </a:r>
            <a:r>
              <a:rPr lang="en-US" dirty="0"/>
              <a:t> </a:t>
            </a:r>
            <a:r>
              <a:rPr lang="en-US" dirty="0" err="1"/>
              <a:t>Mas‘ud</a:t>
            </a:r>
            <a:r>
              <a:rPr lang="en-US" dirty="0"/>
              <a:t> mostly taught in </a:t>
            </a:r>
            <a:r>
              <a:rPr lang="en-US" dirty="0" err="1"/>
              <a:t>Kufa</a:t>
            </a:r>
            <a:endParaRPr lang="en-US" dirty="0"/>
          </a:p>
        </p:txBody>
      </p:sp>
    </p:spTree>
    <p:extLst>
      <p:ext uri="{BB962C8B-B14F-4D97-AF65-F5344CB8AC3E}">
        <p14:creationId xmlns:p14="http://schemas.microsoft.com/office/powerpoint/2010/main" val="1770351941"/>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 of the Followers (</a:t>
            </a:r>
            <a:r>
              <a:rPr lang="en-US" dirty="0" err="1"/>
              <a:t>Tabi‘een</a:t>
            </a:r>
            <a:r>
              <a:rPr lang="en-US" dirty="0"/>
              <a:t>)</a:t>
            </a:r>
          </a:p>
        </p:txBody>
      </p:sp>
      <p:sp>
        <p:nvSpPr>
          <p:cNvPr id="3" name="Content Placeholder 2"/>
          <p:cNvSpPr>
            <a:spLocks noGrp="1"/>
          </p:cNvSpPr>
          <p:nvPr>
            <p:ph idx="1"/>
          </p:nvPr>
        </p:nvSpPr>
        <p:spPr/>
        <p:txBody>
          <a:bodyPr/>
          <a:lstStyle/>
          <a:p>
            <a:r>
              <a:rPr lang="en-US" dirty="0"/>
              <a:t>Specialist students of companions became teachers</a:t>
            </a:r>
          </a:p>
          <a:p>
            <a:pPr lvl="1"/>
            <a:r>
              <a:rPr lang="en-US" dirty="0"/>
              <a:t>Students of Abdullah </a:t>
            </a:r>
            <a:r>
              <a:rPr lang="en-US" dirty="0" err="1"/>
              <a:t>Ibn</a:t>
            </a:r>
            <a:r>
              <a:rPr lang="en-US" dirty="0"/>
              <a:t> ‘Abbas in </a:t>
            </a:r>
            <a:r>
              <a:rPr lang="en-US" dirty="0" err="1"/>
              <a:t>Makkah</a:t>
            </a:r>
            <a:endParaRPr lang="en-US" dirty="0"/>
          </a:p>
          <a:p>
            <a:pPr lvl="1"/>
            <a:r>
              <a:rPr lang="en-US" dirty="0"/>
              <a:t>Students of Abdullah </a:t>
            </a:r>
            <a:r>
              <a:rPr lang="en-US" dirty="0" err="1"/>
              <a:t>Ibn</a:t>
            </a:r>
            <a:r>
              <a:rPr lang="en-US" dirty="0"/>
              <a:t> ‘Umar in </a:t>
            </a:r>
            <a:r>
              <a:rPr lang="en-US" dirty="0" err="1"/>
              <a:t>Madina</a:t>
            </a:r>
            <a:endParaRPr lang="en-US" dirty="0"/>
          </a:p>
          <a:p>
            <a:pPr lvl="1"/>
            <a:r>
              <a:rPr lang="en-US" dirty="0"/>
              <a:t>Students of Abdullah </a:t>
            </a:r>
            <a:r>
              <a:rPr lang="en-US" dirty="0" err="1"/>
              <a:t>Ibn</a:t>
            </a:r>
            <a:r>
              <a:rPr lang="en-US" dirty="0"/>
              <a:t> </a:t>
            </a:r>
            <a:r>
              <a:rPr lang="en-US" dirty="0" err="1"/>
              <a:t>Mas‘ud</a:t>
            </a:r>
            <a:r>
              <a:rPr lang="en-US" dirty="0"/>
              <a:t> in </a:t>
            </a:r>
            <a:r>
              <a:rPr lang="en-US" dirty="0" err="1"/>
              <a:t>Kufa</a:t>
            </a:r>
            <a:endParaRPr lang="en-US" dirty="0"/>
          </a:p>
          <a:p>
            <a:pPr lvl="1"/>
            <a:endParaRPr lang="en-US" dirty="0"/>
          </a:p>
          <a:p>
            <a:r>
              <a:rPr lang="en-US" dirty="0"/>
              <a:t>Formation of </a:t>
            </a:r>
            <a:r>
              <a:rPr lang="en-US" dirty="0" err="1"/>
              <a:t>Halaqas</a:t>
            </a:r>
            <a:r>
              <a:rPr lang="en-US" dirty="0"/>
              <a:t> (</a:t>
            </a:r>
            <a:r>
              <a:rPr lang="ar-SA" dirty="0"/>
              <a:t>حلقہ</a:t>
            </a:r>
            <a:r>
              <a:rPr lang="en-US" dirty="0"/>
              <a:t>) (Circles of Study) by the specialist students</a:t>
            </a:r>
          </a:p>
        </p:txBody>
      </p:sp>
    </p:spTree>
    <p:extLst>
      <p:ext uri="{BB962C8B-B14F-4D97-AF65-F5344CB8AC3E}">
        <p14:creationId xmlns:p14="http://schemas.microsoft.com/office/powerpoint/2010/main" val="160886696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Formation of Schools of Law</a:t>
            </a:r>
          </a:p>
        </p:txBody>
      </p:sp>
      <p:sp>
        <p:nvSpPr>
          <p:cNvPr id="3" name="Content Placeholder 2"/>
          <p:cNvSpPr>
            <a:spLocks noGrp="1"/>
          </p:cNvSpPr>
          <p:nvPr>
            <p:ph idx="1"/>
          </p:nvPr>
        </p:nvSpPr>
        <p:spPr/>
        <p:txBody>
          <a:bodyPr/>
          <a:lstStyle/>
          <a:p>
            <a:r>
              <a:rPr lang="en-US" dirty="0" err="1"/>
              <a:t>Shafi‘i</a:t>
            </a:r>
            <a:r>
              <a:rPr lang="en-US" dirty="0"/>
              <a:t> school of law came out of the </a:t>
            </a:r>
            <a:r>
              <a:rPr lang="en-US" dirty="0" err="1"/>
              <a:t>halaqas</a:t>
            </a:r>
            <a:r>
              <a:rPr lang="en-US" dirty="0"/>
              <a:t> of the students of Abdullah Ibn Abbas</a:t>
            </a:r>
          </a:p>
          <a:p>
            <a:endParaRPr lang="en-US" dirty="0"/>
          </a:p>
          <a:p>
            <a:r>
              <a:rPr lang="en-US" dirty="0"/>
              <a:t>Maliki school of law came out of the </a:t>
            </a:r>
            <a:r>
              <a:rPr lang="en-US" dirty="0" err="1"/>
              <a:t>halaqas</a:t>
            </a:r>
            <a:r>
              <a:rPr lang="en-US" dirty="0"/>
              <a:t> of the students of Abdullah Ibn Umar</a:t>
            </a:r>
          </a:p>
          <a:p>
            <a:endParaRPr lang="en-US" dirty="0"/>
          </a:p>
          <a:p>
            <a:r>
              <a:rPr lang="en-US" dirty="0"/>
              <a:t>Hanafi school of law came out of the </a:t>
            </a:r>
            <a:r>
              <a:rPr lang="en-US" dirty="0" err="1"/>
              <a:t>halaqas</a:t>
            </a:r>
            <a:r>
              <a:rPr lang="en-US" dirty="0"/>
              <a:t> of the students of Abdullah Ibn </a:t>
            </a:r>
            <a:r>
              <a:rPr lang="en-US" dirty="0" err="1"/>
              <a:t>Mas‘ud</a:t>
            </a:r>
            <a:endParaRPr lang="en-US" dirty="0"/>
          </a:p>
        </p:txBody>
      </p:sp>
    </p:spTree>
    <p:extLst>
      <p:ext uri="{BB962C8B-B14F-4D97-AF65-F5344CB8AC3E}">
        <p14:creationId xmlns:p14="http://schemas.microsoft.com/office/powerpoint/2010/main" val="324853521"/>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to be discussed</a:t>
            </a:r>
          </a:p>
        </p:txBody>
      </p:sp>
      <p:sp>
        <p:nvSpPr>
          <p:cNvPr id="3" name="Content Placeholder 2"/>
          <p:cNvSpPr>
            <a:spLocks noGrp="1"/>
          </p:cNvSpPr>
          <p:nvPr>
            <p:ph idx="1"/>
          </p:nvPr>
        </p:nvSpPr>
        <p:spPr/>
        <p:txBody>
          <a:bodyPr/>
          <a:lstStyle/>
          <a:p>
            <a:endParaRPr lang="en-US" dirty="0"/>
          </a:p>
          <a:p>
            <a:r>
              <a:rPr lang="en-US" dirty="0"/>
              <a:t>Sources of Islamic Law</a:t>
            </a:r>
          </a:p>
          <a:p>
            <a:endParaRPr lang="en-US" dirty="0"/>
          </a:p>
          <a:p>
            <a:r>
              <a:rPr lang="en-US" dirty="0"/>
              <a:t>Derivation of law from the sources</a:t>
            </a:r>
          </a:p>
          <a:p>
            <a:endParaRPr lang="en-US" dirty="0"/>
          </a:p>
          <a:p>
            <a:r>
              <a:rPr lang="en-US" dirty="0"/>
              <a:t>Formation of the schools (</a:t>
            </a:r>
            <a:r>
              <a:rPr lang="ur-PK" dirty="0"/>
              <a:t>(</a:t>
            </a:r>
            <a:r>
              <a:rPr lang="ar-SA" dirty="0"/>
              <a:t>مذ</a:t>
            </a:r>
            <a:r>
              <a:rPr lang="ur-PK" dirty="0"/>
              <a:t>ا</a:t>
            </a:r>
            <a:r>
              <a:rPr lang="ar-SA" dirty="0"/>
              <a:t>ہب</a:t>
            </a:r>
            <a:r>
              <a:rPr lang="en-US" dirty="0"/>
              <a:t> of law in Islam</a:t>
            </a:r>
          </a:p>
          <a:p>
            <a:endParaRPr lang="en-US" dirty="0"/>
          </a:p>
          <a:p>
            <a:endParaRPr lang="en-US" dirty="0"/>
          </a:p>
        </p:txBody>
      </p:sp>
    </p:spTree>
    <p:extLst>
      <p:ext uri="{BB962C8B-B14F-4D97-AF65-F5344CB8AC3E}">
        <p14:creationId xmlns:p14="http://schemas.microsoft.com/office/powerpoint/2010/main" val="1913430864"/>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10133012" cy="1295400"/>
          </a:xfrm>
        </p:spPr>
        <p:txBody>
          <a:bodyPr/>
          <a:lstStyle/>
          <a:p>
            <a:r>
              <a:rPr lang="en-US" dirty="0" err="1"/>
              <a:t>Shariat</a:t>
            </a:r>
            <a:r>
              <a:rPr lang="en-US" dirty="0"/>
              <a:t> (</a:t>
            </a:r>
            <a:r>
              <a:rPr lang="ar-SA" dirty="0"/>
              <a:t>شریعت</a:t>
            </a:r>
            <a:r>
              <a:rPr lang="en-US" dirty="0"/>
              <a:t>) and </a:t>
            </a:r>
            <a:r>
              <a:rPr lang="en-US" dirty="0" err="1"/>
              <a:t>Mazhab</a:t>
            </a:r>
            <a:r>
              <a:rPr lang="en-US" dirty="0"/>
              <a:t>(</a:t>
            </a:r>
            <a:r>
              <a:rPr lang="ar-SA" dirty="0"/>
              <a:t>مذہب</a:t>
            </a:r>
            <a:r>
              <a:rPr lang="en-US" dirty="0"/>
              <a:t>)/Schools of thought</a:t>
            </a:r>
          </a:p>
        </p:txBody>
      </p:sp>
      <p:sp>
        <p:nvSpPr>
          <p:cNvPr id="3" name="Content Placeholder 2"/>
          <p:cNvSpPr>
            <a:spLocks noGrp="1"/>
          </p:cNvSpPr>
          <p:nvPr>
            <p:ph idx="1"/>
          </p:nvPr>
        </p:nvSpPr>
        <p:spPr/>
        <p:txBody>
          <a:bodyPr/>
          <a:lstStyle/>
          <a:p>
            <a:endParaRPr lang="en-US" dirty="0"/>
          </a:p>
          <a:p>
            <a:r>
              <a:rPr lang="en-US" dirty="0" err="1"/>
              <a:t>Shariat</a:t>
            </a:r>
            <a:r>
              <a:rPr lang="en-US" dirty="0"/>
              <a:t> is like a broad highway with many lanes in it</a:t>
            </a:r>
          </a:p>
          <a:p>
            <a:endParaRPr lang="en-US" dirty="0"/>
          </a:p>
          <a:p>
            <a:r>
              <a:rPr lang="en-US" dirty="0" err="1"/>
              <a:t>Mazhab</a:t>
            </a:r>
            <a:r>
              <a:rPr lang="en-US" dirty="0"/>
              <a:t> is like a narrower lane in that broader highway</a:t>
            </a:r>
          </a:p>
          <a:p>
            <a:endParaRPr lang="en-US" dirty="0"/>
          </a:p>
        </p:txBody>
      </p:sp>
    </p:spTree>
    <p:extLst>
      <p:ext uri="{BB962C8B-B14F-4D97-AF65-F5344CB8AC3E}">
        <p14:creationId xmlns:p14="http://schemas.microsoft.com/office/powerpoint/2010/main" val="120710323"/>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If Multiplicity of Opinions is Justified, Can We Pick and Choose?</a:t>
            </a:r>
          </a:p>
        </p:txBody>
      </p:sp>
      <p:sp>
        <p:nvSpPr>
          <p:cNvPr id="3" name="Content Placeholder 2"/>
          <p:cNvSpPr>
            <a:spLocks noGrp="1"/>
          </p:cNvSpPr>
          <p:nvPr>
            <p:ph idx="1"/>
          </p:nvPr>
        </p:nvSpPr>
        <p:spPr/>
        <p:txBody>
          <a:bodyPr>
            <a:normAutofit/>
          </a:bodyPr>
          <a:lstStyle/>
          <a:p>
            <a:endParaRPr lang="en-US" dirty="0"/>
          </a:p>
          <a:p>
            <a:r>
              <a:rPr lang="en-US" dirty="0"/>
              <a:t>Picking and choosing is permissible BUT not preferable.</a:t>
            </a:r>
          </a:p>
          <a:p>
            <a:endParaRPr lang="en-US" dirty="0"/>
          </a:p>
          <a:p>
            <a:endParaRPr lang="en-US" dirty="0"/>
          </a:p>
          <a:p>
            <a:r>
              <a:rPr lang="en-US" dirty="0"/>
              <a:t>It is permissible with the condition that the one doing picking and choosing has firm knowledge about Qur’an and </a:t>
            </a:r>
            <a:r>
              <a:rPr lang="en-US" dirty="0" err="1"/>
              <a:t>Sunnah</a:t>
            </a:r>
            <a:r>
              <a:rPr lang="en-US" dirty="0"/>
              <a:t> and is capable of doing </a:t>
            </a:r>
            <a:r>
              <a:rPr lang="en-US" i="1" dirty="0" err="1"/>
              <a:t>ijtihad</a:t>
            </a:r>
            <a:r>
              <a:rPr lang="en-US" dirty="0"/>
              <a:t> with sincerity of intention.</a:t>
            </a:r>
          </a:p>
          <a:p>
            <a:endParaRPr lang="en-US" dirty="0"/>
          </a:p>
          <a:p>
            <a:endParaRPr lang="en-US" dirty="0"/>
          </a:p>
          <a:p>
            <a:endParaRPr lang="en-US" dirty="0"/>
          </a:p>
        </p:txBody>
      </p:sp>
    </p:spTree>
    <p:extLst>
      <p:ext uri="{BB962C8B-B14F-4D97-AF65-F5344CB8AC3E}">
        <p14:creationId xmlns:p14="http://schemas.microsoft.com/office/powerpoint/2010/main" val="225582700"/>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of </a:t>
            </a:r>
            <a:r>
              <a:rPr lang="en-US" dirty="0" err="1"/>
              <a:t>Wuzu</a:t>
            </a:r>
            <a:r>
              <a:rPr lang="en-US" dirty="0"/>
              <a:t> (Ablution)</a:t>
            </a:r>
          </a:p>
        </p:txBody>
      </p:sp>
      <p:sp>
        <p:nvSpPr>
          <p:cNvPr id="3" name="Content Placeholder 2"/>
          <p:cNvSpPr>
            <a:spLocks noGrp="1"/>
          </p:cNvSpPr>
          <p:nvPr>
            <p:ph idx="1"/>
          </p:nvPr>
        </p:nvSpPr>
        <p:spPr/>
        <p:txBody>
          <a:bodyPr/>
          <a:lstStyle/>
          <a:p>
            <a:endParaRPr lang="en-US" dirty="0"/>
          </a:p>
          <a:p>
            <a:r>
              <a:rPr lang="en-US" dirty="0"/>
              <a:t>Imam Abu </a:t>
            </a:r>
            <a:r>
              <a:rPr lang="en-US" dirty="0" err="1"/>
              <a:t>Hanifa</a:t>
            </a:r>
            <a:r>
              <a:rPr lang="en-US" dirty="0"/>
              <a:t>: Bleeding breaks </a:t>
            </a:r>
            <a:r>
              <a:rPr lang="en-US" dirty="0" err="1"/>
              <a:t>wuzu</a:t>
            </a:r>
            <a:r>
              <a:rPr lang="en-US" dirty="0"/>
              <a:t> but accidental physical contact between opposite genders does not break </a:t>
            </a:r>
            <a:r>
              <a:rPr lang="en-US" dirty="0" err="1"/>
              <a:t>wudhu</a:t>
            </a:r>
            <a:r>
              <a:rPr lang="en-US" dirty="0"/>
              <a:t>.</a:t>
            </a:r>
          </a:p>
          <a:p>
            <a:endParaRPr lang="en-US" dirty="0"/>
          </a:p>
          <a:p>
            <a:r>
              <a:rPr lang="en-US" dirty="0"/>
              <a:t>Imam </a:t>
            </a:r>
            <a:r>
              <a:rPr lang="en-US" dirty="0" err="1"/>
              <a:t>Shafi‘i</a:t>
            </a:r>
            <a:r>
              <a:rPr lang="en-US" dirty="0"/>
              <a:t>: Bleeding does not break </a:t>
            </a:r>
            <a:r>
              <a:rPr lang="en-US" dirty="0" err="1"/>
              <a:t>wuzu</a:t>
            </a:r>
            <a:r>
              <a:rPr lang="en-US" dirty="0"/>
              <a:t> but accidental physical contact between opposite genders breaks </a:t>
            </a:r>
            <a:r>
              <a:rPr lang="en-US" dirty="0" err="1"/>
              <a:t>wudhu</a:t>
            </a:r>
            <a:r>
              <a:rPr lang="en-US" dirty="0"/>
              <a:t>.</a:t>
            </a:r>
          </a:p>
          <a:p>
            <a:endParaRPr lang="en-US" dirty="0"/>
          </a:p>
        </p:txBody>
      </p:sp>
    </p:spTree>
    <p:extLst>
      <p:ext uri="{BB962C8B-B14F-4D97-AF65-F5344CB8AC3E}">
        <p14:creationId xmlns:p14="http://schemas.microsoft.com/office/powerpoint/2010/main" val="3515293459"/>
      </p:ext>
    </p:extLst>
  </p:cSld>
  <p:clrMapOvr>
    <a:masterClrMapping/>
  </p:clrMapOvr>
  <p:transition spd="med">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Understanding </a:t>
            </a:r>
            <a:r>
              <a:rPr lang="en-US" dirty="0" err="1"/>
              <a:t>Taqlid</a:t>
            </a:r>
            <a:endParaRPr lang="en-US" dirty="0"/>
          </a:p>
        </p:txBody>
      </p:sp>
      <p:sp>
        <p:nvSpPr>
          <p:cNvPr id="6" name="Content Placeholder 5"/>
          <p:cNvSpPr>
            <a:spLocks noGrp="1"/>
          </p:cNvSpPr>
          <p:nvPr>
            <p:ph idx="1"/>
          </p:nvPr>
        </p:nvSpPr>
        <p:spPr/>
        <p:txBody>
          <a:bodyPr/>
          <a:lstStyle/>
          <a:p>
            <a:endParaRPr lang="en-US" dirty="0"/>
          </a:p>
          <a:p>
            <a:r>
              <a:rPr lang="en-US" dirty="0"/>
              <a:t>Legal schools are legal traditions</a:t>
            </a:r>
          </a:p>
          <a:p>
            <a:endParaRPr lang="en-US" dirty="0"/>
          </a:p>
          <a:p>
            <a:r>
              <a:rPr lang="en-US" dirty="0"/>
              <a:t>Imam Abu </a:t>
            </a:r>
            <a:r>
              <a:rPr lang="en-US" dirty="0" err="1"/>
              <a:t>Hanifa</a:t>
            </a:r>
            <a:r>
              <a:rPr lang="en-US" dirty="0"/>
              <a:t> and his students</a:t>
            </a:r>
          </a:p>
        </p:txBody>
      </p:sp>
    </p:spTree>
    <p:extLst>
      <p:ext uri="{BB962C8B-B14F-4D97-AF65-F5344CB8AC3E}">
        <p14:creationId xmlns:p14="http://schemas.microsoft.com/office/powerpoint/2010/main" val="946193118"/>
      </p:ext>
    </p:extLst>
  </p:cSld>
  <p:clrMapOvr>
    <a:masterClrMapping/>
  </p:clrMapOvr>
  <p:transition spd="med">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Taqlid</a:t>
            </a:r>
            <a:r>
              <a:rPr lang="en-US" dirty="0"/>
              <a:t> (</a:t>
            </a:r>
            <a:r>
              <a:rPr lang="ar-SA" dirty="0"/>
              <a:t>تقلید</a:t>
            </a:r>
            <a:r>
              <a:rPr lang="en-US" dirty="0"/>
              <a:t>): Following a School of Law</a:t>
            </a:r>
          </a:p>
        </p:txBody>
      </p:sp>
      <p:sp>
        <p:nvSpPr>
          <p:cNvPr id="3" name="Content Placeholder 2"/>
          <p:cNvSpPr>
            <a:spLocks noGrp="1"/>
          </p:cNvSpPr>
          <p:nvPr>
            <p:ph idx="1"/>
          </p:nvPr>
        </p:nvSpPr>
        <p:spPr/>
        <p:txBody>
          <a:bodyPr/>
          <a:lstStyle/>
          <a:p>
            <a:r>
              <a:rPr lang="en-US" dirty="0" err="1"/>
              <a:t>Taqlid</a:t>
            </a:r>
            <a:r>
              <a:rPr lang="en-US" dirty="0"/>
              <a:t> does not mean following the opinion of one person rather it means following a tradition of scholarship.</a:t>
            </a:r>
          </a:p>
          <a:p>
            <a:endParaRPr lang="en-US" dirty="0"/>
          </a:p>
          <a:p>
            <a:r>
              <a:rPr lang="en-US" dirty="0"/>
              <a:t>E.g. </a:t>
            </a:r>
            <a:r>
              <a:rPr lang="en-US" dirty="0" err="1"/>
              <a:t>Hanafi</a:t>
            </a:r>
            <a:r>
              <a:rPr lang="en-US" dirty="0"/>
              <a:t> Legal School is not all about the opinions of Imam Abu </a:t>
            </a:r>
            <a:r>
              <a:rPr lang="en-US" dirty="0" err="1"/>
              <a:t>Hanifa</a:t>
            </a:r>
            <a:endParaRPr lang="en-US" dirty="0"/>
          </a:p>
          <a:p>
            <a:pPr lvl="1"/>
            <a:r>
              <a:rPr lang="en-US" dirty="0"/>
              <a:t>A tradition traced back to the Prophet (S.A.W) through Abdullah </a:t>
            </a:r>
            <a:r>
              <a:rPr lang="en-US" dirty="0" err="1"/>
              <a:t>Ibn</a:t>
            </a:r>
            <a:r>
              <a:rPr lang="en-US" dirty="0"/>
              <a:t> </a:t>
            </a:r>
            <a:r>
              <a:rPr lang="en-US" dirty="0" err="1"/>
              <a:t>Mas‘ud</a:t>
            </a:r>
            <a:endParaRPr lang="en-US" dirty="0"/>
          </a:p>
          <a:p>
            <a:pPr lvl="1"/>
            <a:r>
              <a:rPr lang="en-US" dirty="0"/>
              <a:t>Imam Abu </a:t>
            </a:r>
            <a:r>
              <a:rPr lang="en-US" dirty="0" err="1"/>
              <a:t>Hanifa</a:t>
            </a:r>
            <a:r>
              <a:rPr lang="en-US" dirty="0"/>
              <a:t> and his 40 students</a:t>
            </a:r>
          </a:p>
          <a:p>
            <a:pPr lvl="1"/>
            <a:r>
              <a:rPr lang="en-US" dirty="0"/>
              <a:t>Still developing</a:t>
            </a:r>
          </a:p>
        </p:txBody>
      </p:sp>
    </p:spTree>
    <p:extLst>
      <p:ext uri="{BB962C8B-B14F-4D97-AF65-F5344CB8AC3E}">
        <p14:creationId xmlns:p14="http://schemas.microsoft.com/office/powerpoint/2010/main" val="2818996748"/>
      </p:ext>
    </p:extLst>
  </p:cSld>
  <p:clrMapOvr>
    <a:masterClrMapping/>
  </p:clrMapOvr>
  <p:transition spd="med">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u="sng" dirty="0"/>
              <a:t>Definition of Ijtihad</a:t>
            </a:r>
            <a:r>
              <a:rPr lang="en-US" sz="2400" dirty="0"/>
              <a:t>: It is to work arduously to yield derivative knowledge from the four specific sources (Quran, Sunnah, </a:t>
            </a:r>
            <a:r>
              <a:rPr lang="en-US" sz="2400" dirty="0" err="1"/>
              <a:t>Ijma</a:t>
            </a:r>
            <a:r>
              <a:rPr lang="en-US" sz="2400" dirty="0"/>
              <a:t>’, </a:t>
            </a:r>
            <a:r>
              <a:rPr lang="en-US" sz="2400" dirty="0" err="1"/>
              <a:t>Qiyas</a:t>
            </a:r>
            <a:r>
              <a:rPr lang="en-US" sz="2400" dirty="0"/>
              <a:t>)</a:t>
            </a:r>
          </a:p>
        </p:txBody>
      </p:sp>
      <p:sp>
        <p:nvSpPr>
          <p:cNvPr id="3" name="Content Placeholder 2"/>
          <p:cNvSpPr>
            <a:spLocks noGrp="1"/>
          </p:cNvSpPr>
          <p:nvPr>
            <p:ph idx="1"/>
          </p:nvPr>
        </p:nvSpPr>
        <p:spPr/>
        <p:txBody>
          <a:bodyPr/>
          <a:lstStyle/>
          <a:p>
            <a:pPr marL="0" indent="0">
              <a:buNone/>
            </a:pPr>
            <a:r>
              <a:rPr lang="en-US" sz="2400" b="1" u="sng" dirty="0">
                <a:ea typeface="+mj-ea"/>
              </a:rPr>
              <a:t>Definition of a Mujtahid</a:t>
            </a:r>
            <a:r>
              <a:rPr lang="en-US" sz="2400" dirty="0"/>
              <a:t>:</a:t>
            </a:r>
            <a:r>
              <a:rPr lang="en-US" dirty="0"/>
              <a:t> </a:t>
            </a:r>
            <a:r>
              <a:rPr lang="en-US" sz="2400" dirty="0"/>
              <a:t>Mujtahid is a scholar who is proficient in five fields of knowledge: </a:t>
            </a:r>
          </a:p>
          <a:p>
            <a:pPr marL="514350" indent="-514350">
              <a:buAutoNum type="arabicPeriod"/>
            </a:pPr>
            <a:r>
              <a:rPr lang="en-US" sz="2400" dirty="0"/>
              <a:t>Knowledge of the Quran </a:t>
            </a:r>
          </a:p>
          <a:p>
            <a:pPr marL="514350" indent="-514350">
              <a:buAutoNum type="arabicPeriod"/>
            </a:pPr>
            <a:r>
              <a:rPr lang="en-US" sz="2400" dirty="0"/>
              <a:t>Knowledge of the </a:t>
            </a:r>
            <a:r>
              <a:rPr lang="en-US" sz="2400" dirty="0" err="1"/>
              <a:t>ahadith</a:t>
            </a:r>
            <a:r>
              <a:rPr lang="en-US" sz="2400" dirty="0"/>
              <a:t> of the Blessed Prophet (S.A.W) </a:t>
            </a:r>
          </a:p>
          <a:p>
            <a:pPr marL="514350" indent="-514350">
              <a:buAutoNum type="arabicPeriod"/>
            </a:pPr>
            <a:r>
              <a:rPr lang="en-US" sz="2400" dirty="0"/>
              <a:t>Knowledge of the sayings of the </a:t>
            </a:r>
            <a:r>
              <a:rPr lang="en-US" sz="2400" dirty="0" err="1"/>
              <a:t>Salaf</a:t>
            </a:r>
            <a:r>
              <a:rPr lang="en-US" sz="2400" dirty="0"/>
              <a:t>-us-</a:t>
            </a:r>
            <a:r>
              <a:rPr lang="en-US" sz="2400" dirty="0" err="1"/>
              <a:t>Salaheen</a:t>
            </a:r>
            <a:r>
              <a:rPr lang="en-US" sz="2400" dirty="0"/>
              <a:t>; that is to know which rulings they disagreed and upon which they were unanimous. </a:t>
            </a:r>
          </a:p>
          <a:p>
            <a:pPr marL="514350" indent="-514350">
              <a:buAutoNum type="arabicPeriod"/>
            </a:pPr>
            <a:r>
              <a:rPr lang="en-US" sz="2400" dirty="0"/>
              <a:t>Knowledge of Arabic linguistics </a:t>
            </a:r>
          </a:p>
          <a:p>
            <a:pPr marL="514350" indent="-514350">
              <a:buAutoNum type="arabicPeriod"/>
            </a:pPr>
            <a:r>
              <a:rPr lang="en-US" sz="2400" dirty="0"/>
              <a:t>Knowledge of </a:t>
            </a:r>
            <a:r>
              <a:rPr lang="en-US" sz="2400" dirty="0" err="1"/>
              <a:t>Qiyas</a:t>
            </a:r>
            <a:r>
              <a:rPr lang="en-US" sz="2400" dirty="0"/>
              <a:t>, the knowledge by which one learns the method of deriving a ruling from the Quran and Sunnah. </a:t>
            </a:r>
          </a:p>
        </p:txBody>
      </p:sp>
    </p:spTree>
    <p:extLst>
      <p:ext uri="{BB962C8B-B14F-4D97-AF65-F5344CB8AC3E}">
        <p14:creationId xmlns:p14="http://schemas.microsoft.com/office/powerpoint/2010/main" val="2842220861"/>
      </p:ext>
    </p:extLst>
  </p:cSld>
  <p:clrMapOvr>
    <a:masterClrMapping/>
  </p:clrMapOvr>
  <p:transition spd="med">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9750425" cy="1295400"/>
          </a:xfrm>
        </p:spPr>
        <p:txBody>
          <a:bodyPr/>
          <a:lstStyle/>
          <a:p>
            <a:r>
              <a:rPr lang="en-US" dirty="0"/>
              <a:t>Principles of the Use of </a:t>
            </a:r>
            <a:r>
              <a:rPr lang="en-US" dirty="0" err="1"/>
              <a:t>Ijtihaad</a:t>
            </a:r>
            <a:endParaRPr lang="en-US" dirty="0"/>
          </a:p>
        </p:txBody>
      </p:sp>
      <p:sp>
        <p:nvSpPr>
          <p:cNvPr id="3" name="Content Placeholder 2"/>
          <p:cNvSpPr>
            <a:spLocks noGrp="1"/>
          </p:cNvSpPr>
          <p:nvPr>
            <p:ph idx="1"/>
          </p:nvPr>
        </p:nvSpPr>
        <p:spPr/>
        <p:txBody>
          <a:bodyPr/>
          <a:lstStyle/>
          <a:p>
            <a:pPr>
              <a:lnSpc>
                <a:spcPct val="150000"/>
              </a:lnSpc>
            </a:pPr>
            <a:r>
              <a:rPr lang="en-US" dirty="0"/>
              <a:t>Components of </a:t>
            </a:r>
            <a:r>
              <a:rPr lang="en-US" dirty="0" err="1"/>
              <a:t>Qiyas</a:t>
            </a:r>
            <a:r>
              <a:rPr lang="en-US" dirty="0"/>
              <a:t>:</a:t>
            </a:r>
          </a:p>
          <a:p>
            <a:pPr marL="514350" indent="-514350">
              <a:lnSpc>
                <a:spcPct val="150000"/>
              </a:lnSpc>
              <a:buFont typeface="+mj-lt"/>
              <a:buAutoNum type="arabicPeriod"/>
            </a:pPr>
            <a:r>
              <a:rPr lang="en-US" dirty="0" err="1"/>
              <a:t>Asl</a:t>
            </a:r>
            <a:r>
              <a:rPr lang="en-US" dirty="0"/>
              <a:t> (</a:t>
            </a:r>
            <a:r>
              <a:rPr lang="ar-SA" dirty="0"/>
              <a:t>اصل</a:t>
            </a:r>
            <a:r>
              <a:rPr lang="en-US" dirty="0"/>
              <a:t>): e.g. Mention of </a:t>
            </a:r>
            <a:r>
              <a:rPr lang="en-US" dirty="0" err="1"/>
              <a:t>Khamr</a:t>
            </a:r>
            <a:r>
              <a:rPr lang="en-US" dirty="0"/>
              <a:t> in the Qur’an</a:t>
            </a:r>
          </a:p>
          <a:p>
            <a:pPr marL="514350" indent="-514350">
              <a:lnSpc>
                <a:spcPct val="150000"/>
              </a:lnSpc>
              <a:buFont typeface="+mj-lt"/>
              <a:buAutoNum type="arabicPeriod"/>
            </a:pPr>
            <a:r>
              <a:rPr lang="en-US" dirty="0" err="1"/>
              <a:t>Fara</a:t>
            </a:r>
            <a:r>
              <a:rPr lang="en-US" dirty="0"/>
              <a:t>‘ (</a:t>
            </a:r>
            <a:r>
              <a:rPr lang="ar-SA" dirty="0"/>
              <a:t>فرع</a:t>
            </a:r>
            <a:r>
              <a:rPr lang="en-US" dirty="0"/>
              <a:t>): e.g. Drugs in use today</a:t>
            </a:r>
          </a:p>
          <a:p>
            <a:pPr marL="514350" indent="-514350">
              <a:lnSpc>
                <a:spcPct val="150000"/>
              </a:lnSpc>
              <a:buFont typeface="+mj-lt"/>
              <a:buAutoNum type="arabicPeriod"/>
            </a:pPr>
            <a:r>
              <a:rPr lang="en-US" dirty="0" err="1"/>
              <a:t>Hukm</a:t>
            </a:r>
            <a:r>
              <a:rPr lang="en-US" dirty="0"/>
              <a:t> (</a:t>
            </a:r>
            <a:r>
              <a:rPr lang="ar-SA" dirty="0"/>
              <a:t>حكم</a:t>
            </a:r>
            <a:r>
              <a:rPr lang="en-US" dirty="0"/>
              <a:t>): e.g. Prohibition of </a:t>
            </a:r>
            <a:r>
              <a:rPr lang="en-US" dirty="0" err="1"/>
              <a:t>Khamr</a:t>
            </a:r>
            <a:r>
              <a:rPr lang="en-US" dirty="0"/>
              <a:t> </a:t>
            </a:r>
          </a:p>
          <a:p>
            <a:pPr marL="514350" indent="-514350">
              <a:lnSpc>
                <a:spcPct val="150000"/>
              </a:lnSpc>
              <a:buFont typeface="+mj-lt"/>
              <a:buAutoNum type="arabicPeriod"/>
            </a:pPr>
            <a:r>
              <a:rPr lang="en-US" dirty="0" err="1"/>
              <a:t>Illat</a:t>
            </a:r>
            <a:r>
              <a:rPr lang="en-US" dirty="0"/>
              <a:t> (</a:t>
            </a:r>
            <a:r>
              <a:rPr lang="ar-SA" dirty="0"/>
              <a:t>علة</a:t>
            </a:r>
            <a:r>
              <a:rPr lang="en-US" dirty="0"/>
              <a:t>): e.g. Intoxication </a:t>
            </a:r>
            <a:r>
              <a:rPr lang="en-US" dirty="0" err="1"/>
              <a:t>v.i.z</a:t>
            </a:r>
            <a:r>
              <a:rPr lang="en-US" dirty="0"/>
              <a:t>. the reason behind the </a:t>
            </a:r>
            <a:r>
              <a:rPr lang="en-US" dirty="0" err="1"/>
              <a:t>Hukm</a:t>
            </a:r>
            <a:endParaRPr lang="en-US" dirty="0"/>
          </a:p>
        </p:txBody>
      </p:sp>
    </p:spTree>
    <p:extLst>
      <p:ext uri="{BB962C8B-B14F-4D97-AF65-F5344CB8AC3E}">
        <p14:creationId xmlns:p14="http://schemas.microsoft.com/office/powerpoint/2010/main" val="645343576"/>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Islamic Law</a:t>
            </a:r>
          </a:p>
        </p:txBody>
      </p:sp>
      <p:sp>
        <p:nvSpPr>
          <p:cNvPr id="3" name="Content Placeholder 2"/>
          <p:cNvSpPr>
            <a:spLocks noGrp="1"/>
          </p:cNvSpPr>
          <p:nvPr>
            <p:ph idx="1"/>
          </p:nvPr>
        </p:nvSpPr>
        <p:spPr/>
        <p:txBody>
          <a:bodyPr/>
          <a:lstStyle/>
          <a:p>
            <a:endParaRPr lang="en-US" dirty="0"/>
          </a:p>
          <a:p>
            <a:r>
              <a:rPr lang="en-US" dirty="0"/>
              <a:t>Primary Sources:</a:t>
            </a:r>
          </a:p>
          <a:p>
            <a:pPr lvl="1"/>
            <a:r>
              <a:rPr lang="en-US" dirty="0"/>
              <a:t>Qur’an</a:t>
            </a:r>
          </a:p>
          <a:p>
            <a:pPr lvl="1"/>
            <a:r>
              <a:rPr lang="en-US" dirty="0" err="1"/>
              <a:t>Sunnah</a:t>
            </a:r>
            <a:endParaRPr lang="en-US" dirty="0"/>
          </a:p>
          <a:p>
            <a:pPr lvl="1"/>
            <a:endParaRPr lang="en-US" dirty="0"/>
          </a:p>
          <a:p>
            <a:r>
              <a:rPr lang="en-US" dirty="0"/>
              <a:t>Secondary Sources:</a:t>
            </a:r>
          </a:p>
          <a:p>
            <a:pPr lvl="1"/>
            <a:r>
              <a:rPr lang="en-US" dirty="0" err="1"/>
              <a:t>Ijma</a:t>
            </a:r>
            <a:r>
              <a:rPr lang="en-US" dirty="0"/>
              <a:t>‘</a:t>
            </a:r>
          </a:p>
          <a:p>
            <a:pPr lvl="1"/>
            <a:r>
              <a:rPr lang="en-US" dirty="0" err="1"/>
              <a:t>Qiyas</a:t>
            </a:r>
            <a:endParaRPr lang="en-US" dirty="0"/>
          </a:p>
        </p:txBody>
      </p:sp>
    </p:spTree>
    <p:extLst>
      <p:ext uri="{BB962C8B-B14F-4D97-AF65-F5344CB8AC3E}">
        <p14:creationId xmlns:p14="http://schemas.microsoft.com/office/powerpoint/2010/main" val="4272812669"/>
      </p:ext>
    </p:extLst>
  </p:cSld>
  <p:clrMapOvr>
    <a:masterClrMapping/>
  </p:clrMapOvr>
  <p:transition spd="med">
    <p:fad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p:cNvSpPr txBox="1"/>
          <p:nvPr/>
        </p:nvSpPr>
        <p:spPr>
          <a:xfrm>
            <a:off x="2665412" y="6019800"/>
            <a:ext cx="6705600" cy="369332"/>
          </a:xfrm>
          <a:prstGeom prst="rect">
            <a:avLst/>
          </a:prstGeom>
          <a:noFill/>
        </p:spPr>
        <p:txBody>
          <a:bodyPr wrap="square" rtlCol="0">
            <a:spAutoFit/>
          </a:bodyPr>
          <a:lstStyle/>
          <a:p>
            <a:pPr algn="ctr"/>
            <a:r>
              <a:rPr lang="en-US" sz="1800" dirty="0"/>
              <a:t>*If the door to ijtihad closes, </a:t>
            </a:r>
            <a:r>
              <a:rPr lang="en-US" sz="1800" dirty="0" err="1"/>
              <a:t>Deen</a:t>
            </a:r>
            <a:r>
              <a:rPr lang="en-US" sz="1800" dirty="0"/>
              <a:t> becomes practically irrelevant</a:t>
            </a:r>
            <a:endParaRPr lang="en-US" dirty="0"/>
          </a:p>
        </p:txBody>
      </p:sp>
      <p:sp>
        <p:nvSpPr>
          <p:cNvPr id="2" name="Title 1"/>
          <p:cNvSpPr>
            <a:spLocks noGrp="1"/>
          </p:cNvSpPr>
          <p:nvPr>
            <p:ph type="title" idx="4294967295"/>
          </p:nvPr>
        </p:nvSpPr>
        <p:spPr>
          <a:xfrm>
            <a:off x="1293812" y="152400"/>
            <a:ext cx="9750425" cy="1295400"/>
          </a:xfrm>
        </p:spPr>
        <p:txBody>
          <a:bodyPr/>
          <a:lstStyle/>
          <a:p>
            <a:pPr algn="ctr"/>
            <a:r>
              <a:rPr lang="en-US" dirty="0"/>
              <a:t>Sources of Islamic Law</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2299953583"/>
              </p:ext>
            </p:extLst>
          </p:nvPr>
        </p:nvGraphicFramePr>
        <p:xfrm>
          <a:off x="1141412" y="1600200"/>
          <a:ext cx="9980612" cy="3886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1222277"/>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Justification for the four Sources of Law</a:t>
            </a:r>
          </a:p>
        </p:txBody>
      </p:sp>
      <p:sp>
        <p:nvSpPr>
          <p:cNvPr id="5" name="Rectangle 1"/>
          <p:cNvSpPr>
            <a:spLocks noChangeArrowheads="1"/>
          </p:cNvSpPr>
          <p:nvPr/>
        </p:nvSpPr>
        <p:spPr bwMode="auto">
          <a:xfrm>
            <a:off x="3379788" y="2925763"/>
            <a:ext cx="121888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
        <p:nvSpPr>
          <p:cNvPr id="6" name="Content Placeholder 5"/>
          <p:cNvSpPr>
            <a:spLocks noGrp="1"/>
          </p:cNvSpPr>
          <p:nvPr>
            <p:ph idx="1"/>
          </p:nvPr>
        </p:nvSpPr>
        <p:spPr/>
        <p:txBody>
          <a:bodyPr/>
          <a:lstStyle/>
          <a:p>
            <a:pPr marL="0" indent="0" algn="ctr">
              <a:buNone/>
            </a:pPr>
            <a:endParaRPr lang="en-US" dirty="0"/>
          </a:p>
          <a:p>
            <a:pPr marL="0" indent="0" algn="ctr">
              <a:buNone/>
            </a:pPr>
            <a:r>
              <a:rPr lang="ar-SA" dirty="0"/>
              <a:t>يَا أَيُّهَا الَّذِينَ آمَنُوا أَطِيعُوا اللَّهَ وَأَطِيعُوا الرَّسُولَ وَأُولِي الْأَمْرِ مِنْكُمْ ۖ فَإِنْ تَنَازَعْتُمْ فِي شَيْءٍ فَرُدُّوهُ إِلَى اللَّهِ وَالرَّسُولِ إِنْ كُنْتُمْ تُؤْمِنُونَ بِاللَّهِ وَالْيَوْمِ الْآخِرِ ۚ ذَٰلِكَ خَيْرٌ وَأَحْسَنُ تَأْوِيلًا</a:t>
            </a:r>
          </a:p>
          <a:p>
            <a:pPr marL="0" indent="0" algn="ctr">
              <a:buNone/>
            </a:pPr>
            <a:endParaRPr lang="en-US" dirty="0"/>
          </a:p>
          <a:p>
            <a:pPr marL="0" indent="0" algn="ctr">
              <a:buNone/>
            </a:pPr>
            <a:r>
              <a:rPr lang="en-US" dirty="0"/>
              <a:t>O believers! </a:t>
            </a:r>
            <a:r>
              <a:rPr lang="en-US" dirty="0">
                <a:solidFill>
                  <a:srgbClr val="FF0000"/>
                </a:solidFill>
              </a:rPr>
              <a:t>Obey Allah</a:t>
            </a:r>
            <a:r>
              <a:rPr lang="en-US" dirty="0"/>
              <a:t>, </a:t>
            </a:r>
            <a:r>
              <a:rPr lang="en-US" dirty="0">
                <a:solidFill>
                  <a:srgbClr val="FF0000"/>
                </a:solidFill>
              </a:rPr>
              <a:t>obey the </a:t>
            </a:r>
            <a:r>
              <a:rPr lang="en-US" dirty="0" err="1">
                <a:solidFill>
                  <a:srgbClr val="FF0000"/>
                </a:solidFill>
              </a:rPr>
              <a:t>Rasool</a:t>
            </a:r>
            <a:r>
              <a:rPr lang="en-US" dirty="0"/>
              <a:t> and </a:t>
            </a:r>
            <a:r>
              <a:rPr lang="en-US" dirty="0">
                <a:solidFill>
                  <a:srgbClr val="FF0000"/>
                </a:solidFill>
              </a:rPr>
              <a:t>those charged with authority among you</a:t>
            </a:r>
            <a:r>
              <a:rPr lang="en-US" dirty="0"/>
              <a:t>. Should you have a dispute in anything, </a:t>
            </a:r>
            <a:r>
              <a:rPr lang="en-US" dirty="0">
                <a:solidFill>
                  <a:srgbClr val="FF0000"/>
                </a:solidFill>
              </a:rPr>
              <a:t>refer it to Allah and His </a:t>
            </a:r>
            <a:r>
              <a:rPr lang="en-US" dirty="0" err="1">
                <a:solidFill>
                  <a:srgbClr val="FF0000"/>
                </a:solidFill>
              </a:rPr>
              <a:t>Rasool</a:t>
            </a:r>
            <a:r>
              <a:rPr lang="en-US" dirty="0"/>
              <a:t>, if you truly believe in Allah and the Last Day. This course of action will be better and more suitable. [Surah al-</a:t>
            </a:r>
            <a:r>
              <a:rPr lang="en-US" dirty="0" err="1"/>
              <a:t>Nisa</a:t>
            </a:r>
            <a:r>
              <a:rPr lang="en-US" dirty="0"/>
              <a:t>: 59]</a:t>
            </a:r>
          </a:p>
        </p:txBody>
      </p:sp>
    </p:spTree>
    <p:extLst>
      <p:ext uri="{BB962C8B-B14F-4D97-AF65-F5344CB8AC3E}">
        <p14:creationId xmlns:p14="http://schemas.microsoft.com/office/powerpoint/2010/main" val="4291886758"/>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5609" y="539496"/>
            <a:ext cx="5256211" cy="1219200"/>
          </a:xfrm>
        </p:spPr>
        <p:txBody>
          <a:bodyPr/>
          <a:lstStyle/>
          <a:p>
            <a:r>
              <a:rPr lang="en-US" b="1" dirty="0" err="1"/>
              <a:t>Tafaqquh</a:t>
            </a:r>
            <a:r>
              <a:rPr lang="en-US" b="1" dirty="0"/>
              <a:t> in The Qur`an:</a:t>
            </a:r>
            <a:br>
              <a:rPr lang="en-US" dirty="0"/>
            </a:br>
            <a:endParaRPr lang="en-US" dirty="0"/>
          </a:p>
        </p:txBody>
      </p:sp>
      <p:pic>
        <p:nvPicPr>
          <p:cNvPr id="5" name="Picture 4" descr="http://www.ahadees.com/images/quran/arabic/9_122.gif"/>
          <p:cNvPicPr/>
          <p:nvPr/>
        </p:nvPicPr>
        <p:blipFill rotWithShape="1">
          <a:blip r:embed="rId2"/>
          <a:srcRect l="2972" r="8414" b="12735"/>
          <a:stretch/>
        </p:blipFill>
        <p:spPr bwMode="auto">
          <a:xfrm>
            <a:off x="6264273" y="615696"/>
            <a:ext cx="5865813" cy="2286000"/>
          </a:xfrm>
          <a:prstGeom prst="rect">
            <a:avLst/>
          </a:prstGeom>
          <a:noFill/>
          <a:ln>
            <a:noFill/>
          </a:ln>
          <a:extLst>
            <a:ext uri="{53640926-AAD7-44D8-BBD7-CCE9431645EC}">
              <a14:shadowObscured xmlns:a14="http://schemas.microsoft.com/office/drawing/2010/main"/>
            </a:ext>
          </a:extLst>
        </p:spPr>
      </p:pic>
      <p:pic>
        <p:nvPicPr>
          <p:cNvPr id="6" name="Content Placeholder 5" descr="http://ahadees.com/images/quran/UrduTranslation/9_122.jpg"/>
          <p:cNvPicPr>
            <a:picLocks noGrp="1"/>
          </p:cNvPicPr>
          <p:nvPr>
            <p:ph idx="1"/>
          </p:nvPr>
        </p:nvPicPr>
        <p:blipFill rotWithShape="1">
          <a:blip r:embed="rId3"/>
          <a:srcRect l="1119" t="8315" r="8923" b="7960"/>
          <a:stretch/>
        </p:blipFill>
        <p:spPr bwMode="auto">
          <a:xfrm>
            <a:off x="6380162" y="3200400"/>
            <a:ext cx="5751512" cy="2029968"/>
          </a:xfrm>
          <a:prstGeom prst="rect">
            <a:avLst/>
          </a:prstGeom>
          <a:noFill/>
          <a:ln>
            <a:noFill/>
          </a:ln>
          <a:extLst>
            <a:ext uri="{53640926-AAD7-44D8-BBD7-CCE9431645EC}">
              <a14:shadowObscured xmlns:a14="http://schemas.microsoft.com/office/drawing/2010/main"/>
            </a:ext>
          </a:extLst>
        </p:spPr>
      </p:pic>
      <p:sp>
        <p:nvSpPr>
          <p:cNvPr id="7" name="Rectangle 6"/>
          <p:cNvSpPr/>
          <p:nvPr/>
        </p:nvSpPr>
        <p:spPr>
          <a:xfrm>
            <a:off x="1185609" y="1479242"/>
            <a:ext cx="4837112" cy="4131387"/>
          </a:xfrm>
          <a:prstGeom prst="rect">
            <a:avLst/>
          </a:prstGeom>
        </p:spPr>
        <p:txBody>
          <a:bodyPr wrap="square">
            <a:spAutoFit/>
          </a:bodyPr>
          <a:lstStyle/>
          <a:p>
            <a:pPr marL="0" marR="0" algn="just">
              <a:lnSpc>
                <a:spcPct val="115000"/>
              </a:lnSpc>
              <a:spcBef>
                <a:spcPts val="0"/>
              </a:spcBef>
              <a:spcAft>
                <a:spcPts val="1000"/>
              </a:spcAft>
            </a:pPr>
            <a:r>
              <a:rPr lang="en-US" dirty="0">
                <a:latin typeface="Calibri" panose="020F0502020204030204" pitchFamily="34" charset="0"/>
                <a:ea typeface="Times New Roman" panose="02020603050405020304" pitchFamily="18" charset="0"/>
                <a:cs typeface="Calibri" panose="020F0502020204030204" pitchFamily="34" charset="0"/>
              </a:rPr>
              <a:t>This ayah shows:</a:t>
            </a:r>
            <a:endParaRPr lang="en-US" sz="2000" dirty="0">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15000"/>
              </a:lnSpc>
              <a:spcBef>
                <a:spcPts val="0"/>
              </a:spcBef>
              <a:spcAft>
                <a:spcPts val="1000"/>
              </a:spcAft>
              <a:buFont typeface="Wingdings 2" panose="05020102010507070707" pitchFamily="18" charset="2"/>
              <a:buChar char=""/>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Virtue and merit of </a:t>
            </a:r>
            <a:r>
              <a:rPr lang="en-US" dirty="0" err="1">
                <a:latin typeface="Calibri" panose="020F0502020204030204" pitchFamily="34" charset="0"/>
                <a:ea typeface="Times New Roman" panose="02020603050405020304" pitchFamily="18" charset="0"/>
                <a:cs typeface="Calibri" panose="020F0502020204030204" pitchFamily="34" charset="0"/>
              </a:rPr>
              <a:t>Fiqh</a:t>
            </a:r>
            <a:endParaRPr lang="en-US" sz="2000" dirty="0">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15000"/>
              </a:lnSpc>
              <a:spcBef>
                <a:spcPts val="0"/>
              </a:spcBef>
              <a:spcAft>
                <a:spcPts val="1000"/>
              </a:spcAft>
              <a:buFont typeface="Wingdings 2" panose="05020102010507070707" pitchFamily="18" charset="2"/>
              <a:buChar char=""/>
              <a:tabLst>
                <a:tab pos="457200" algn="l"/>
              </a:tabLst>
            </a:pPr>
            <a:r>
              <a:rPr lang="en-US" i="1" dirty="0">
                <a:latin typeface="Calibri" panose="020F0502020204030204" pitchFamily="34" charset="0"/>
                <a:ea typeface="Times New Roman" panose="02020603050405020304" pitchFamily="18" charset="0"/>
                <a:cs typeface="Calibri" panose="020F0502020204030204" pitchFamily="34" charset="0"/>
              </a:rPr>
              <a:t>It is a </a:t>
            </a:r>
            <a:r>
              <a:rPr lang="en-US" i="1" dirty="0" err="1">
                <a:latin typeface="Calibri" panose="020F0502020204030204" pitchFamily="34" charset="0"/>
                <a:ea typeface="Times New Roman" panose="02020603050405020304" pitchFamily="18" charset="0"/>
                <a:cs typeface="Calibri" panose="020F0502020204030204" pitchFamily="34" charset="0"/>
              </a:rPr>
              <a:t>Mustaqil</a:t>
            </a:r>
            <a:r>
              <a:rPr lang="en-US" i="1" dirty="0">
                <a:latin typeface="Calibri" panose="020F0502020204030204" pitchFamily="34" charset="0"/>
                <a:ea typeface="Times New Roman" panose="02020603050405020304" pitchFamily="18" charset="0"/>
                <a:cs typeface="Calibri" panose="020F0502020204030204" pitchFamily="34" charset="0"/>
              </a:rPr>
              <a:t> </a:t>
            </a:r>
            <a:r>
              <a:rPr lang="en-US" i="1" dirty="0" err="1">
                <a:latin typeface="Calibri" panose="020F0502020204030204" pitchFamily="34" charset="0"/>
                <a:ea typeface="Times New Roman" panose="02020603050405020304" pitchFamily="18" charset="0"/>
                <a:cs typeface="Calibri" panose="020F0502020204030204" pitchFamily="34" charset="0"/>
              </a:rPr>
              <a:t>mehnat</a:t>
            </a:r>
            <a:r>
              <a:rPr lang="en-US" dirty="0">
                <a:latin typeface="Calibri" panose="020F0502020204030204" pitchFamily="34" charset="0"/>
                <a:ea typeface="Times New Roman" panose="02020603050405020304" pitchFamily="18" charset="0"/>
                <a:cs typeface="Calibri" panose="020F0502020204030204" pitchFamily="34" charset="0"/>
              </a:rPr>
              <a:t> </a:t>
            </a:r>
          </a:p>
          <a:p>
            <a:pPr marL="342900" marR="0" lvl="0" indent="-342900" algn="just">
              <a:lnSpc>
                <a:spcPct val="115000"/>
              </a:lnSpc>
              <a:spcBef>
                <a:spcPts val="0"/>
              </a:spcBef>
              <a:spcAft>
                <a:spcPts val="1000"/>
              </a:spcAft>
              <a:buFont typeface="Wingdings 2" panose="05020102010507070707" pitchFamily="18" charset="2"/>
              <a:buChar char=""/>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Not everyone will do this activity- </a:t>
            </a:r>
            <a:r>
              <a:rPr lang="en-US" i="1" dirty="0">
                <a:latin typeface="Calibri" panose="020F0502020204030204" pitchFamily="34" charset="0"/>
                <a:ea typeface="Times New Roman" panose="02020603050405020304" pitchFamily="18" charset="0"/>
                <a:cs typeface="Calibri" panose="020F0502020204030204" pitchFamily="34" charset="0"/>
              </a:rPr>
              <a:t>Majority&gt; </a:t>
            </a:r>
            <a:r>
              <a:rPr lang="en-US" dirty="0">
                <a:latin typeface="Calibri" panose="020F0502020204030204" pitchFamily="34" charset="0"/>
                <a:ea typeface="Times New Roman" panose="02020603050405020304" pitchFamily="18" charset="0"/>
                <a:cs typeface="Calibri" panose="020F0502020204030204" pitchFamily="34" charset="0"/>
              </a:rPr>
              <a:t>for </a:t>
            </a:r>
            <a:r>
              <a:rPr lang="en-US" i="1" dirty="0">
                <a:latin typeface="Calibri" panose="020F0502020204030204" pitchFamily="34" charset="0"/>
                <a:ea typeface="Times New Roman" panose="02020603050405020304" pitchFamily="18" charset="0"/>
                <a:cs typeface="Calibri" panose="020F0502020204030204" pitchFamily="34" charset="0"/>
              </a:rPr>
              <a:t>jihad</a:t>
            </a:r>
            <a:r>
              <a:rPr lang="en-US" dirty="0">
                <a:latin typeface="Calibri" panose="020F0502020204030204" pitchFamily="34" charset="0"/>
                <a:ea typeface="Times New Roman" panose="02020603050405020304" pitchFamily="18" charset="0"/>
                <a:cs typeface="Calibri" panose="020F0502020204030204" pitchFamily="34" charset="0"/>
              </a:rPr>
              <a:t>, </a:t>
            </a:r>
          </a:p>
          <a:p>
            <a:pPr marR="0" lvl="0" algn="just">
              <a:lnSpc>
                <a:spcPct val="115000"/>
              </a:lnSpc>
              <a:spcBef>
                <a:spcPts val="0"/>
              </a:spcBef>
              <a:spcAft>
                <a:spcPts val="1000"/>
              </a:spcAft>
              <a:tabLst>
                <a:tab pos="457200" algn="l"/>
              </a:tabLst>
            </a:pPr>
            <a:r>
              <a:rPr lang="en-US" i="1" dirty="0">
                <a:latin typeface="Calibri" panose="020F0502020204030204" pitchFamily="34" charset="0"/>
                <a:ea typeface="Times New Roman" panose="02020603050405020304" pitchFamily="18" charset="0"/>
                <a:cs typeface="Calibri" panose="020F0502020204030204" pitchFamily="34" charset="0"/>
              </a:rPr>
              <a:t>     Minority</a:t>
            </a:r>
            <a:r>
              <a:rPr lang="en-US" dirty="0">
                <a:latin typeface="Calibri" panose="020F0502020204030204" pitchFamily="34" charset="0"/>
                <a:ea typeface="Times New Roman" panose="02020603050405020304" pitchFamily="18" charset="0"/>
                <a:cs typeface="Calibri" panose="020F0502020204030204" pitchFamily="34" charset="0"/>
              </a:rPr>
              <a:t>&gt; for </a:t>
            </a:r>
            <a:r>
              <a:rPr lang="en-US" dirty="0" err="1">
                <a:latin typeface="Calibri" panose="020F0502020204030204" pitchFamily="34" charset="0"/>
                <a:ea typeface="Times New Roman" panose="02020603050405020304" pitchFamily="18" charset="0"/>
                <a:cs typeface="Calibri" panose="020F0502020204030204" pitchFamily="34" charset="0"/>
              </a:rPr>
              <a:t>tafaqquh</a:t>
            </a:r>
            <a:r>
              <a:rPr lang="en-US" dirty="0">
                <a:latin typeface="Calibri" panose="020F0502020204030204" pitchFamily="34" charset="0"/>
                <a:ea typeface="Times New Roman" panose="02020603050405020304" pitchFamily="18" charset="0"/>
                <a:cs typeface="Calibri" panose="020F0502020204030204" pitchFamily="34" charset="0"/>
              </a:rPr>
              <a:t> </a:t>
            </a:r>
            <a:endParaRPr lang="en-US" sz="2000" dirty="0">
              <a:latin typeface="Calibri" panose="020F0502020204030204" pitchFamily="34" charset="0"/>
              <a:ea typeface="Times New Roman" panose="02020603050405020304" pitchFamily="18" charset="0"/>
              <a:cs typeface="Arial" panose="020B0604020202020204" pitchFamily="34" charset="0"/>
            </a:endParaRPr>
          </a:p>
          <a:p>
            <a:pPr marL="342900" marR="0" lvl="0" indent="-342900" algn="just">
              <a:lnSpc>
                <a:spcPct val="115000"/>
              </a:lnSpc>
              <a:spcBef>
                <a:spcPts val="0"/>
              </a:spcBef>
              <a:spcAft>
                <a:spcPts val="1000"/>
              </a:spcAft>
              <a:buFont typeface="Wingdings 2" panose="05020102010507070707" pitchFamily="18" charset="2"/>
              <a:buChar char=""/>
              <a:tabLst>
                <a:tab pos="457200" algn="l"/>
              </a:tabLst>
            </a:pPr>
            <a:r>
              <a:rPr lang="en-US" dirty="0">
                <a:latin typeface="Calibri" panose="020F0502020204030204" pitchFamily="34" charset="0"/>
                <a:ea typeface="Times New Roman" panose="02020603050405020304" pitchFamily="18" charset="0"/>
                <a:cs typeface="Calibri" panose="020F0502020204030204" pitchFamily="34" charset="0"/>
              </a:rPr>
              <a:t>Mujahidin </a:t>
            </a:r>
            <a:r>
              <a:rPr lang="en-US" dirty="0" err="1">
                <a:latin typeface="Calibri" panose="020F0502020204030204" pitchFamily="34" charset="0"/>
                <a:ea typeface="Times New Roman" panose="02020603050405020304" pitchFamily="18" charset="0"/>
                <a:cs typeface="Calibri" panose="020F0502020204030204" pitchFamily="34" charset="0"/>
              </a:rPr>
              <a:t>sahaba</a:t>
            </a:r>
            <a:r>
              <a:rPr lang="en-US" dirty="0">
                <a:latin typeface="Calibri" panose="020F0502020204030204" pitchFamily="34" charset="0"/>
                <a:ea typeface="Times New Roman" panose="02020603050405020304" pitchFamily="18" charset="0"/>
                <a:cs typeface="Calibri" panose="020F0502020204030204" pitchFamily="34" charset="0"/>
              </a:rPr>
              <a:t> did </a:t>
            </a:r>
            <a:r>
              <a:rPr lang="en-US" dirty="0" err="1">
                <a:latin typeface="Calibri" panose="020F0502020204030204" pitchFamily="34" charset="0"/>
                <a:ea typeface="Times New Roman" panose="02020603050405020304" pitchFamily="18" charset="0"/>
                <a:cs typeface="Calibri" panose="020F0502020204030204" pitchFamily="34" charset="0"/>
              </a:rPr>
              <a:t>ittiba</a:t>
            </a:r>
            <a:r>
              <a:rPr lang="en-US" dirty="0">
                <a:latin typeface="Calibri" panose="020F0502020204030204" pitchFamily="34" charset="0"/>
                <a:ea typeface="Times New Roman" panose="02020603050405020304" pitchFamily="18" charset="0"/>
                <a:cs typeface="Calibri" panose="020F0502020204030204" pitchFamily="34" charset="0"/>
              </a:rPr>
              <a:t>’ of the </a:t>
            </a:r>
            <a:r>
              <a:rPr lang="en-US" dirty="0" err="1">
                <a:latin typeface="Calibri" panose="020F0502020204030204" pitchFamily="34" charset="0"/>
                <a:ea typeface="Times New Roman" panose="02020603050405020304" pitchFamily="18" charset="0"/>
                <a:cs typeface="Calibri" panose="020F0502020204030204" pitchFamily="34" charset="0"/>
              </a:rPr>
              <a:t>fuqaha</a:t>
            </a:r>
            <a:r>
              <a:rPr lang="en-US" dirty="0">
                <a:latin typeface="Calibri" panose="020F0502020204030204" pitchFamily="34" charset="0"/>
                <a:ea typeface="Times New Roman" panose="02020603050405020304" pitchFamily="18" charset="0"/>
                <a:cs typeface="Calibri" panose="020F0502020204030204" pitchFamily="34" charset="0"/>
              </a:rPr>
              <a:t> </a:t>
            </a:r>
            <a:r>
              <a:rPr lang="en-US" dirty="0" err="1">
                <a:latin typeface="Calibri" panose="020F0502020204030204" pitchFamily="34" charset="0"/>
                <a:ea typeface="Times New Roman" panose="02020603050405020304" pitchFamily="18" charset="0"/>
                <a:cs typeface="Calibri" panose="020F0502020204030204" pitchFamily="34" charset="0"/>
              </a:rPr>
              <a:t>sahaba</a:t>
            </a:r>
            <a:endParaRPr lang="en-US" sz="2000" dirty="0">
              <a:effectLst/>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312780851"/>
      </p:ext>
    </p:extLst>
  </p:cSld>
  <p:clrMapOvr>
    <a:masterClrMapping/>
  </p:clrMapOvr>
  <p:transition spd="med">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2400"/>
            <a:ext cx="9750425" cy="1143000"/>
          </a:xfrm>
        </p:spPr>
        <p:txBody>
          <a:bodyPr/>
          <a:lstStyle/>
          <a:p>
            <a:r>
              <a:rPr lang="en-US" b="1" dirty="0" err="1"/>
              <a:t>Tafaqquh</a:t>
            </a:r>
            <a:r>
              <a:rPr lang="en-US" b="1" dirty="0"/>
              <a:t> in Hadith: </a:t>
            </a:r>
            <a:r>
              <a:rPr lang="en-US" sz="2400" b="1" dirty="0"/>
              <a:t>(</a:t>
            </a:r>
            <a:r>
              <a:rPr lang="en-US" sz="2400" dirty="0"/>
              <a:t>Hadith of </a:t>
            </a:r>
            <a:r>
              <a:rPr lang="en-US" sz="2400" dirty="0" err="1"/>
              <a:t>Mu‘adh</a:t>
            </a:r>
            <a:r>
              <a:rPr lang="en-US" sz="2400" dirty="0"/>
              <a:t> Ibn </a:t>
            </a:r>
            <a:r>
              <a:rPr lang="en-US" sz="2400" dirty="0" err="1"/>
              <a:t>Jabbal</a:t>
            </a:r>
            <a:r>
              <a:rPr lang="en-US" sz="2400" dirty="0"/>
              <a:t>)</a:t>
            </a:r>
            <a:endParaRPr lang="en-US" dirty="0"/>
          </a:p>
        </p:txBody>
      </p:sp>
      <p:sp>
        <p:nvSpPr>
          <p:cNvPr id="3" name="Content Placeholder 2"/>
          <p:cNvSpPr>
            <a:spLocks noGrp="1"/>
          </p:cNvSpPr>
          <p:nvPr>
            <p:ph idx="1"/>
          </p:nvPr>
        </p:nvSpPr>
        <p:spPr>
          <a:xfrm>
            <a:off x="0" y="1295400"/>
            <a:ext cx="12188825" cy="5562600"/>
          </a:xfrm>
        </p:spPr>
        <p:txBody>
          <a:bodyPr>
            <a:noAutofit/>
          </a:bodyPr>
          <a:lstStyle/>
          <a:p>
            <a:pPr marL="0" indent="0">
              <a:buNone/>
            </a:pPr>
            <a:r>
              <a:rPr lang="en-US" sz="2400" dirty="0"/>
              <a:t>When the Messenger of Allah </a:t>
            </a:r>
            <a:r>
              <a:rPr lang="ar-AE" sz="2400" dirty="0"/>
              <a:t>ﷺ)</a:t>
            </a:r>
            <a:r>
              <a:rPr lang="en-US" sz="2400" dirty="0"/>
              <a:t>) intended to send </a:t>
            </a:r>
            <a:r>
              <a:rPr lang="en-US" sz="2400" dirty="0" err="1"/>
              <a:t>Mu'adh</a:t>
            </a:r>
            <a:r>
              <a:rPr lang="en-US" sz="2400" dirty="0"/>
              <a:t> </a:t>
            </a:r>
            <a:r>
              <a:rPr lang="en-US" sz="2400" dirty="0" err="1"/>
              <a:t>ibn</a:t>
            </a:r>
            <a:r>
              <a:rPr lang="en-US" sz="2400" dirty="0"/>
              <a:t> </a:t>
            </a:r>
            <a:r>
              <a:rPr lang="en-US" sz="2400" dirty="0" err="1"/>
              <a:t>Jabal</a:t>
            </a:r>
            <a:r>
              <a:rPr lang="en-US" sz="2400" dirty="0"/>
              <a:t> to Yemen, he asked: How will you judge when the occasion of deciding a case arises? </a:t>
            </a:r>
          </a:p>
          <a:p>
            <a:pPr marL="0" indent="0">
              <a:buNone/>
            </a:pPr>
            <a:r>
              <a:rPr lang="en-US" sz="2400" dirty="0"/>
              <a:t>He replied: </a:t>
            </a:r>
            <a:r>
              <a:rPr lang="en-US" sz="2400" dirty="0">
                <a:solidFill>
                  <a:srgbClr val="FF0000"/>
                </a:solidFill>
              </a:rPr>
              <a:t>I shall judge in accordance with Allah's Book</a:t>
            </a:r>
            <a:r>
              <a:rPr lang="en-US" sz="2400" dirty="0"/>
              <a:t>. He asked: (What will you do) if you do not find any information in Allah's Book? He replied: </a:t>
            </a:r>
            <a:r>
              <a:rPr lang="en-US" sz="2400" dirty="0">
                <a:solidFill>
                  <a:srgbClr val="FF0000"/>
                </a:solidFill>
              </a:rPr>
              <a:t>(I shall act) in accordance with the </a:t>
            </a:r>
            <a:r>
              <a:rPr lang="en-US" sz="2400" dirty="0" err="1">
                <a:solidFill>
                  <a:srgbClr val="FF0000"/>
                </a:solidFill>
              </a:rPr>
              <a:t>Sunnah</a:t>
            </a:r>
            <a:r>
              <a:rPr lang="en-US" sz="2400" dirty="0">
                <a:solidFill>
                  <a:srgbClr val="FF0000"/>
                </a:solidFill>
              </a:rPr>
              <a:t> of the Messenger of Allah (</a:t>
            </a:r>
            <a:r>
              <a:rPr lang="ar-AE" sz="2400" dirty="0">
                <a:solidFill>
                  <a:srgbClr val="FF0000"/>
                </a:solidFill>
              </a:rPr>
              <a:t>ﷺ</a:t>
            </a:r>
            <a:r>
              <a:rPr lang="en-US" sz="2400" dirty="0">
                <a:solidFill>
                  <a:srgbClr val="FF0000"/>
                </a:solidFill>
              </a:rPr>
              <a:t>)</a:t>
            </a:r>
            <a:endParaRPr lang="ar-AE" sz="2400" dirty="0">
              <a:solidFill>
                <a:srgbClr val="FF0000"/>
              </a:solidFill>
            </a:endParaRPr>
          </a:p>
          <a:p>
            <a:pPr marL="0" indent="0">
              <a:buNone/>
            </a:pPr>
            <a:r>
              <a:rPr lang="en-US" sz="2400" dirty="0"/>
              <a:t>He asked: (What will you do) if you do not find any information in the </a:t>
            </a:r>
            <a:r>
              <a:rPr lang="en-US" sz="2400" dirty="0" err="1"/>
              <a:t>Sunnah</a:t>
            </a:r>
            <a:r>
              <a:rPr lang="en-US" sz="2400" dirty="0"/>
              <a:t> of the Messenger of Allah </a:t>
            </a:r>
            <a:r>
              <a:rPr lang="ar-AE" sz="2400" dirty="0"/>
              <a:t>ﷺ)</a:t>
            </a:r>
            <a:r>
              <a:rPr lang="en-US" sz="2400" dirty="0"/>
              <a:t>) </a:t>
            </a:r>
          </a:p>
          <a:p>
            <a:pPr marL="0" indent="0">
              <a:buNone/>
            </a:pPr>
            <a:r>
              <a:rPr lang="en-US" sz="2400" dirty="0"/>
              <a:t>He replied: </a:t>
            </a:r>
            <a:r>
              <a:rPr lang="en-US" sz="2400" dirty="0">
                <a:solidFill>
                  <a:srgbClr val="FF0000"/>
                </a:solidFill>
              </a:rPr>
              <a:t>I shall do my best to form an opinion and I shall spare no effort.</a:t>
            </a:r>
            <a:r>
              <a:rPr lang="en-US" sz="2400" dirty="0"/>
              <a:t> </a:t>
            </a:r>
          </a:p>
          <a:p>
            <a:pPr marL="0" indent="0">
              <a:buNone/>
            </a:pPr>
            <a:r>
              <a:rPr lang="en-US" sz="2400" dirty="0"/>
              <a:t>The Messenger of Allah </a:t>
            </a:r>
            <a:r>
              <a:rPr lang="ar-AE" sz="2400" dirty="0"/>
              <a:t>ﷺ)</a:t>
            </a:r>
            <a:r>
              <a:rPr lang="en-US" sz="2400" dirty="0"/>
              <a:t>) then patted him on the breast and said: Praise be to Allah Who has helped the messenger of the Messenger of Allah to find something which pleases the Messenger of Allah. [Narrated in Jami‘ </a:t>
            </a:r>
            <a:r>
              <a:rPr lang="en-US" sz="2400" dirty="0" err="1"/>
              <a:t>Tirmidhi</a:t>
            </a:r>
            <a:r>
              <a:rPr lang="en-US" sz="2400" dirty="0"/>
              <a:t> and </a:t>
            </a:r>
            <a:r>
              <a:rPr lang="en-US" sz="2400" dirty="0" err="1"/>
              <a:t>Sunan</a:t>
            </a:r>
            <a:r>
              <a:rPr lang="en-US" sz="2400" dirty="0"/>
              <a:t> Abu </a:t>
            </a:r>
            <a:r>
              <a:rPr lang="en-US" sz="2400" dirty="0" err="1"/>
              <a:t>Dawood</a:t>
            </a:r>
            <a:r>
              <a:rPr lang="en-US" sz="2400" dirty="0"/>
              <a:t>]</a:t>
            </a:r>
          </a:p>
        </p:txBody>
      </p:sp>
    </p:spTree>
    <p:extLst>
      <p:ext uri="{BB962C8B-B14F-4D97-AF65-F5344CB8AC3E}">
        <p14:creationId xmlns:p14="http://schemas.microsoft.com/office/powerpoint/2010/main" val="2870564544"/>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3812" y="762000"/>
            <a:ext cx="9750425" cy="1295400"/>
          </a:xfrm>
        </p:spPr>
        <p:txBody>
          <a:bodyPr/>
          <a:lstStyle/>
          <a:p>
            <a:r>
              <a:rPr lang="en-US" b="1" dirty="0"/>
              <a:t>Differences of opinion was there even in the life-time of the Prophet (S.A.W)</a:t>
            </a:r>
          </a:p>
        </p:txBody>
      </p:sp>
      <p:sp>
        <p:nvSpPr>
          <p:cNvPr id="3" name="Content Placeholder 2"/>
          <p:cNvSpPr>
            <a:spLocks noGrp="1"/>
          </p:cNvSpPr>
          <p:nvPr>
            <p:ph idx="1"/>
          </p:nvPr>
        </p:nvSpPr>
        <p:spPr>
          <a:xfrm>
            <a:off x="1219200" y="2286000"/>
            <a:ext cx="9750425" cy="2971800"/>
          </a:xfrm>
        </p:spPr>
        <p:txBody>
          <a:bodyPr/>
          <a:lstStyle/>
          <a:p>
            <a:endParaRPr lang="en-US" dirty="0"/>
          </a:p>
          <a:p>
            <a:endParaRPr lang="en-US" dirty="0"/>
          </a:p>
          <a:p>
            <a:r>
              <a:rPr lang="en-US" dirty="0"/>
              <a:t>Incident of </a:t>
            </a:r>
            <a:r>
              <a:rPr lang="en-US" dirty="0" err="1"/>
              <a:t>Banu</a:t>
            </a:r>
            <a:r>
              <a:rPr lang="en-US" dirty="0"/>
              <a:t> </a:t>
            </a:r>
            <a:r>
              <a:rPr lang="en-US" dirty="0" err="1"/>
              <a:t>Qurayza</a:t>
            </a:r>
            <a:r>
              <a:rPr lang="en-US" dirty="0"/>
              <a:t>:</a:t>
            </a:r>
          </a:p>
          <a:p>
            <a:pPr lvl="1"/>
            <a:r>
              <a:rPr lang="en-US" dirty="0" err="1"/>
              <a:t>Sahaba</a:t>
            </a:r>
            <a:r>
              <a:rPr lang="en-US" dirty="0"/>
              <a:t> were asked to pray </a:t>
            </a:r>
            <a:r>
              <a:rPr lang="en-US" dirty="0" err="1"/>
              <a:t>Asr</a:t>
            </a:r>
            <a:r>
              <a:rPr lang="en-US" dirty="0"/>
              <a:t> at the dwellings of </a:t>
            </a:r>
            <a:r>
              <a:rPr lang="en-US" dirty="0" err="1"/>
              <a:t>Banu</a:t>
            </a:r>
            <a:r>
              <a:rPr lang="en-US" dirty="0"/>
              <a:t> </a:t>
            </a:r>
            <a:r>
              <a:rPr lang="en-US" dirty="0" err="1"/>
              <a:t>Qurayza</a:t>
            </a:r>
            <a:endParaRPr lang="en-US" dirty="0"/>
          </a:p>
        </p:txBody>
      </p:sp>
    </p:spTree>
    <p:extLst>
      <p:ext uri="{BB962C8B-B14F-4D97-AF65-F5344CB8AC3E}">
        <p14:creationId xmlns:p14="http://schemas.microsoft.com/office/powerpoint/2010/main" val="1418714277"/>
      </p:ext>
    </p:extLst>
  </p:cSld>
  <p:clrMapOvr>
    <a:masterClrMapping/>
  </p:clrMapOvr>
  <p:transition spd="med">
    <p:fade/>
  </p:transition>
</p:sld>
</file>

<file path=ppt/theme/theme1.xml><?xml version="1.0" encoding="utf-8"?>
<a:theme xmlns:a="http://schemas.openxmlformats.org/drawingml/2006/main" name="wide_mosaic">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5863CEF8-E427-41A3-B701-02CD4579E2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wide_mosaic</Template>
  <TotalTime>0</TotalTime>
  <Words>2363</Words>
  <Application>Microsoft Office PowerPoint</Application>
  <PresentationFormat>Custom</PresentationFormat>
  <Paragraphs>265</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Constantia</vt:lpstr>
      <vt:lpstr>Times New Roman</vt:lpstr>
      <vt:lpstr>Wingdings</vt:lpstr>
      <vt:lpstr>Wingdings 2</vt:lpstr>
      <vt:lpstr>wide_mosaic</vt:lpstr>
      <vt:lpstr> Islamic Law</vt:lpstr>
      <vt:lpstr>PowerPoint Presentation</vt:lpstr>
      <vt:lpstr>Topics to be discussed</vt:lpstr>
      <vt:lpstr>Sources of Islamic Law</vt:lpstr>
      <vt:lpstr>Sources of Islamic Law</vt:lpstr>
      <vt:lpstr>Justification for the four Sources of Law</vt:lpstr>
      <vt:lpstr>Tafaqquh in The Qur`an: </vt:lpstr>
      <vt:lpstr>Tafaqquh in Hadith: (Hadith of Mu‘adh Ibn Jabbal)</vt:lpstr>
      <vt:lpstr>Differences of opinion was there even in the life-time of the Prophet (S.A.W)</vt:lpstr>
      <vt:lpstr>Legal Differences Arising out of the Primary Sources</vt:lpstr>
      <vt:lpstr>Deriving Law from the Primary Sources</vt:lpstr>
      <vt:lpstr>Qat‘i and Zanni</vt:lpstr>
      <vt:lpstr>Analyzing the Text (نص) of Qur’an and Sunnah</vt:lpstr>
      <vt:lpstr>Four Possibilities arising out of the Analysis of the Text (نص)</vt:lpstr>
      <vt:lpstr>Example of Definitive in Authenticity and Definitive in Clarity (قطعى الثبوت و قطعى الدلالة)</vt:lpstr>
      <vt:lpstr>Example of Definitive in Authenticity and Speculative in Clarity (قطعى الثبوت و ظنى الدلالة)</vt:lpstr>
      <vt:lpstr>PowerPoint Presentation</vt:lpstr>
      <vt:lpstr>Need for tolerance for divergent views</vt:lpstr>
      <vt:lpstr>Reasons for differences in Ahaadith</vt:lpstr>
      <vt:lpstr>Differing Interpretations of Hadith</vt:lpstr>
      <vt:lpstr>Difference of Opinion due to Various Methods of Tarjeeh</vt:lpstr>
      <vt:lpstr>Case of Raising Hands Before and After Bowing in Prayers (Rafa al-Yadayn)</vt:lpstr>
      <vt:lpstr>Case of Rafa al-Yadayn</vt:lpstr>
      <vt:lpstr>Sahaba who gave fatwa in the Life of Nabi-e-Kareem (S.A.W):</vt:lpstr>
      <vt:lpstr>So we see beginnings of the Islamic legal activity in the time of Nabi-e-kareem which brings several things to our attention:</vt:lpstr>
      <vt:lpstr>PowerPoint Presentation</vt:lpstr>
      <vt:lpstr>Age of the Companions</vt:lpstr>
      <vt:lpstr>Age of the Followers (Tabi‘een)</vt:lpstr>
      <vt:lpstr>Formation of Schools of Law</vt:lpstr>
      <vt:lpstr>Shariat (شریعت) and Mazhab(مذہب)/Schools of thought</vt:lpstr>
      <vt:lpstr>If Multiplicity of Opinions is Justified, Can We Pick and Choose?</vt:lpstr>
      <vt:lpstr>Case of Wuzu (Ablution)</vt:lpstr>
      <vt:lpstr>Understanding Taqlid</vt:lpstr>
      <vt:lpstr>Taqlid (تقلید): Following a School of Law</vt:lpstr>
      <vt:lpstr>Definition of Ijtihad: It is to work arduously to yield derivative knowledge from the four specific sources (Quran, Sunnah, Ijma’, Qiyas)</vt:lpstr>
      <vt:lpstr>Principles of the Use of Ijtihaad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2017-01-30T20:30:11Z</dcterms:created>
  <dcterms:modified xsi:type="dcterms:W3CDTF">2021-01-21T09:09:04Z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TC027879429991</vt:lpwstr>
  </property>
</Properties>
</file>