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6858000" cx="12188825"/>
  <p:notesSz cx="6858000" cy="9144000"/>
  <p:embeddedFontLst>
    <p:embeddedFont>
      <p:font typeface="Constantia"/>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sldGuideLst>
    </p:ext>
    <p:ext uri="http://customooxmlschemas.google.com/">
      <go:slidesCustomData xmlns:go="http://customooxmlschemas.google.com/" r:id="rId41" roundtripDataSignature="AMtx7miPrYsVQDQIwprCE+e0ZNa5q+9y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94B778-57C7-4E08-9EF9-D6301DB90F6B}">
  <a:tblStyle styleId="{C694B778-57C7-4E08-9EF9-D6301DB90F6B}" styleName="Table_0">
    <a:wholeTbl>
      <a:tcTxStyle b="off" i="off">
        <a:font>
          <a:latin typeface="Times New Roman"/>
          <a:ea typeface="Times New Roman"/>
          <a:cs typeface="Times New Roman"/>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0F4"/>
          </a:solidFill>
        </a:fill>
      </a:tcStyle>
    </a:wholeTbl>
    <a:band1H>
      <a:tcTxStyle/>
      <a:tcStyle>
        <a:fill>
          <a:solidFill>
            <a:srgbClr val="CCDFE8"/>
          </a:solidFill>
        </a:fill>
      </a:tcStyle>
    </a:band1H>
    <a:band2H>
      <a:tcTxStyle/>
    </a:band2H>
    <a:band1V>
      <a:tcTxStyle/>
      <a:tcStyle>
        <a:fill>
          <a:solidFill>
            <a:srgbClr val="CCDFE8"/>
          </a:solidFill>
        </a:fill>
      </a:tcStyle>
    </a:band1V>
    <a:band2V>
      <a:tcTxStyle/>
    </a:band2V>
    <a:lastCol>
      <a:tcTxStyle b="on" i="off">
        <a:font>
          <a:latin typeface="Times New Roman"/>
          <a:ea typeface="Times New Roman"/>
          <a:cs typeface="Times New Roman"/>
        </a:font>
        <a:schemeClr val="lt1"/>
      </a:tcTxStyle>
      <a:tcStyle>
        <a:fill>
          <a:solidFill>
            <a:schemeClr val="accent1"/>
          </a:solidFill>
        </a:fill>
      </a:tcStyle>
    </a:lastCol>
    <a:firstCol>
      <a:tcTxStyle b="on" i="off">
        <a:font>
          <a:latin typeface="Times New Roman"/>
          <a:ea typeface="Times New Roman"/>
          <a:cs typeface="Times New Roman"/>
        </a:font>
        <a:schemeClr val="lt1"/>
      </a:tcTxStyle>
      <a:tcStyle>
        <a:fill>
          <a:solidFill>
            <a:schemeClr val="accent1"/>
          </a:solidFill>
        </a:fill>
      </a:tcStyle>
    </a:firstCol>
    <a:lastRow>
      <a:tcTxStyle b="on" i="off">
        <a:font>
          <a:latin typeface="Times New Roman"/>
          <a:ea typeface="Times New Roman"/>
          <a:cs typeface="Times New Roman"/>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Times New Roman"/>
          <a:ea typeface="Times New Roman"/>
          <a:cs typeface="Times New Roman"/>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onstantia-boldItalic.fntdata"/><Relationship Id="rId20" Type="http://schemas.openxmlformats.org/officeDocument/2006/relationships/slide" Target="slides/slide14.xml"/><Relationship Id="rId41"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Constantia-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Constantia-italic.fntdata"/><Relationship Id="rId16" Type="http://schemas.openxmlformats.org/officeDocument/2006/relationships/slide" Target="slides/slide10.xml"/><Relationship Id="rId38" Type="http://schemas.openxmlformats.org/officeDocument/2006/relationships/font" Target="fonts/Constantia-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SzPts val="1400"/>
              <a:buNone/>
              <a:defRPr b="0" i="0" sz="1600" u="none" cap="none" strike="noStrike">
                <a:solidFill>
                  <a:schemeClr val="dk1"/>
                </a:solidFill>
                <a:latin typeface="Constantia"/>
                <a:ea typeface="Constantia"/>
                <a:cs typeface="Constantia"/>
                <a:sym typeface="Constantia"/>
              </a:defRPr>
            </a:lvl1pPr>
            <a:lvl2pPr indent="-228600" lvl="1" marL="914400" marR="0" rtl="0" algn="l">
              <a:spcBef>
                <a:spcPts val="480"/>
              </a:spcBef>
              <a:spcAft>
                <a:spcPts val="0"/>
              </a:spcAft>
              <a:buSzPts val="1400"/>
              <a:buNone/>
              <a:defRPr b="0" i="0" sz="1600" u="none" cap="none" strike="noStrike">
                <a:solidFill>
                  <a:schemeClr val="dk1"/>
                </a:solidFill>
                <a:latin typeface="Constantia"/>
                <a:ea typeface="Constantia"/>
                <a:cs typeface="Constantia"/>
                <a:sym typeface="Constantia"/>
              </a:defRPr>
            </a:lvl2pPr>
            <a:lvl3pPr indent="-228600" lvl="2" marL="1371600" marR="0" rtl="0" algn="l">
              <a:spcBef>
                <a:spcPts val="480"/>
              </a:spcBef>
              <a:spcAft>
                <a:spcPts val="0"/>
              </a:spcAft>
              <a:buSzPts val="1400"/>
              <a:buNone/>
              <a:defRPr b="0" i="0" sz="1600" u="none" cap="none" strike="noStrike">
                <a:solidFill>
                  <a:schemeClr val="dk1"/>
                </a:solidFill>
                <a:latin typeface="Constantia"/>
                <a:ea typeface="Constantia"/>
                <a:cs typeface="Constantia"/>
                <a:sym typeface="Constantia"/>
              </a:defRPr>
            </a:lvl3pPr>
            <a:lvl4pPr indent="-228600" lvl="3" marL="1828800" marR="0" rtl="0" algn="l">
              <a:spcBef>
                <a:spcPts val="480"/>
              </a:spcBef>
              <a:spcAft>
                <a:spcPts val="0"/>
              </a:spcAft>
              <a:buSzPts val="1400"/>
              <a:buNone/>
              <a:defRPr b="0" i="0" sz="1600" u="none" cap="none" strike="noStrike">
                <a:solidFill>
                  <a:schemeClr val="dk1"/>
                </a:solidFill>
                <a:latin typeface="Constantia"/>
                <a:ea typeface="Constantia"/>
                <a:cs typeface="Constantia"/>
                <a:sym typeface="Constantia"/>
              </a:defRPr>
            </a:lvl4pPr>
            <a:lvl5pPr indent="-228600" lvl="4" marL="2286000" marR="0" rtl="0" algn="l">
              <a:spcBef>
                <a:spcPts val="480"/>
              </a:spcBef>
              <a:spcAft>
                <a:spcPts val="0"/>
              </a:spcAft>
              <a:buSzPts val="1400"/>
              <a:buNone/>
              <a:defRPr b="0" i="0" sz="1600" u="none" cap="none" strike="noStrike">
                <a:solidFill>
                  <a:schemeClr val="dk1"/>
                </a:solidFill>
                <a:latin typeface="Constantia"/>
                <a:ea typeface="Constantia"/>
                <a:cs typeface="Constantia"/>
                <a:sym typeface="Constantia"/>
              </a:defRPr>
            </a:lvl5pPr>
            <a:lvl6pPr indent="-228600" lvl="5" marL="2743200" marR="0" rtl="0" algn="l">
              <a:spcBef>
                <a:spcPts val="0"/>
              </a:spcBef>
              <a:spcAft>
                <a:spcPts val="0"/>
              </a:spcAft>
              <a:buSzPts val="1400"/>
              <a:buNone/>
              <a:defRPr b="0" i="0" sz="1600" u="none" cap="none" strike="noStrike">
                <a:solidFill>
                  <a:schemeClr val="dk1"/>
                </a:solidFill>
                <a:latin typeface="Constantia"/>
                <a:ea typeface="Constantia"/>
                <a:cs typeface="Constantia"/>
                <a:sym typeface="Constantia"/>
              </a:defRPr>
            </a:lvl6pPr>
            <a:lvl7pPr indent="-228600" lvl="6" marL="3200400" marR="0" rtl="0" algn="l">
              <a:spcBef>
                <a:spcPts val="0"/>
              </a:spcBef>
              <a:spcAft>
                <a:spcPts val="0"/>
              </a:spcAft>
              <a:buSzPts val="1400"/>
              <a:buNone/>
              <a:defRPr b="0" i="0" sz="1600" u="none" cap="none" strike="noStrike">
                <a:solidFill>
                  <a:schemeClr val="dk1"/>
                </a:solidFill>
                <a:latin typeface="Constantia"/>
                <a:ea typeface="Constantia"/>
                <a:cs typeface="Constantia"/>
                <a:sym typeface="Constantia"/>
              </a:defRPr>
            </a:lvl7pPr>
            <a:lvl8pPr indent="-228600" lvl="7" marL="3657600" marR="0" rtl="0" algn="l">
              <a:spcBef>
                <a:spcPts val="0"/>
              </a:spcBef>
              <a:spcAft>
                <a:spcPts val="0"/>
              </a:spcAft>
              <a:buSzPts val="1400"/>
              <a:buNone/>
              <a:defRPr b="0" i="0" sz="1600" u="none" cap="none" strike="noStrike">
                <a:solidFill>
                  <a:schemeClr val="dk1"/>
                </a:solidFill>
                <a:latin typeface="Constantia"/>
                <a:ea typeface="Constantia"/>
                <a:cs typeface="Constantia"/>
                <a:sym typeface="Constantia"/>
              </a:defRPr>
            </a:lvl8pPr>
            <a:lvl9pPr indent="-228600" lvl="8" marL="4114800" marR="0" rtl="0" algn="l">
              <a:spcBef>
                <a:spcPts val="0"/>
              </a:spcBef>
              <a:spcAft>
                <a:spcPts val="0"/>
              </a:spcAft>
              <a:buSzPts val="1400"/>
              <a:buNone/>
              <a:defRPr b="0" i="0" sz="1600" u="none" cap="none" strike="noStrike">
                <a:solidFill>
                  <a:schemeClr val="dk1"/>
                </a:solidFill>
                <a:latin typeface="Constantia"/>
                <a:ea typeface="Constantia"/>
                <a:cs typeface="Constantia"/>
                <a:sym typeface="Constantia"/>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onstantia"/>
                <a:ea typeface="Constantia"/>
                <a:cs typeface="Constantia"/>
                <a:sym typeface="Constantia"/>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onstantia"/>
                <a:ea typeface="Constantia"/>
                <a:cs typeface="Constantia"/>
                <a:sym typeface="Constantia"/>
              </a:rPr>
              <a:t>‹#›</a:t>
            </a:fld>
            <a:endParaRPr b="0" i="0" sz="1200" u="none" cap="none" strike="noStrike">
              <a:solidFill>
                <a:schemeClr val="dk1"/>
              </a:solidFill>
              <a:latin typeface="Constantia"/>
              <a:ea typeface="Constantia"/>
              <a:cs typeface="Constantia"/>
              <a:sym typeface="Constanti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90" name="Google Shape;9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44" name="Google Shape;14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50" name="Google Shape;15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56" name="Google Shape;15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62" name="Google Shape;16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68" name="Google Shape;16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74" name="Google Shape;17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80" name="Google Shape;18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86" name="Google Shape;186;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92" name="Google Shape;19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98" name="Google Shape;19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04" name="Google Shape;20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10" name="Google Shape;210;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16" name="Google Shape;21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22" name="Google Shape;22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28" name="Google Shape;22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34" name="Google Shape;23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40" name="Google Shape;240;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46" name="Google Shape;24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52" name="Google Shape;252;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58" name="Google Shape;258;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02" name="Google Shape;10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264" name="Google Shape;26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08" name="Google Shape;10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14" name="Google Shape;11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20" name="Google Shape;12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26" name="Google Shape;12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32" name="Google Shape;13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t/>
            </a:r>
            <a:endParaRPr/>
          </a:p>
        </p:txBody>
      </p:sp>
      <p:sp>
        <p:nvSpPr>
          <p:cNvPr id="138" name="Google Shape;13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pic>
        <p:nvPicPr>
          <p:cNvPr id="18" name="Google Shape;18;p32"/>
          <p:cNvPicPr preferRelativeResize="0"/>
          <p:nvPr/>
        </p:nvPicPr>
        <p:blipFill rotWithShape="1">
          <a:blip r:embed="rId2">
            <a:alphaModFix/>
          </a:blip>
          <a:srcRect b="0" l="0" r="0" t="0"/>
          <a:stretch/>
        </p:blipFill>
        <p:spPr>
          <a:xfrm>
            <a:off x="0" y="1125538"/>
            <a:ext cx="1630363" cy="814387"/>
          </a:xfrm>
          <a:prstGeom prst="rect">
            <a:avLst/>
          </a:prstGeom>
          <a:noFill/>
          <a:ln>
            <a:noFill/>
          </a:ln>
        </p:spPr>
      </p:pic>
      <p:sp>
        <p:nvSpPr>
          <p:cNvPr id="19" name="Google Shape;19;p32"/>
          <p:cNvSpPr txBox="1"/>
          <p:nvPr>
            <p:ph type="ctrTitle"/>
          </p:nvPr>
        </p:nvSpPr>
        <p:spPr>
          <a:xfrm>
            <a:off x="1828324" y="362396"/>
            <a:ext cx="9141619" cy="1676400"/>
          </a:xfrm>
          <a:prstGeom prst="rect">
            <a:avLst/>
          </a:prstGeom>
          <a:noFill/>
          <a:ln>
            <a:noFill/>
          </a:ln>
        </p:spPr>
        <p:txBody>
          <a:bodyPr anchorCtr="0" anchor="b" bIns="60925" lIns="121875" spcFirstLastPara="1" rIns="121875" wrap="square" tIns="60925">
            <a:noAutofit/>
          </a:bodyPr>
          <a:lstStyle>
            <a:lvl1pPr lvl="0" algn="l">
              <a:lnSpc>
                <a:spcPct val="80000"/>
              </a:lnSpc>
              <a:spcBef>
                <a:spcPts val="0"/>
              </a:spcBef>
              <a:spcAft>
                <a:spcPts val="0"/>
              </a:spcAft>
              <a:buSzPts val="1400"/>
              <a:buNone/>
              <a:defRPr sz="6000">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2"/>
          <p:cNvSpPr txBox="1"/>
          <p:nvPr>
            <p:ph idx="1" type="subTitle"/>
          </p:nvPr>
        </p:nvSpPr>
        <p:spPr>
          <a:xfrm>
            <a:off x="1828324" y="2089595"/>
            <a:ext cx="9141619" cy="886344"/>
          </a:xfrm>
          <a:prstGeom prst="rect">
            <a:avLst/>
          </a:prstGeom>
          <a:noFill/>
          <a:ln>
            <a:noFill/>
          </a:ln>
        </p:spPr>
        <p:txBody>
          <a:bodyPr anchorCtr="0" anchor="t" bIns="60925" lIns="121875" spcFirstLastPara="1" rIns="121875" wrap="square" tIns="60925">
            <a:normAutofit/>
          </a:bodyPr>
          <a:lstStyle>
            <a:lvl1pPr lvl="0" algn="l">
              <a:lnSpc>
                <a:spcPct val="90000"/>
              </a:lnSpc>
              <a:spcBef>
                <a:spcPts val="1800"/>
              </a:spcBef>
              <a:spcAft>
                <a:spcPts val="0"/>
              </a:spcAft>
              <a:buSzPts val="2800"/>
              <a:buNone/>
              <a:defRPr sz="2800">
                <a:solidFill>
                  <a:schemeClr val="accent1"/>
                </a:solidFill>
                <a:latin typeface="Times New Roman"/>
                <a:ea typeface="Times New Roman"/>
                <a:cs typeface="Times New Roman"/>
                <a:sym typeface="Times New Roman"/>
              </a:defRPr>
            </a:lvl1pPr>
            <a:lvl2pPr lvl="1" algn="ctr">
              <a:lnSpc>
                <a:spcPct val="90000"/>
              </a:lnSpc>
              <a:spcBef>
                <a:spcPts val="1200"/>
              </a:spcBef>
              <a:spcAft>
                <a:spcPts val="0"/>
              </a:spcAft>
              <a:buSzPts val="2400"/>
              <a:buNone/>
              <a:defRPr>
                <a:solidFill>
                  <a:srgbClr val="888888"/>
                </a:solidFill>
              </a:defRPr>
            </a:lvl2pPr>
            <a:lvl3pPr lvl="2" algn="ctr">
              <a:lnSpc>
                <a:spcPct val="90000"/>
              </a:lnSpc>
              <a:spcBef>
                <a:spcPts val="800"/>
              </a:spcBef>
              <a:spcAft>
                <a:spcPts val="0"/>
              </a:spcAft>
              <a:buSzPts val="2000"/>
              <a:buNone/>
              <a:defRPr>
                <a:solidFill>
                  <a:srgbClr val="888888"/>
                </a:solidFill>
              </a:defRPr>
            </a:lvl3pPr>
            <a:lvl4pPr lvl="3" algn="ctr">
              <a:lnSpc>
                <a:spcPct val="90000"/>
              </a:lnSpc>
              <a:spcBef>
                <a:spcPts val="800"/>
              </a:spcBef>
              <a:spcAft>
                <a:spcPts val="0"/>
              </a:spcAft>
              <a:buSzPts val="2000"/>
              <a:buNone/>
              <a:defRPr>
                <a:solidFill>
                  <a:srgbClr val="888888"/>
                </a:solidFill>
              </a:defRPr>
            </a:lvl4pPr>
            <a:lvl5pPr lvl="4" algn="ctr">
              <a:lnSpc>
                <a:spcPct val="90000"/>
              </a:lnSpc>
              <a:spcBef>
                <a:spcPts val="800"/>
              </a:spcBef>
              <a:spcAft>
                <a:spcPts val="0"/>
              </a:spcAft>
              <a:buSzPts val="2000"/>
              <a:buNone/>
              <a:defRPr>
                <a:solidFill>
                  <a:srgbClr val="888888"/>
                </a:solidFill>
              </a:defRPr>
            </a:lvl5pPr>
            <a:lvl6pPr lvl="5" algn="ctr">
              <a:lnSpc>
                <a:spcPct val="90000"/>
              </a:lnSpc>
              <a:spcBef>
                <a:spcPts val="800"/>
              </a:spcBef>
              <a:spcAft>
                <a:spcPts val="0"/>
              </a:spcAft>
              <a:buSzPts val="2000"/>
              <a:buNone/>
              <a:defRPr>
                <a:solidFill>
                  <a:srgbClr val="888888"/>
                </a:solidFill>
              </a:defRPr>
            </a:lvl6pPr>
            <a:lvl7pPr lvl="6" algn="ctr">
              <a:lnSpc>
                <a:spcPct val="90000"/>
              </a:lnSpc>
              <a:spcBef>
                <a:spcPts val="800"/>
              </a:spcBef>
              <a:spcAft>
                <a:spcPts val="0"/>
              </a:spcAft>
              <a:buSzPts val="2000"/>
              <a:buNone/>
              <a:defRPr>
                <a:solidFill>
                  <a:srgbClr val="888888"/>
                </a:solidFill>
              </a:defRPr>
            </a:lvl7pPr>
            <a:lvl8pPr lvl="7" algn="ctr">
              <a:lnSpc>
                <a:spcPct val="90000"/>
              </a:lnSpc>
              <a:spcBef>
                <a:spcPts val="800"/>
              </a:spcBef>
              <a:spcAft>
                <a:spcPts val="0"/>
              </a:spcAft>
              <a:buSzPts val="2000"/>
              <a:buNone/>
              <a:defRPr>
                <a:solidFill>
                  <a:srgbClr val="888888"/>
                </a:solidFill>
              </a:defRPr>
            </a:lvl8pPr>
            <a:lvl9pPr lvl="8" algn="ctr">
              <a:lnSpc>
                <a:spcPct val="90000"/>
              </a:lnSpc>
              <a:spcBef>
                <a:spcPts val="800"/>
              </a:spcBef>
              <a:spcAft>
                <a:spcPts val="0"/>
              </a:spcAft>
              <a:buSzPts val="2000"/>
              <a:buNone/>
              <a:defRPr>
                <a:solidFill>
                  <a:srgbClr val="888888"/>
                </a:solidFill>
              </a:defRPr>
            </a:lvl9pPr>
          </a:lstStyle>
          <a:p/>
        </p:txBody>
      </p:sp>
      <p:sp>
        <p:nvSpPr>
          <p:cNvPr id="21" name="Google Shape;21;p32"/>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2"/>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2"/>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2" name="Shape 82"/>
        <p:cNvGrpSpPr/>
        <p:nvPr/>
      </p:nvGrpSpPr>
      <p:grpSpPr>
        <a:xfrm>
          <a:off x="0" y="0"/>
          <a:ext cx="0" cy="0"/>
          <a:chOff x="0" y="0"/>
          <a:chExt cx="0" cy="0"/>
        </a:xfrm>
      </p:grpSpPr>
      <p:sp>
        <p:nvSpPr>
          <p:cNvPr id="83" name="Google Shape;83;p41"/>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1"/>
          <p:cNvSpPr txBox="1"/>
          <p:nvPr>
            <p:ph idx="1" type="body"/>
          </p:nvPr>
        </p:nvSpPr>
        <p:spPr>
          <a:xfrm rot="5400000">
            <a:off x="3808412" y="-989012"/>
            <a:ext cx="4572000" cy="9750425"/>
          </a:xfrm>
          <a:prstGeom prst="rect">
            <a:avLst/>
          </a:prstGeom>
          <a:noFill/>
          <a:ln>
            <a:noFill/>
          </a:ln>
        </p:spPr>
        <p:txBody>
          <a:bodyPr anchorCtr="0" anchor="t" bIns="60925" lIns="121875" spcFirstLastPara="1" rIns="121875" wrap="square" tIns="60925">
            <a:no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55600" lvl="4" marL="2286000" algn="l">
              <a:lnSpc>
                <a:spcPct val="90000"/>
              </a:lnSpc>
              <a:spcBef>
                <a:spcPts val="800"/>
              </a:spcBef>
              <a:spcAft>
                <a:spcPts val="0"/>
              </a:spcAft>
              <a:buSzPts val="2000"/>
              <a:buChar char="•"/>
              <a:defRPr/>
            </a:lvl5pPr>
            <a:lvl6pPr indent="-355600" lvl="5" marL="2743200" algn="l">
              <a:lnSpc>
                <a:spcPct val="90000"/>
              </a:lnSpc>
              <a:spcBef>
                <a:spcPts val="800"/>
              </a:spcBef>
              <a:spcAft>
                <a:spcPts val="0"/>
              </a:spcAft>
              <a:buSzPts val="2000"/>
              <a:buChar char="•"/>
              <a:defRPr/>
            </a:lvl6pPr>
            <a:lvl7pPr indent="-355600" lvl="6" marL="3200400" algn="l">
              <a:lnSpc>
                <a:spcPct val="90000"/>
              </a:lnSpc>
              <a:spcBef>
                <a:spcPts val="800"/>
              </a:spcBef>
              <a:spcAft>
                <a:spcPts val="0"/>
              </a:spcAft>
              <a:buSzPts val="2000"/>
              <a:buChar char="•"/>
              <a:defRPr/>
            </a:lvl7pPr>
            <a:lvl8pPr indent="-355600" lvl="7" marL="3657600" algn="l">
              <a:lnSpc>
                <a:spcPct val="90000"/>
              </a:lnSpc>
              <a:spcBef>
                <a:spcPts val="800"/>
              </a:spcBef>
              <a:spcAft>
                <a:spcPts val="0"/>
              </a:spcAft>
              <a:buSzPts val="2000"/>
              <a:buChar char="•"/>
              <a:defRPr/>
            </a:lvl8pPr>
            <a:lvl9pPr indent="-355600" lvl="8" marL="4114800" algn="l">
              <a:lnSpc>
                <a:spcPct val="90000"/>
              </a:lnSpc>
              <a:spcBef>
                <a:spcPts val="800"/>
              </a:spcBef>
              <a:spcAft>
                <a:spcPts val="0"/>
              </a:spcAft>
              <a:buSzPts val="2000"/>
              <a:buChar char="•"/>
              <a:defRPr/>
            </a:lvl9pPr>
          </a:lstStyle>
          <a:p/>
        </p:txBody>
      </p:sp>
      <p:sp>
        <p:nvSpPr>
          <p:cNvPr id="85" name="Google Shape;85;p41"/>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1"/>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1"/>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sz="12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2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2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2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2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2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2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2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2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3"/>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lvl1pPr lvl="0" algn="l">
              <a:spcBef>
                <a:spcPts val="0"/>
              </a:spcBef>
              <a:spcAft>
                <a:spcPts val="0"/>
              </a:spcAft>
              <a:buSzPts val="1400"/>
              <a:buNone/>
              <a:defRPr>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3"/>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lvl1pPr indent="-406400" lvl="0" marL="457200" algn="l">
              <a:lnSpc>
                <a:spcPct val="90000"/>
              </a:lnSpc>
              <a:spcBef>
                <a:spcPts val="1800"/>
              </a:spcBef>
              <a:spcAft>
                <a:spcPts val="0"/>
              </a:spcAft>
              <a:buSzPts val="2800"/>
              <a:buChar char="•"/>
              <a:defRPr>
                <a:latin typeface="Times New Roman"/>
                <a:ea typeface="Times New Roman"/>
                <a:cs typeface="Times New Roman"/>
                <a:sym typeface="Times New Roman"/>
              </a:defRPr>
            </a:lvl1pPr>
            <a:lvl2pPr indent="-381000" lvl="1" marL="914400" algn="l">
              <a:lnSpc>
                <a:spcPct val="90000"/>
              </a:lnSpc>
              <a:spcBef>
                <a:spcPts val="1200"/>
              </a:spcBef>
              <a:spcAft>
                <a:spcPts val="0"/>
              </a:spcAft>
              <a:buSzPts val="2400"/>
              <a:buChar char="–"/>
              <a:defRPr>
                <a:latin typeface="Times New Roman"/>
                <a:ea typeface="Times New Roman"/>
                <a:cs typeface="Times New Roman"/>
                <a:sym typeface="Times New Roman"/>
              </a:defRPr>
            </a:lvl2pPr>
            <a:lvl3pPr indent="-355600" lvl="2" marL="1371600" algn="l">
              <a:lnSpc>
                <a:spcPct val="90000"/>
              </a:lnSpc>
              <a:spcBef>
                <a:spcPts val="800"/>
              </a:spcBef>
              <a:spcAft>
                <a:spcPts val="0"/>
              </a:spcAft>
              <a:buSzPts val="2000"/>
              <a:buChar char="•"/>
              <a:defRPr>
                <a:latin typeface="Times New Roman"/>
                <a:ea typeface="Times New Roman"/>
                <a:cs typeface="Times New Roman"/>
                <a:sym typeface="Times New Roman"/>
              </a:defRPr>
            </a:lvl3pPr>
            <a:lvl4pPr indent="-355600" lvl="3" marL="1828800" algn="l">
              <a:lnSpc>
                <a:spcPct val="90000"/>
              </a:lnSpc>
              <a:spcBef>
                <a:spcPts val="800"/>
              </a:spcBef>
              <a:spcAft>
                <a:spcPts val="0"/>
              </a:spcAft>
              <a:buSzPts val="2000"/>
              <a:buChar char="•"/>
              <a:defRPr>
                <a:latin typeface="Times New Roman"/>
                <a:ea typeface="Times New Roman"/>
                <a:cs typeface="Times New Roman"/>
                <a:sym typeface="Times New Roman"/>
              </a:defRPr>
            </a:lvl4pPr>
            <a:lvl5pPr indent="-355600" lvl="4" marL="2286000" algn="l">
              <a:lnSpc>
                <a:spcPct val="90000"/>
              </a:lnSpc>
              <a:spcBef>
                <a:spcPts val="800"/>
              </a:spcBef>
              <a:spcAft>
                <a:spcPts val="0"/>
              </a:spcAft>
              <a:buSzPts val="2000"/>
              <a:buChar char="•"/>
              <a:defRPr>
                <a:latin typeface="Times New Roman"/>
                <a:ea typeface="Times New Roman"/>
                <a:cs typeface="Times New Roman"/>
                <a:sym typeface="Times New Roman"/>
              </a:defRPr>
            </a:lvl5pPr>
            <a:lvl6pPr indent="-355600" lvl="5" marL="2743200" algn="l">
              <a:lnSpc>
                <a:spcPct val="90000"/>
              </a:lnSpc>
              <a:spcBef>
                <a:spcPts val="800"/>
              </a:spcBef>
              <a:spcAft>
                <a:spcPts val="0"/>
              </a:spcAft>
              <a:buSzPts val="2000"/>
              <a:buChar char="•"/>
              <a:defRPr/>
            </a:lvl6pPr>
            <a:lvl7pPr indent="-355600" lvl="6" marL="3200400" algn="l">
              <a:lnSpc>
                <a:spcPct val="90000"/>
              </a:lnSpc>
              <a:spcBef>
                <a:spcPts val="800"/>
              </a:spcBef>
              <a:spcAft>
                <a:spcPts val="0"/>
              </a:spcAft>
              <a:buSzPts val="2000"/>
              <a:buChar char="•"/>
              <a:defRPr/>
            </a:lvl7pPr>
            <a:lvl8pPr indent="-355600" lvl="7" marL="3657600" algn="l">
              <a:lnSpc>
                <a:spcPct val="90000"/>
              </a:lnSpc>
              <a:spcBef>
                <a:spcPts val="800"/>
              </a:spcBef>
              <a:spcAft>
                <a:spcPts val="0"/>
              </a:spcAft>
              <a:buSzPts val="2000"/>
              <a:buChar char="•"/>
              <a:defRPr/>
            </a:lvl8pPr>
            <a:lvl9pPr indent="-355600" lvl="8" marL="4114800" algn="l">
              <a:lnSpc>
                <a:spcPct val="90000"/>
              </a:lnSpc>
              <a:spcBef>
                <a:spcPts val="800"/>
              </a:spcBef>
              <a:spcAft>
                <a:spcPts val="0"/>
              </a:spcAft>
              <a:buSzPts val="2000"/>
              <a:buChar char="•"/>
              <a:defRPr/>
            </a:lvl9pPr>
          </a:lstStyle>
          <a:p/>
        </p:txBody>
      </p:sp>
      <p:sp>
        <p:nvSpPr>
          <p:cNvPr id="27" name="Google Shape;27;p33"/>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3"/>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3"/>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0" name="Shape 30"/>
        <p:cNvGrpSpPr/>
        <p:nvPr/>
      </p:nvGrpSpPr>
      <p:grpSpPr>
        <a:xfrm>
          <a:off x="0" y="0"/>
          <a:ext cx="0" cy="0"/>
          <a:chOff x="0" y="0"/>
          <a:chExt cx="0" cy="0"/>
        </a:xfrm>
      </p:grpSpPr>
      <p:grpSp>
        <p:nvGrpSpPr>
          <p:cNvPr id="31" name="Google Shape;31;p34"/>
          <p:cNvGrpSpPr/>
          <p:nvPr/>
        </p:nvGrpSpPr>
        <p:grpSpPr>
          <a:xfrm>
            <a:off x="0" y="5408613"/>
            <a:ext cx="12188825" cy="1463675"/>
            <a:chOff x="0" y="4056912"/>
            <a:chExt cx="9144000" cy="1096862"/>
          </a:xfrm>
        </p:grpSpPr>
        <p:sp>
          <p:nvSpPr>
            <p:cNvPr id="32" name="Google Shape;32;p34"/>
            <p:cNvSpPr/>
            <p:nvPr/>
          </p:nvSpPr>
          <p:spPr>
            <a:xfrm rot="5400000">
              <a:off x="4119931" y="118997"/>
              <a:ext cx="904138" cy="9144000"/>
            </a:xfrm>
            <a:custGeom>
              <a:rect b="b" l="l" r="r" t="t"/>
              <a:pathLst>
                <a:path extrusionOk="0" h="9144000" w="904412">
                  <a:moveTo>
                    <a:pt x="0" y="0"/>
                  </a:moveTo>
                  <a:lnTo>
                    <a:pt x="904412" y="0"/>
                  </a:lnTo>
                  <a:lnTo>
                    <a:pt x="904412" y="9144000"/>
                  </a:lnTo>
                  <a:lnTo>
                    <a:pt x="391235" y="9144000"/>
                  </a:lnTo>
                  <a:cubicBezTo>
                    <a:pt x="445385" y="6730684"/>
                    <a:pt x="250230" y="1995757"/>
                    <a:pt x="0" y="0"/>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33" name="Google Shape;33;p34"/>
            <p:cNvSpPr/>
            <p:nvPr/>
          </p:nvSpPr>
          <p:spPr>
            <a:xfrm rot="5400000">
              <a:off x="4023569" y="33343"/>
              <a:ext cx="1096862" cy="9144000"/>
            </a:xfrm>
            <a:custGeom>
              <a:rect b="b" l="l" r="r" t="t"/>
              <a:pathLst>
                <a:path extrusionOk="0" h="9144000" w="1096862">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dk1">
                <a:alpha val="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Arial"/>
                <a:ea typeface="Arial"/>
                <a:cs typeface="Arial"/>
                <a:sym typeface="Arial"/>
              </a:endParaRPr>
            </a:p>
          </p:txBody>
        </p:sp>
      </p:grpSp>
      <p:sp>
        <p:nvSpPr>
          <p:cNvPr id="34" name="Google Shape;34;p34"/>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4"/>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4"/>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7" name="Shape 37"/>
        <p:cNvGrpSpPr/>
        <p:nvPr/>
      </p:nvGrpSpPr>
      <p:grpSpPr>
        <a:xfrm>
          <a:off x="0" y="0"/>
          <a:ext cx="0" cy="0"/>
          <a:chOff x="0" y="0"/>
          <a:chExt cx="0" cy="0"/>
        </a:xfrm>
      </p:grpSpPr>
      <p:pic>
        <p:nvPicPr>
          <p:cNvPr id="38" name="Google Shape;38;p35"/>
          <p:cNvPicPr preferRelativeResize="0"/>
          <p:nvPr/>
        </p:nvPicPr>
        <p:blipFill rotWithShape="1">
          <a:blip r:embed="rId2">
            <a:alphaModFix/>
          </a:blip>
          <a:srcRect b="0" l="0" r="0" t="0"/>
          <a:stretch/>
        </p:blipFill>
        <p:spPr>
          <a:xfrm>
            <a:off x="0" y="3117850"/>
            <a:ext cx="1630363" cy="815975"/>
          </a:xfrm>
          <a:prstGeom prst="rect">
            <a:avLst/>
          </a:prstGeom>
          <a:noFill/>
          <a:ln>
            <a:noFill/>
          </a:ln>
        </p:spPr>
      </p:pic>
      <p:grpSp>
        <p:nvGrpSpPr>
          <p:cNvPr id="39" name="Google Shape;39;p35"/>
          <p:cNvGrpSpPr/>
          <p:nvPr/>
        </p:nvGrpSpPr>
        <p:grpSpPr>
          <a:xfrm>
            <a:off x="0" y="5408613"/>
            <a:ext cx="12188825" cy="1463675"/>
            <a:chOff x="0" y="4056912"/>
            <a:chExt cx="9144000" cy="1096862"/>
          </a:xfrm>
        </p:grpSpPr>
        <p:sp>
          <p:nvSpPr>
            <p:cNvPr id="40" name="Google Shape;40;p35"/>
            <p:cNvSpPr/>
            <p:nvPr/>
          </p:nvSpPr>
          <p:spPr>
            <a:xfrm rot="5400000">
              <a:off x="4119931" y="118997"/>
              <a:ext cx="904138" cy="9144000"/>
            </a:xfrm>
            <a:custGeom>
              <a:rect b="b" l="l" r="r" t="t"/>
              <a:pathLst>
                <a:path extrusionOk="0" h="9144000" w="904412">
                  <a:moveTo>
                    <a:pt x="0" y="0"/>
                  </a:moveTo>
                  <a:lnTo>
                    <a:pt x="904412" y="0"/>
                  </a:lnTo>
                  <a:lnTo>
                    <a:pt x="904412" y="9144000"/>
                  </a:lnTo>
                  <a:lnTo>
                    <a:pt x="391235" y="9144000"/>
                  </a:lnTo>
                  <a:cubicBezTo>
                    <a:pt x="445385" y="6730684"/>
                    <a:pt x="250230" y="1995757"/>
                    <a:pt x="0" y="0"/>
                  </a:cubicBezTo>
                  <a:close/>
                </a:path>
              </a:pathLst>
            </a:custGeom>
            <a:solidFill>
              <a:schemeClr val="dk1">
                <a:alpha val="784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41" name="Google Shape;41;p35"/>
            <p:cNvSpPr/>
            <p:nvPr/>
          </p:nvSpPr>
          <p:spPr>
            <a:xfrm rot="5400000">
              <a:off x="4023569" y="33343"/>
              <a:ext cx="1096862" cy="9144000"/>
            </a:xfrm>
            <a:custGeom>
              <a:rect b="b" l="l" r="r" t="t"/>
              <a:pathLst>
                <a:path extrusionOk="0" h="9144000" w="1096862">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dk1">
                <a:alpha val="470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grpSp>
      <p:sp>
        <p:nvSpPr>
          <p:cNvPr id="42" name="Google Shape;42;p35"/>
          <p:cNvSpPr txBox="1"/>
          <p:nvPr>
            <p:ph type="title"/>
          </p:nvPr>
        </p:nvSpPr>
        <p:spPr>
          <a:xfrm>
            <a:off x="1828324" y="1932518"/>
            <a:ext cx="9141619" cy="2105367"/>
          </a:xfrm>
          <a:prstGeom prst="rect">
            <a:avLst/>
          </a:prstGeom>
          <a:noFill/>
          <a:ln>
            <a:noFill/>
          </a:ln>
        </p:spPr>
        <p:txBody>
          <a:bodyPr anchorCtr="0" anchor="b" bIns="60925" lIns="121875" spcFirstLastPara="1" rIns="121875" wrap="square" tIns="60925">
            <a:normAutofit/>
          </a:bodyPr>
          <a:lstStyle>
            <a:lvl1pPr lvl="0" algn="l">
              <a:spcBef>
                <a:spcPts val="0"/>
              </a:spcBef>
              <a:spcAft>
                <a:spcPts val="0"/>
              </a:spcAft>
              <a:buSzPts val="1400"/>
              <a:buNone/>
              <a:defRPr b="0" sz="6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5"/>
          <p:cNvSpPr txBox="1"/>
          <p:nvPr>
            <p:ph idx="1" type="body"/>
          </p:nvPr>
        </p:nvSpPr>
        <p:spPr>
          <a:xfrm>
            <a:off x="1828324" y="4084264"/>
            <a:ext cx="9141619" cy="933297"/>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1800"/>
              </a:spcBef>
              <a:spcAft>
                <a:spcPts val="0"/>
              </a:spcAft>
              <a:buSzPts val="2800"/>
              <a:buNone/>
              <a:defRPr sz="2800">
                <a:solidFill>
                  <a:schemeClr val="accent1"/>
                </a:solidFill>
              </a:defRPr>
            </a:lvl1pPr>
            <a:lvl2pPr indent="-228600" lvl="1" marL="914400" algn="l">
              <a:lnSpc>
                <a:spcPct val="90000"/>
              </a:lnSpc>
              <a:spcBef>
                <a:spcPts val="1200"/>
              </a:spcBef>
              <a:spcAft>
                <a:spcPts val="0"/>
              </a:spcAft>
              <a:buSzPts val="2400"/>
              <a:buNone/>
              <a:defRPr sz="2400">
                <a:solidFill>
                  <a:srgbClr val="888888"/>
                </a:solidFill>
              </a:defRPr>
            </a:lvl2pPr>
            <a:lvl3pPr indent="-228600" lvl="2" marL="1371600" algn="l">
              <a:lnSpc>
                <a:spcPct val="90000"/>
              </a:lnSpc>
              <a:spcBef>
                <a:spcPts val="800"/>
              </a:spcBef>
              <a:spcAft>
                <a:spcPts val="0"/>
              </a:spcAft>
              <a:buSzPts val="2100"/>
              <a:buNone/>
              <a:defRPr sz="2100">
                <a:solidFill>
                  <a:srgbClr val="888888"/>
                </a:solidFill>
              </a:defRPr>
            </a:lvl3pPr>
            <a:lvl4pPr indent="-228600" lvl="3" marL="1828800" algn="l">
              <a:lnSpc>
                <a:spcPct val="90000"/>
              </a:lnSpc>
              <a:spcBef>
                <a:spcPts val="800"/>
              </a:spcBef>
              <a:spcAft>
                <a:spcPts val="0"/>
              </a:spcAft>
              <a:buSzPts val="1900"/>
              <a:buNone/>
              <a:defRPr sz="1900">
                <a:solidFill>
                  <a:srgbClr val="888888"/>
                </a:solidFill>
              </a:defRPr>
            </a:lvl4pPr>
            <a:lvl5pPr indent="-228600" lvl="4" marL="2286000" algn="l">
              <a:lnSpc>
                <a:spcPct val="90000"/>
              </a:lnSpc>
              <a:spcBef>
                <a:spcPts val="800"/>
              </a:spcBef>
              <a:spcAft>
                <a:spcPts val="0"/>
              </a:spcAft>
              <a:buSzPts val="1900"/>
              <a:buNone/>
              <a:defRPr sz="1900">
                <a:solidFill>
                  <a:srgbClr val="888888"/>
                </a:solidFill>
              </a:defRPr>
            </a:lvl5pPr>
            <a:lvl6pPr indent="-228600" lvl="5" marL="2743200" algn="l">
              <a:lnSpc>
                <a:spcPct val="90000"/>
              </a:lnSpc>
              <a:spcBef>
                <a:spcPts val="800"/>
              </a:spcBef>
              <a:spcAft>
                <a:spcPts val="0"/>
              </a:spcAft>
              <a:buSzPts val="1900"/>
              <a:buNone/>
              <a:defRPr sz="1900">
                <a:solidFill>
                  <a:srgbClr val="888888"/>
                </a:solidFill>
              </a:defRPr>
            </a:lvl6pPr>
            <a:lvl7pPr indent="-228600" lvl="6" marL="3200400" algn="l">
              <a:lnSpc>
                <a:spcPct val="90000"/>
              </a:lnSpc>
              <a:spcBef>
                <a:spcPts val="800"/>
              </a:spcBef>
              <a:spcAft>
                <a:spcPts val="0"/>
              </a:spcAft>
              <a:buSzPts val="1900"/>
              <a:buNone/>
              <a:defRPr sz="1900">
                <a:solidFill>
                  <a:srgbClr val="888888"/>
                </a:solidFill>
              </a:defRPr>
            </a:lvl7pPr>
            <a:lvl8pPr indent="-228600" lvl="7" marL="3657600" algn="l">
              <a:lnSpc>
                <a:spcPct val="90000"/>
              </a:lnSpc>
              <a:spcBef>
                <a:spcPts val="800"/>
              </a:spcBef>
              <a:spcAft>
                <a:spcPts val="0"/>
              </a:spcAft>
              <a:buSzPts val="1900"/>
              <a:buNone/>
              <a:defRPr sz="1900">
                <a:solidFill>
                  <a:srgbClr val="888888"/>
                </a:solidFill>
              </a:defRPr>
            </a:lvl8pPr>
            <a:lvl9pPr indent="-228600" lvl="8" marL="4114800" algn="l">
              <a:lnSpc>
                <a:spcPct val="90000"/>
              </a:lnSpc>
              <a:spcBef>
                <a:spcPts val="800"/>
              </a:spcBef>
              <a:spcAft>
                <a:spcPts val="0"/>
              </a:spcAft>
              <a:buSzPts val="1900"/>
              <a:buNone/>
              <a:defRPr sz="1900">
                <a:solidFill>
                  <a:srgbClr val="888888"/>
                </a:solidFill>
              </a:defRPr>
            </a:lvl9pPr>
          </a:lstStyle>
          <a:p/>
        </p:txBody>
      </p:sp>
      <p:sp>
        <p:nvSpPr>
          <p:cNvPr id="44" name="Google Shape;44;p35"/>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5"/>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5"/>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sz="12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2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2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2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2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2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2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2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2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6"/>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6"/>
          <p:cNvSpPr txBox="1"/>
          <p:nvPr>
            <p:ph idx="1" type="body"/>
          </p:nvPr>
        </p:nvSpPr>
        <p:spPr>
          <a:xfrm>
            <a:off x="1218882" y="1600200"/>
            <a:ext cx="4875530" cy="4572000"/>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800"/>
              </a:spcBef>
              <a:spcAft>
                <a:spcPts val="0"/>
              </a:spcAft>
              <a:buSzPts val="2800"/>
              <a:buChar char="•"/>
              <a:defRPr sz="2800"/>
            </a:lvl1pPr>
            <a:lvl2pPr indent="-381000" lvl="1" marL="914400" algn="l">
              <a:lnSpc>
                <a:spcPct val="90000"/>
              </a:lnSpc>
              <a:spcBef>
                <a:spcPts val="1200"/>
              </a:spcBef>
              <a:spcAft>
                <a:spcPts val="0"/>
              </a:spcAft>
              <a:buSzPts val="2400"/>
              <a:buChar char="–"/>
              <a:defRPr sz="2400"/>
            </a:lvl2pPr>
            <a:lvl3pPr indent="-355600" lvl="2" marL="1371600" algn="l">
              <a:lnSpc>
                <a:spcPct val="90000"/>
              </a:lnSpc>
              <a:spcBef>
                <a:spcPts val="800"/>
              </a:spcBef>
              <a:spcAft>
                <a:spcPts val="0"/>
              </a:spcAft>
              <a:buSzPts val="2000"/>
              <a:buChar char="•"/>
              <a:defRPr sz="2000"/>
            </a:lvl3pPr>
            <a:lvl4pPr indent="-355600" lvl="3" marL="1828800" algn="l">
              <a:lnSpc>
                <a:spcPct val="90000"/>
              </a:lnSpc>
              <a:spcBef>
                <a:spcPts val="800"/>
              </a:spcBef>
              <a:spcAft>
                <a:spcPts val="0"/>
              </a:spcAft>
              <a:buSzPts val="2000"/>
              <a:buChar char="•"/>
              <a:defRPr sz="2000"/>
            </a:lvl4pPr>
            <a:lvl5pPr indent="-355600" lvl="4" marL="2286000" algn="l">
              <a:lnSpc>
                <a:spcPct val="90000"/>
              </a:lnSpc>
              <a:spcBef>
                <a:spcPts val="800"/>
              </a:spcBef>
              <a:spcAft>
                <a:spcPts val="0"/>
              </a:spcAft>
              <a:buSzPts val="2000"/>
              <a:buChar char="•"/>
              <a:defRPr sz="2000"/>
            </a:lvl5pPr>
            <a:lvl6pPr indent="-355600" lvl="5" marL="2743200" algn="l">
              <a:lnSpc>
                <a:spcPct val="90000"/>
              </a:lnSpc>
              <a:spcBef>
                <a:spcPts val="800"/>
              </a:spcBef>
              <a:spcAft>
                <a:spcPts val="0"/>
              </a:spcAft>
              <a:buSzPts val="2000"/>
              <a:buChar char="•"/>
              <a:defRPr sz="2000"/>
            </a:lvl6pPr>
            <a:lvl7pPr indent="-355600" lvl="6" marL="3200400" algn="l">
              <a:lnSpc>
                <a:spcPct val="90000"/>
              </a:lnSpc>
              <a:spcBef>
                <a:spcPts val="800"/>
              </a:spcBef>
              <a:spcAft>
                <a:spcPts val="0"/>
              </a:spcAft>
              <a:buSzPts val="2000"/>
              <a:buChar char="•"/>
              <a:defRPr sz="2000"/>
            </a:lvl7pPr>
            <a:lvl8pPr indent="-355600" lvl="7" marL="3657600" algn="l">
              <a:lnSpc>
                <a:spcPct val="90000"/>
              </a:lnSpc>
              <a:spcBef>
                <a:spcPts val="800"/>
              </a:spcBef>
              <a:spcAft>
                <a:spcPts val="0"/>
              </a:spcAft>
              <a:buSzPts val="2000"/>
              <a:buChar char="•"/>
              <a:defRPr sz="2000"/>
            </a:lvl8pPr>
            <a:lvl9pPr indent="-355600" lvl="8" marL="4114800" algn="l">
              <a:lnSpc>
                <a:spcPct val="90000"/>
              </a:lnSpc>
              <a:spcBef>
                <a:spcPts val="800"/>
              </a:spcBef>
              <a:spcAft>
                <a:spcPts val="0"/>
              </a:spcAft>
              <a:buSzPts val="2000"/>
              <a:buChar char="•"/>
              <a:defRPr sz="2000"/>
            </a:lvl9pPr>
          </a:lstStyle>
          <a:p/>
        </p:txBody>
      </p:sp>
      <p:sp>
        <p:nvSpPr>
          <p:cNvPr id="50" name="Google Shape;50;p36"/>
          <p:cNvSpPr txBox="1"/>
          <p:nvPr>
            <p:ph idx="2" type="body"/>
          </p:nvPr>
        </p:nvSpPr>
        <p:spPr>
          <a:xfrm>
            <a:off x="6094412" y="1600200"/>
            <a:ext cx="4875530" cy="4572000"/>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800"/>
              </a:spcBef>
              <a:spcAft>
                <a:spcPts val="0"/>
              </a:spcAft>
              <a:buSzPts val="2800"/>
              <a:buChar char="•"/>
              <a:defRPr sz="2800"/>
            </a:lvl1pPr>
            <a:lvl2pPr indent="-381000" lvl="1" marL="914400" algn="l">
              <a:lnSpc>
                <a:spcPct val="90000"/>
              </a:lnSpc>
              <a:spcBef>
                <a:spcPts val="1200"/>
              </a:spcBef>
              <a:spcAft>
                <a:spcPts val="0"/>
              </a:spcAft>
              <a:buSzPts val="2400"/>
              <a:buChar char="–"/>
              <a:defRPr sz="2400"/>
            </a:lvl2pPr>
            <a:lvl3pPr indent="-355600" lvl="2" marL="1371600" algn="l">
              <a:lnSpc>
                <a:spcPct val="90000"/>
              </a:lnSpc>
              <a:spcBef>
                <a:spcPts val="800"/>
              </a:spcBef>
              <a:spcAft>
                <a:spcPts val="0"/>
              </a:spcAft>
              <a:buSzPts val="2000"/>
              <a:buChar char="•"/>
              <a:defRPr sz="2000"/>
            </a:lvl3pPr>
            <a:lvl4pPr indent="-355600" lvl="3" marL="1828800" algn="l">
              <a:lnSpc>
                <a:spcPct val="90000"/>
              </a:lnSpc>
              <a:spcBef>
                <a:spcPts val="800"/>
              </a:spcBef>
              <a:spcAft>
                <a:spcPts val="0"/>
              </a:spcAft>
              <a:buSzPts val="2000"/>
              <a:buChar char="•"/>
              <a:defRPr sz="2000"/>
            </a:lvl4pPr>
            <a:lvl5pPr indent="-355600" lvl="4" marL="2286000" algn="l">
              <a:lnSpc>
                <a:spcPct val="90000"/>
              </a:lnSpc>
              <a:spcBef>
                <a:spcPts val="800"/>
              </a:spcBef>
              <a:spcAft>
                <a:spcPts val="0"/>
              </a:spcAft>
              <a:buSzPts val="2000"/>
              <a:buChar char="•"/>
              <a:defRPr sz="2000"/>
            </a:lvl5pPr>
            <a:lvl6pPr indent="-355600" lvl="5" marL="2743200" algn="l">
              <a:lnSpc>
                <a:spcPct val="90000"/>
              </a:lnSpc>
              <a:spcBef>
                <a:spcPts val="800"/>
              </a:spcBef>
              <a:spcAft>
                <a:spcPts val="0"/>
              </a:spcAft>
              <a:buSzPts val="2000"/>
              <a:buChar char="•"/>
              <a:defRPr sz="2000"/>
            </a:lvl6pPr>
            <a:lvl7pPr indent="-355600" lvl="6" marL="3200400" algn="l">
              <a:lnSpc>
                <a:spcPct val="90000"/>
              </a:lnSpc>
              <a:spcBef>
                <a:spcPts val="800"/>
              </a:spcBef>
              <a:spcAft>
                <a:spcPts val="0"/>
              </a:spcAft>
              <a:buSzPts val="2000"/>
              <a:buChar char="•"/>
              <a:defRPr sz="2000"/>
            </a:lvl7pPr>
            <a:lvl8pPr indent="-355600" lvl="7" marL="3657600" algn="l">
              <a:lnSpc>
                <a:spcPct val="90000"/>
              </a:lnSpc>
              <a:spcBef>
                <a:spcPts val="800"/>
              </a:spcBef>
              <a:spcAft>
                <a:spcPts val="0"/>
              </a:spcAft>
              <a:buSzPts val="2000"/>
              <a:buChar char="•"/>
              <a:defRPr sz="2000"/>
            </a:lvl8pPr>
            <a:lvl9pPr indent="-355600" lvl="8" marL="4114800" algn="l">
              <a:lnSpc>
                <a:spcPct val="90000"/>
              </a:lnSpc>
              <a:spcBef>
                <a:spcPts val="800"/>
              </a:spcBef>
              <a:spcAft>
                <a:spcPts val="0"/>
              </a:spcAft>
              <a:buSzPts val="2000"/>
              <a:buChar char="•"/>
              <a:defRPr sz="2000"/>
            </a:lvl9pPr>
          </a:lstStyle>
          <a:p/>
        </p:txBody>
      </p:sp>
      <p:sp>
        <p:nvSpPr>
          <p:cNvPr id="51" name="Google Shape;51;p36"/>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6"/>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sz="12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2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2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2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2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2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2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2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2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37"/>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7"/>
          <p:cNvSpPr txBox="1"/>
          <p:nvPr>
            <p:ph idx="1" type="body"/>
          </p:nvPr>
        </p:nvSpPr>
        <p:spPr>
          <a:xfrm>
            <a:off x="1218882" y="1596571"/>
            <a:ext cx="4875530" cy="816429"/>
          </a:xfrm>
          <a:prstGeom prst="rect">
            <a:avLst/>
          </a:prstGeom>
          <a:noFill/>
          <a:ln>
            <a:noFill/>
          </a:ln>
        </p:spPr>
        <p:txBody>
          <a:bodyPr anchorCtr="0" anchor="ctr" bIns="60925" lIns="121875" spcFirstLastPara="1" rIns="121875" wrap="square" tIns="60925">
            <a:normAutofit/>
          </a:bodyPr>
          <a:lstStyle>
            <a:lvl1pPr indent="-228600" lvl="0" marL="457200" algn="l">
              <a:lnSpc>
                <a:spcPct val="90000"/>
              </a:lnSpc>
              <a:spcBef>
                <a:spcPts val="1800"/>
              </a:spcBef>
              <a:spcAft>
                <a:spcPts val="0"/>
              </a:spcAft>
              <a:buSzPts val="2800"/>
              <a:buNone/>
              <a:defRPr b="0" sz="2800">
                <a:solidFill>
                  <a:schemeClr val="accent1"/>
                </a:solidFill>
              </a:defRPr>
            </a:lvl1pPr>
            <a:lvl2pPr indent="-228600" lvl="1" marL="914400" algn="l">
              <a:lnSpc>
                <a:spcPct val="90000"/>
              </a:lnSpc>
              <a:spcBef>
                <a:spcPts val="1200"/>
              </a:spcBef>
              <a:spcAft>
                <a:spcPts val="0"/>
              </a:spcAft>
              <a:buSzPts val="2700"/>
              <a:buNone/>
              <a:defRPr b="1" sz="2700"/>
            </a:lvl2pPr>
            <a:lvl3pPr indent="-228600" lvl="2" marL="1371600" algn="l">
              <a:lnSpc>
                <a:spcPct val="90000"/>
              </a:lnSpc>
              <a:spcBef>
                <a:spcPts val="800"/>
              </a:spcBef>
              <a:spcAft>
                <a:spcPts val="0"/>
              </a:spcAft>
              <a:buSzPts val="2400"/>
              <a:buNone/>
              <a:defRPr b="1" sz="2400"/>
            </a:lvl3pPr>
            <a:lvl4pPr indent="-228600" lvl="3" marL="1828800" algn="l">
              <a:lnSpc>
                <a:spcPct val="90000"/>
              </a:lnSpc>
              <a:spcBef>
                <a:spcPts val="800"/>
              </a:spcBef>
              <a:spcAft>
                <a:spcPts val="0"/>
              </a:spcAft>
              <a:buSzPts val="2100"/>
              <a:buNone/>
              <a:defRPr b="1" sz="2100"/>
            </a:lvl4pPr>
            <a:lvl5pPr indent="-228600" lvl="4" marL="2286000" algn="l">
              <a:lnSpc>
                <a:spcPct val="90000"/>
              </a:lnSpc>
              <a:spcBef>
                <a:spcPts val="800"/>
              </a:spcBef>
              <a:spcAft>
                <a:spcPts val="0"/>
              </a:spcAft>
              <a:buSzPts val="2100"/>
              <a:buNone/>
              <a:defRPr b="1" sz="2100"/>
            </a:lvl5pPr>
            <a:lvl6pPr indent="-228600" lvl="5" marL="2743200" algn="l">
              <a:lnSpc>
                <a:spcPct val="90000"/>
              </a:lnSpc>
              <a:spcBef>
                <a:spcPts val="800"/>
              </a:spcBef>
              <a:spcAft>
                <a:spcPts val="0"/>
              </a:spcAft>
              <a:buSzPts val="2100"/>
              <a:buNone/>
              <a:defRPr b="1" sz="2100"/>
            </a:lvl6pPr>
            <a:lvl7pPr indent="-228600" lvl="6" marL="3200400" algn="l">
              <a:lnSpc>
                <a:spcPct val="90000"/>
              </a:lnSpc>
              <a:spcBef>
                <a:spcPts val="800"/>
              </a:spcBef>
              <a:spcAft>
                <a:spcPts val="0"/>
              </a:spcAft>
              <a:buSzPts val="2100"/>
              <a:buNone/>
              <a:defRPr b="1" sz="2100"/>
            </a:lvl7pPr>
            <a:lvl8pPr indent="-228600" lvl="7" marL="3657600" algn="l">
              <a:lnSpc>
                <a:spcPct val="90000"/>
              </a:lnSpc>
              <a:spcBef>
                <a:spcPts val="800"/>
              </a:spcBef>
              <a:spcAft>
                <a:spcPts val="0"/>
              </a:spcAft>
              <a:buSzPts val="2100"/>
              <a:buNone/>
              <a:defRPr b="1" sz="2100"/>
            </a:lvl8pPr>
            <a:lvl9pPr indent="-228600" lvl="8" marL="4114800" algn="l">
              <a:lnSpc>
                <a:spcPct val="90000"/>
              </a:lnSpc>
              <a:spcBef>
                <a:spcPts val="800"/>
              </a:spcBef>
              <a:spcAft>
                <a:spcPts val="0"/>
              </a:spcAft>
              <a:buSzPts val="2100"/>
              <a:buNone/>
              <a:defRPr b="1" sz="2100"/>
            </a:lvl9pPr>
          </a:lstStyle>
          <a:p/>
        </p:txBody>
      </p:sp>
      <p:sp>
        <p:nvSpPr>
          <p:cNvPr id="57" name="Google Shape;57;p37"/>
          <p:cNvSpPr txBox="1"/>
          <p:nvPr>
            <p:ph idx="2" type="body"/>
          </p:nvPr>
        </p:nvSpPr>
        <p:spPr>
          <a:xfrm>
            <a:off x="1218882" y="2413000"/>
            <a:ext cx="4875530" cy="3759199"/>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800"/>
              </a:spcBef>
              <a:spcAft>
                <a:spcPts val="0"/>
              </a:spcAft>
              <a:buSzPts val="2800"/>
              <a:buChar char="•"/>
              <a:defRPr sz="2800"/>
            </a:lvl1pPr>
            <a:lvl2pPr indent="-381000" lvl="1" marL="914400" algn="l">
              <a:lnSpc>
                <a:spcPct val="90000"/>
              </a:lnSpc>
              <a:spcBef>
                <a:spcPts val="1200"/>
              </a:spcBef>
              <a:spcAft>
                <a:spcPts val="0"/>
              </a:spcAft>
              <a:buSzPts val="2400"/>
              <a:buChar char="–"/>
              <a:defRPr sz="2400"/>
            </a:lvl2pPr>
            <a:lvl3pPr indent="-355600" lvl="2" marL="1371600" algn="l">
              <a:lnSpc>
                <a:spcPct val="90000"/>
              </a:lnSpc>
              <a:spcBef>
                <a:spcPts val="800"/>
              </a:spcBef>
              <a:spcAft>
                <a:spcPts val="0"/>
              </a:spcAft>
              <a:buSzPts val="2000"/>
              <a:buChar char="•"/>
              <a:defRPr sz="2000"/>
            </a:lvl3pPr>
            <a:lvl4pPr indent="-355600" lvl="3" marL="1828800" algn="l">
              <a:lnSpc>
                <a:spcPct val="90000"/>
              </a:lnSpc>
              <a:spcBef>
                <a:spcPts val="800"/>
              </a:spcBef>
              <a:spcAft>
                <a:spcPts val="0"/>
              </a:spcAft>
              <a:buSzPts val="2000"/>
              <a:buChar char="•"/>
              <a:defRPr sz="2000"/>
            </a:lvl4pPr>
            <a:lvl5pPr indent="-355600" lvl="4" marL="2286000" algn="l">
              <a:lnSpc>
                <a:spcPct val="90000"/>
              </a:lnSpc>
              <a:spcBef>
                <a:spcPts val="800"/>
              </a:spcBef>
              <a:spcAft>
                <a:spcPts val="0"/>
              </a:spcAft>
              <a:buSzPts val="2000"/>
              <a:buChar char="•"/>
              <a:defRPr sz="2000"/>
            </a:lvl5pPr>
            <a:lvl6pPr indent="-355600" lvl="5" marL="2743200" algn="l">
              <a:lnSpc>
                <a:spcPct val="90000"/>
              </a:lnSpc>
              <a:spcBef>
                <a:spcPts val="800"/>
              </a:spcBef>
              <a:spcAft>
                <a:spcPts val="0"/>
              </a:spcAft>
              <a:buSzPts val="2000"/>
              <a:buChar char="•"/>
              <a:defRPr sz="2000"/>
            </a:lvl6pPr>
            <a:lvl7pPr indent="-355600" lvl="6" marL="3200400" algn="l">
              <a:lnSpc>
                <a:spcPct val="90000"/>
              </a:lnSpc>
              <a:spcBef>
                <a:spcPts val="800"/>
              </a:spcBef>
              <a:spcAft>
                <a:spcPts val="0"/>
              </a:spcAft>
              <a:buSzPts val="2000"/>
              <a:buChar char="•"/>
              <a:defRPr sz="2000"/>
            </a:lvl7pPr>
            <a:lvl8pPr indent="-355600" lvl="7" marL="3657600" algn="l">
              <a:lnSpc>
                <a:spcPct val="90000"/>
              </a:lnSpc>
              <a:spcBef>
                <a:spcPts val="800"/>
              </a:spcBef>
              <a:spcAft>
                <a:spcPts val="0"/>
              </a:spcAft>
              <a:buSzPts val="2000"/>
              <a:buChar char="•"/>
              <a:defRPr sz="2000"/>
            </a:lvl8pPr>
            <a:lvl9pPr indent="-355600" lvl="8" marL="4114800" algn="l">
              <a:lnSpc>
                <a:spcPct val="90000"/>
              </a:lnSpc>
              <a:spcBef>
                <a:spcPts val="800"/>
              </a:spcBef>
              <a:spcAft>
                <a:spcPts val="0"/>
              </a:spcAft>
              <a:buSzPts val="2000"/>
              <a:buChar char="•"/>
              <a:defRPr sz="2000"/>
            </a:lvl9pPr>
          </a:lstStyle>
          <a:p/>
        </p:txBody>
      </p:sp>
      <p:sp>
        <p:nvSpPr>
          <p:cNvPr id="58" name="Google Shape;58;p37"/>
          <p:cNvSpPr txBox="1"/>
          <p:nvPr>
            <p:ph idx="3" type="body"/>
          </p:nvPr>
        </p:nvSpPr>
        <p:spPr>
          <a:xfrm>
            <a:off x="6094412" y="1596571"/>
            <a:ext cx="4875530" cy="816429"/>
          </a:xfrm>
          <a:prstGeom prst="rect">
            <a:avLst/>
          </a:prstGeom>
          <a:noFill/>
          <a:ln>
            <a:noFill/>
          </a:ln>
        </p:spPr>
        <p:txBody>
          <a:bodyPr anchorCtr="0" anchor="ctr" bIns="60925" lIns="121875" spcFirstLastPara="1" rIns="121875" wrap="square" tIns="60925">
            <a:normAutofit/>
          </a:bodyPr>
          <a:lstStyle>
            <a:lvl1pPr indent="-228600" lvl="0" marL="457200" algn="l">
              <a:lnSpc>
                <a:spcPct val="90000"/>
              </a:lnSpc>
              <a:spcBef>
                <a:spcPts val="1800"/>
              </a:spcBef>
              <a:spcAft>
                <a:spcPts val="0"/>
              </a:spcAft>
              <a:buSzPts val="2800"/>
              <a:buNone/>
              <a:defRPr b="0" sz="2800">
                <a:solidFill>
                  <a:schemeClr val="accent1"/>
                </a:solidFill>
              </a:defRPr>
            </a:lvl1pPr>
            <a:lvl2pPr indent="-228600" lvl="1" marL="914400" algn="l">
              <a:lnSpc>
                <a:spcPct val="90000"/>
              </a:lnSpc>
              <a:spcBef>
                <a:spcPts val="1200"/>
              </a:spcBef>
              <a:spcAft>
                <a:spcPts val="0"/>
              </a:spcAft>
              <a:buSzPts val="2700"/>
              <a:buNone/>
              <a:defRPr b="1" sz="2700"/>
            </a:lvl2pPr>
            <a:lvl3pPr indent="-228600" lvl="2" marL="1371600" algn="l">
              <a:lnSpc>
                <a:spcPct val="90000"/>
              </a:lnSpc>
              <a:spcBef>
                <a:spcPts val="800"/>
              </a:spcBef>
              <a:spcAft>
                <a:spcPts val="0"/>
              </a:spcAft>
              <a:buSzPts val="2400"/>
              <a:buNone/>
              <a:defRPr b="1" sz="2400"/>
            </a:lvl3pPr>
            <a:lvl4pPr indent="-228600" lvl="3" marL="1828800" algn="l">
              <a:lnSpc>
                <a:spcPct val="90000"/>
              </a:lnSpc>
              <a:spcBef>
                <a:spcPts val="800"/>
              </a:spcBef>
              <a:spcAft>
                <a:spcPts val="0"/>
              </a:spcAft>
              <a:buSzPts val="2100"/>
              <a:buNone/>
              <a:defRPr b="1" sz="2100"/>
            </a:lvl4pPr>
            <a:lvl5pPr indent="-228600" lvl="4" marL="2286000" algn="l">
              <a:lnSpc>
                <a:spcPct val="90000"/>
              </a:lnSpc>
              <a:spcBef>
                <a:spcPts val="800"/>
              </a:spcBef>
              <a:spcAft>
                <a:spcPts val="0"/>
              </a:spcAft>
              <a:buSzPts val="2100"/>
              <a:buNone/>
              <a:defRPr b="1" sz="2100"/>
            </a:lvl5pPr>
            <a:lvl6pPr indent="-228600" lvl="5" marL="2743200" algn="l">
              <a:lnSpc>
                <a:spcPct val="90000"/>
              </a:lnSpc>
              <a:spcBef>
                <a:spcPts val="800"/>
              </a:spcBef>
              <a:spcAft>
                <a:spcPts val="0"/>
              </a:spcAft>
              <a:buSzPts val="2100"/>
              <a:buNone/>
              <a:defRPr b="1" sz="2100"/>
            </a:lvl6pPr>
            <a:lvl7pPr indent="-228600" lvl="6" marL="3200400" algn="l">
              <a:lnSpc>
                <a:spcPct val="90000"/>
              </a:lnSpc>
              <a:spcBef>
                <a:spcPts val="800"/>
              </a:spcBef>
              <a:spcAft>
                <a:spcPts val="0"/>
              </a:spcAft>
              <a:buSzPts val="2100"/>
              <a:buNone/>
              <a:defRPr b="1" sz="2100"/>
            </a:lvl7pPr>
            <a:lvl8pPr indent="-228600" lvl="7" marL="3657600" algn="l">
              <a:lnSpc>
                <a:spcPct val="90000"/>
              </a:lnSpc>
              <a:spcBef>
                <a:spcPts val="800"/>
              </a:spcBef>
              <a:spcAft>
                <a:spcPts val="0"/>
              </a:spcAft>
              <a:buSzPts val="2100"/>
              <a:buNone/>
              <a:defRPr b="1" sz="2100"/>
            </a:lvl8pPr>
            <a:lvl9pPr indent="-228600" lvl="8" marL="4114800" algn="l">
              <a:lnSpc>
                <a:spcPct val="90000"/>
              </a:lnSpc>
              <a:spcBef>
                <a:spcPts val="800"/>
              </a:spcBef>
              <a:spcAft>
                <a:spcPts val="0"/>
              </a:spcAft>
              <a:buSzPts val="2100"/>
              <a:buNone/>
              <a:defRPr b="1" sz="2100"/>
            </a:lvl9pPr>
          </a:lstStyle>
          <a:p/>
        </p:txBody>
      </p:sp>
      <p:sp>
        <p:nvSpPr>
          <p:cNvPr id="59" name="Google Shape;59;p37"/>
          <p:cNvSpPr txBox="1"/>
          <p:nvPr>
            <p:ph idx="4" type="body"/>
          </p:nvPr>
        </p:nvSpPr>
        <p:spPr>
          <a:xfrm>
            <a:off x="6094412" y="2413000"/>
            <a:ext cx="4875530" cy="3759199"/>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800"/>
              </a:spcBef>
              <a:spcAft>
                <a:spcPts val="0"/>
              </a:spcAft>
              <a:buSzPts val="2800"/>
              <a:buChar char="•"/>
              <a:defRPr sz="2800"/>
            </a:lvl1pPr>
            <a:lvl2pPr indent="-381000" lvl="1" marL="914400" algn="l">
              <a:lnSpc>
                <a:spcPct val="90000"/>
              </a:lnSpc>
              <a:spcBef>
                <a:spcPts val="1200"/>
              </a:spcBef>
              <a:spcAft>
                <a:spcPts val="0"/>
              </a:spcAft>
              <a:buSzPts val="2400"/>
              <a:buChar char="–"/>
              <a:defRPr sz="2400"/>
            </a:lvl2pPr>
            <a:lvl3pPr indent="-355600" lvl="2" marL="1371600" algn="l">
              <a:lnSpc>
                <a:spcPct val="90000"/>
              </a:lnSpc>
              <a:spcBef>
                <a:spcPts val="800"/>
              </a:spcBef>
              <a:spcAft>
                <a:spcPts val="0"/>
              </a:spcAft>
              <a:buSzPts val="2000"/>
              <a:buChar char="•"/>
              <a:defRPr sz="2000"/>
            </a:lvl3pPr>
            <a:lvl4pPr indent="-355600" lvl="3" marL="1828800" algn="l">
              <a:lnSpc>
                <a:spcPct val="90000"/>
              </a:lnSpc>
              <a:spcBef>
                <a:spcPts val="800"/>
              </a:spcBef>
              <a:spcAft>
                <a:spcPts val="0"/>
              </a:spcAft>
              <a:buSzPts val="2000"/>
              <a:buChar char="•"/>
              <a:defRPr sz="2000"/>
            </a:lvl4pPr>
            <a:lvl5pPr indent="-355600" lvl="4" marL="2286000" algn="l">
              <a:lnSpc>
                <a:spcPct val="90000"/>
              </a:lnSpc>
              <a:spcBef>
                <a:spcPts val="800"/>
              </a:spcBef>
              <a:spcAft>
                <a:spcPts val="0"/>
              </a:spcAft>
              <a:buSzPts val="2000"/>
              <a:buChar char="•"/>
              <a:defRPr sz="2000"/>
            </a:lvl5pPr>
            <a:lvl6pPr indent="-355600" lvl="5" marL="2743200" algn="l">
              <a:lnSpc>
                <a:spcPct val="90000"/>
              </a:lnSpc>
              <a:spcBef>
                <a:spcPts val="800"/>
              </a:spcBef>
              <a:spcAft>
                <a:spcPts val="0"/>
              </a:spcAft>
              <a:buSzPts val="2000"/>
              <a:buChar char="•"/>
              <a:defRPr sz="2000"/>
            </a:lvl6pPr>
            <a:lvl7pPr indent="-355600" lvl="6" marL="3200400" algn="l">
              <a:lnSpc>
                <a:spcPct val="90000"/>
              </a:lnSpc>
              <a:spcBef>
                <a:spcPts val="800"/>
              </a:spcBef>
              <a:spcAft>
                <a:spcPts val="0"/>
              </a:spcAft>
              <a:buSzPts val="2000"/>
              <a:buChar char="•"/>
              <a:defRPr sz="2000"/>
            </a:lvl7pPr>
            <a:lvl8pPr indent="-355600" lvl="7" marL="3657600" algn="l">
              <a:lnSpc>
                <a:spcPct val="90000"/>
              </a:lnSpc>
              <a:spcBef>
                <a:spcPts val="800"/>
              </a:spcBef>
              <a:spcAft>
                <a:spcPts val="0"/>
              </a:spcAft>
              <a:buSzPts val="2000"/>
              <a:buChar char="•"/>
              <a:defRPr sz="2000"/>
            </a:lvl8pPr>
            <a:lvl9pPr indent="-355600" lvl="8" marL="4114800" algn="l">
              <a:lnSpc>
                <a:spcPct val="90000"/>
              </a:lnSpc>
              <a:spcBef>
                <a:spcPts val="800"/>
              </a:spcBef>
              <a:spcAft>
                <a:spcPts val="0"/>
              </a:spcAft>
              <a:buSzPts val="2000"/>
              <a:buChar char="•"/>
              <a:defRPr sz="2000"/>
            </a:lvl9pPr>
          </a:lstStyle>
          <a:p/>
        </p:txBody>
      </p:sp>
      <p:sp>
        <p:nvSpPr>
          <p:cNvPr id="60" name="Google Shape;60;p37"/>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7"/>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7"/>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sz="12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2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2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2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2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2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2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2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2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38"/>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8"/>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8"/>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8"/>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sz="12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2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2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2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2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2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2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2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2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8" name="Shape 68"/>
        <p:cNvGrpSpPr/>
        <p:nvPr/>
      </p:nvGrpSpPr>
      <p:grpSpPr>
        <a:xfrm>
          <a:off x="0" y="0"/>
          <a:ext cx="0" cy="0"/>
          <a:chOff x="0" y="0"/>
          <a:chExt cx="0" cy="0"/>
        </a:xfrm>
      </p:grpSpPr>
      <p:sp>
        <p:nvSpPr>
          <p:cNvPr id="69" name="Google Shape;69;p39"/>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rmAutofit/>
          </a:bodyPr>
          <a:lstStyle>
            <a:lvl1pPr lvl="0" algn="l">
              <a:spcBef>
                <a:spcPts val="0"/>
              </a:spcBef>
              <a:spcAft>
                <a:spcPts val="0"/>
              </a:spcAft>
              <a:buSzPts val="1400"/>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9"/>
          <p:cNvSpPr txBox="1"/>
          <p:nvPr>
            <p:ph idx="1" type="body"/>
          </p:nvPr>
        </p:nvSpPr>
        <p:spPr>
          <a:xfrm>
            <a:off x="4875530" y="1600200"/>
            <a:ext cx="6094413" cy="4572000"/>
          </a:xfrm>
          <a:prstGeom prst="rect">
            <a:avLst/>
          </a:prstGeom>
          <a:noFill/>
          <a:ln>
            <a:noFill/>
          </a:ln>
        </p:spPr>
        <p:txBody>
          <a:bodyPr anchorCtr="0" anchor="t" bIns="60925" lIns="121875" spcFirstLastPara="1" rIns="121875" wrap="square" tIns="60925">
            <a:normAutofit/>
          </a:bodyPr>
          <a:lstStyle>
            <a:lvl1pPr indent="-406400" lvl="0" marL="457200" algn="l">
              <a:lnSpc>
                <a:spcPct val="90000"/>
              </a:lnSpc>
              <a:spcBef>
                <a:spcPts val="1800"/>
              </a:spcBef>
              <a:spcAft>
                <a:spcPts val="0"/>
              </a:spcAft>
              <a:buSzPts val="2800"/>
              <a:buChar char="•"/>
              <a:defRPr sz="2800"/>
            </a:lvl1pPr>
            <a:lvl2pPr indent="-381000" lvl="1" marL="914400" algn="l">
              <a:lnSpc>
                <a:spcPct val="90000"/>
              </a:lnSpc>
              <a:spcBef>
                <a:spcPts val="1200"/>
              </a:spcBef>
              <a:spcAft>
                <a:spcPts val="0"/>
              </a:spcAft>
              <a:buSzPts val="2400"/>
              <a:buChar char="–"/>
              <a:defRPr sz="2400"/>
            </a:lvl2pPr>
            <a:lvl3pPr indent="-355600" lvl="2" marL="1371600" algn="l">
              <a:lnSpc>
                <a:spcPct val="90000"/>
              </a:lnSpc>
              <a:spcBef>
                <a:spcPts val="800"/>
              </a:spcBef>
              <a:spcAft>
                <a:spcPts val="0"/>
              </a:spcAft>
              <a:buSzPts val="2000"/>
              <a:buChar char="•"/>
              <a:defRPr sz="2000"/>
            </a:lvl3pPr>
            <a:lvl4pPr indent="-355600" lvl="3" marL="1828800" algn="l">
              <a:lnSpc>
                <a:spcPct val="90000"/>
              </a:lnSpc>
              <a:spcBef>
                <a:spcPts val="800"/>
              </a:spcBef>
              <a:spcAft>
                <a:spcPts val="0"/>
              </a:spcAft>
              <a:buSzPts val="2000"/>
              <a:buChar char="•"/>
              <a:defRPr sz="2000"/>
            </a:lvl4pPr>
            <a:lvl5pPr indent="-355600" lvl="4" marL="2286000" algn="l">
              <a:lnSpc>
                <a:spcPct val="90000"/>
              </a:lnSpc>
              <a:spcBef>
                <a:spcPts val="800"/>
              </a:spcBef>
              <a:spcAft>
                <a:spcPts val="0"/>
              </a:spcAft>
              <a:buSzPts val="2000"/>
              <a:buChar char="•"/>
              <a:defRPr sz="2000"/>
            </a:lvl5pPr>
            <a:lvl6pPr indent="-355600" lvl="5" marL="2743200" algn="l">
              <a:lnSpc>
                <a:spcPct val="90000"/>
              </a:lnSpc>
              <a:spcBef>
                <a:spcPts val="800"/>
              </a:spcBef>
              <a:spcAft>
                <a:spcPts val="0"/>
              </a:spcAft>
              <a:buSzPts val="2000"/>
              <a:buChar char="•"/>
              <a:defRPr sz="2000"/>
            </a:lvl6pPr>
            <a:lvl7pPr indent="-355600" lvl="6" marL="3200400" algn="l">
              <a:lnSpc>
                <a:spcPct val="90000"/>
              </a:lnSpc>
              <a:spcBef>
                <a:spcPts val="800"/>
              </a:spcBef>
              <a:spcAft>
                <a:spcPts val="0"/>
              </a:spcAft>
              <a:buSzPts val="2000"/>
              <a:buChar char="•"/>
              <a:defRPr sz="2000"/>
            </a:lvl7pPr>
            <a:lvl8pPr indent="-355600" lvl="7" marL="3657600" algn="l">
              <a:lnSpc>
                <a:spcPct val="90000"/>
              </a:lnSpc>
              <a:spcBef>
                <a:spcPts val="800"/>
              </a:spcBef>
              <a:spcAft>
                <a:spcPts val="0"/>
              </a:spcAft>
              <a:buSzPts val="2000"/>
              <a:buChar char="•"/>
              <a:defRPr sz="2000"/>
            </a:lvl8pPr>
            <a:lvl9pPr indent="-355600" lvl="8" marL="4114800" algn="l">
              <a:lnSpc>
                <a:spcPct val="90000"/>
              </a:lnSpc>
              <a:spcBef>
                <a:spcPts val="800"/>
              </a:spcBef>
              <a:spcAft>
                <a:spcPts val="0"/>
              </a:spcAft>
              <a:buSzPts val="2000"/>
              <a:buChar char="•"/>
              <a:defRPr sz="2000"/>
            </a:lvl9pPr>
          </a:lstStyle>
          <a:p/>
        </p:txBody>
      </p:sp>
      <p:sp>
        <p:nvSpPr>
          <p:cNvPr id="71" name="Google Shape;71;p39"/>
          <p:cNvSpPr txBox="1"/>
          <p:nvPr>
            <p:ph idx="2" type="body"/>
          </p:nvPr>
        </p:nvSpPr>
        <p:spPr>
          <a:xfrm>
            <a:off x="1218883" y="1600202"/>
            <a:ext cx="3453500" cy="4571999"/>
          </a:xfrm>
          <a:prstGeom prst="rect">
            <a:avLst/>
          </a:prstGeom>
          <a:noFill/>
          <a:ln>
            <a:noFill/>
          </a:ln>
        </p:spPr>
        <p:txBody>
          <a:bodyPr anchorCtr="0" anchor="t" bIns="60925" lIns="121875" spcFirstLastPara="1" rIns="121875" wrap="square" tIns="60925">
            <a:normAutofit/>
          </a:bodyPr>
          <a:lstStyle>
            <a:lvl1pPr indent="-228600" lvl="0" marL="457200" algn="l">
              <a:lnSpc>
                <a:spcPct val="90000"/>
              </a:lnSpc>
              <a:spcBef>
                <a:spcPts val="1800"/>
              </a:spcBef>
              <a:spcAft>
                <a:spcPts val="0"/>
              </a:spcAft>
              <a:buSzPts val="2800"/>
              <a:buNone/>
              <a:defRPr sz="2800">
                <a:solidFill>
                  <a:schemeClr val="accent1"/>
                </a:solidFill>
              </a:defRPr>
            </a:lvl1pPr>
            <a:lvl2pPr indent="-228600" lvl="1" marL="914400" algn="l">
              <a:lnSpc>
                <a:spcPct val="90000"/>
              </a:lnSpc>
              <a:spcBef>
                <a:spcPts val="1200"/>
              </a:spcBef>
              <a:spcAft>
                <a:spcPts val="0"/>
              </a:spcAft>
              <a:buSzPts val="1600"/>
              <a:buNone/>
              <a:defRPr sz="1600"/>
            </a:lvl2pPr>
            <a:lvl3pPr indent="-228600" lvl="2" marL="1371600" algn="l">
              <a:lnSpc>
                <a:spcPct val="90000"/>
              </a:lnSpc>
              <a:spcBef>
                <a:spcPts val="800"/>
              </a:spcBef>
              <a:spcAft>
                <a:spcPts val="0"/>
              </a:spcAft>
              <a:buSzPts val="1300"/>
              <a:buNone/>
              <a:defRPr sz="1300"/>
            </a:lvl3pPr>
            <a:lvl4pPr indent="-228600" lvl="3" marL="1828800" algn="l">
              <a:lnSpc>
                <a:spcPct val="90000"/>
              </a:lnSpc>
              <a:spcBef>
                <a:spcPts val="800"/>
              </a:spcBef>
              <a:spcAft>
                <a:spcPts val="0"/>
              </a:spcAft>
              <a:buSzPts val="1200"/>
              <a:buNone/>
              <a:defRPr sz="1200"/>
            </a:lvl4pPr>
            <a:lvl5pPr indent="-228600" lvl="4" marL="2286000" algn="l">
              <a:lnSpc>
                <a:spcPct val="90000"/>
              </a:lnSpc>
              <a:spcBef>
                <a:spcPts val="800"/>
              </a:spcBef>
              <a:spcAft>
                <a:spcPts val="0"/>
              </a:spcAft>
              <a:buSzPts val="1200"/>
              <a:buNone/>
              <a:defRPr sz="1200"/>
            </a:lvl5pPr>
            <a:lvl6pPr indent="-228600" lvl="5" marL="2743200" algn="l">
              <a:lnSpc>
                <a:spcPct val="90000"/>
              </a:lnSpc>
              <a:spcBef>
                <a:spcPts val="800"/>
              </a:spcBef>
              <a:spcAft>
                <a:spcPts val="0"/>
              </a:spcAft>
              <a:buSzPts val="1200"/>
              <a:buNone/>
              <a:defRPr sz="1200"/>
            </a:lvl6pPr>
            <a:lvl7pPr indent="-228600" lvl="6" marL="3200400" algn="l">
              <a:lnSpc>
                <a:spcPct val="90000"/>
              </a:lnSpc>
              <a:spcBef>
                <a:spcPts val="800"/>
              </a:spcBef>
              <a:spcAft>
                <a:spcPts val="0"/>
              </a:spcAft>
              <a:buSzPts val="1200"/>
              <a:buNone/>
              <a:defRPr sz="1200"/>
            </a:lvl7pPr>
            <a:lvl8pPr indent="-228600" lvl="7" marL="3657600" algn="l">
              <a:lnSpc>
                <a:spcPct val="90000"/>
              </a:lnSpc>
              <a:spcBef>
                <a:spcPts val="800"/>
              </a:spcBef>
              <a:spcAft>
                <a:spcPts val="0"/>
              </a:spcAft>
              <a:buSzPts val="1200"/>
              <a:buNone/>
              <a:defRPr sz="1200"/>
            </a:lvl8pPr>
            <a:lvl9pPr indent="-228600" lvl="8" marL="4114800" algn="l">
              <a:lnSpc>
                <a:spcPct val="90000"/>
              </a:lnSpc>
              <a:spcBef>
                <a:spcPts val="800"/>
              </a:spcBef>
              <a:spcAft>
                <a:spcPts val="0"/>
              </a:spcAft>
              <a:buSzPts val="1200"/>
              <a:buNone/>
              <a:defRPr sz="1200"/>
            </a:lvl9pPr>
          </a:lstStyle>
          <a:p/>
        </p:txBody>
      </p:sp>
      <p:sp>
        <p:nvSpPr>
          <p:cNvPr id="72" name="Google Shape;72;p39"/>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9"/>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9"/>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sz="12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2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2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2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2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2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2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2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2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5" name="Shape 75"/>
        <p:cNvGrpSpPr/>
        <p:nvPr/>
      </p:nvGrpSpPr>
      <p:grpSpPr>
        <a:xfrm>
          <a:off x="0" y="0"/>
          <a:ext cx="0" cy="0"/>
          <a:chOff x="0" y="0"/>
          <a:chExt cx="0" cy="0"/>
        </a:xfrm>
      </p:grpSpPr>
      <p:sp>
        <p:nvSpPr>
          <p:cNvPr id="76" name="Google Shape;76;p40"/>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rmAutofit/>
          </a:bodyPr>
          <a:lstStyle>
            <a:lvl1pPr lvl="0" algn="l">
              <a:spcBef>
                <a:spcPts val="0"/>
              </a:spcBef>
              <a:spcAft>
                <a:spcPts val="0"/>
              </a:spcAft>
              <a:buSzPts val="1400"/>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0"/>
          <p:cNvSpPr/>
          <p:nvPr>
            <p:ph idx="2" type="pic"/>
          </p:nvPr>
        </p:nvSpPr>
        <p:spPr>
          <a:xfrm>
            <a:off x="1218887" y="1600200"/>
            <a:ext cx="6703850" cy="3657600"/>
          </a:xfrm>
          <a:prstGeom prst="roundRect">
            <a:avLst>
              <a:gd fmla="val 3098" name="adj"/>
            </a:avLst>
          </a:prstGeom>
          <a:noFill/>
          <a:ln>
            <a:noFill/>
          </a:ln>
        </p:spPr>
      </p:sp>
      <p:sp>
        <p:nvSpPr>
          <p:cNvPr id="78" name="Google Shape;78;p40"/>
          <p:cNvSpPr txBox="1"/>
          <p:nvPr>
            <p:ph idx="1" type="body"/>
          </p:nvPr>
        </p:nvSpPr>
        <p:spPr>
          <a:xfrm>
            <a:off x="8125883" y="1600200"/>
            <a:ext cx="2844059" cy="3759200"/>
          </a:xfrm>
          <a:prstGeom prst="rect">
            <a:avLst/>
          </a:prstGeom>
          <a:noFill/>
          <a:ln>
            <a:noFill/>
          </a:ln>
        </p:spPr>
        <p:txBody>
          <a:bodyPr anchorCtr="0" anchor="b" bIns="60925" lIns="121875" spcFirstLastPara="1" rIns="121875" wrap="square" tIns="60925">
            <a:normAutofit/>
          </a:bodyPr>
          <a:lstStyle>
            <a:lvl1pPr indent="-228600" lvl="0" marL="457200" algn="l">
              <a:lnSpc>
                <a:spcPct val="90000"/>
              </a:lnSpc>
              <a:spcBef>
                <a:spcPts val="1800"/>
              </a:spcBef>
              <a:spcAft>
                <a:spcPts val="0"/>
              </a:spcAft>
              <a:buSzPts val="2800"/>
              <a:buNone/>
              <a:defRPr sz="2800">
                <a:solidFill>
                  <a:schemeClr val="accent1"/>
                </a:solidFill>
              </a:defRPr>
            </a:lvl1pPr>
            <a:lvl2pPr indent="-228600" lvl="1" marL="914400" algn="l">
              <a:lnSpc>
                <a:spcPct val="90000"/>
              </a:lnSpc>
              <a:spcBef>
                <a:spcPts val="1200"/>
              </a:spcBef>
              <a:spcAft>
                <a:spcPts val="0"/>
              </a:spcAft>
              <a:buSzPts val="1600"/>
              <a:buNone/>
              <a:defRPr sz="1600"/>
            </a:lvl2pPr>
            <a:lvl3pPr indent="-228600" lvl="2" marL="1371600" algn="l">
              <a:lnSpc>
                <a:spcPct val="90000"/>
              </a:lnSpc>
              <a:spcBef>
                <a:spcPts val="800"/>
              </a:spcBef>
              <a:spcAft>
                <a:spcPts val="0"/>
              </a:spcAft>
              <a:buSzPts val="1300"/>
              <a:buNone/>
              <a:defRPr sz="1300"/>
            </a:lvl3pPr>
            <a:lvl4pPr indent="-228600" lvl="3" marL="1828800" algn="l">
              <a:lnSpc>
                <a:spcPct val="90000"/>
              </a:lnSpc>
              <a:spcBef>
                <a:spcPts val="800"/>
              </a:spcBef>
              <a:spcAft>
                <a:spcPts val="0"/>
              </a:spcAft>
              <a:buSzPts val="1200"/>
              <a:buNone/>
              <a:defRPr sz="1200"/>
            </a:lvl4pPr>
            <a:lvl5pPr indent="-228600" lvl="4" marL="2286000" algn="l">
              <a:lnSpc>
                <a:spcPct val="90000"/>
              </a:lnSpc>
              <a:spcBef>
                <a:spcPts val="800"/>
              </a:spcBef>
              <a:spcAft>
                <a:spcPts val="0"/>
              </a:spcAft>
              <a:buSzPts val="1200"/>
              <a:buNone/>
              <a:defRPr sz="1200"/>
            </a:lvl5pPr>
            <a:lvl6pPr indent="-228600" lvl="5" marL="2743200" algn="l">
              <a:lnSpc>
                <a:spcPct val="90000"/>
              </a:lnSpc>
              <a:spcBef>
                <a:spcPts val="800"/>
              </a:spcBef>
              <a:spcAft>
                <a:spcPts val="0"/>
              </a:spcAft>
              <a:buSzPts val="1200"/>
              <a:buNone/>
              <a:defRPr sz="1200"/>
            </a:lvl6pPr>
            <a:lvl7pPr indent="-228600" lvl="6" marL="3200400" algn="l">
              <a:lnSpc>
                <a:spcPct val="90000"/>
              </a:lnSpc>
              <a:spcBef>
                <a:spcPts val="800"/>
              </a:spcBef>
              <a:spcAft>
                <a:spcPts val="0"/>
              </a:spcAft>
              <a:buSzPts val="1200"/>
              <a:buNone/>
              <a:defRPr sz="1200"/>
            </a:lvl7pPr>
            <a:lvl8pPr indent="-228600" lvl="7" marL="3657600" algn="l">
              <a:lnSpc>
                <a:spcPct val="90000"/>
              </a:lnSpc>
              <a:spcBef>
                <a:spcPts val="800"/>
              </a:spcBef>
              <a:spcAft>
                <a:spcPts val="0"/>
              </a:spcAft>
              <a:buSzPts val="1200"/>
              <a:buNone/>
              <a:defRPr sz="1200"/>
            </a:lvl8pPr>
            <a:lvl9pPr indent="-228600" lvl="8" marL="4114800" algn="l">
              <a:lnSpc>
                <a:spcPct val="90000"/>
              </a:lnSpc>
              <a:spcBef>
                <a:spcPts val="800"/>
              </a:spcBef>
              <a:spcAft>
                <a:spcPts val="0"/>
              </a:spcAft>
              <a:buSzPts val="1200"/>
              <a:buNone/>
              <a:defRPr sz="1200"/>
            </a:lvl9pPr>
          </a:lstStyle>
          <a:p/>
        </p:txBody>
      </p:sp>
      <p:sp>
        <p:nvSpPr>
          <p:cNvPr id="79" name="Google Shape;79;p40"/>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0"/>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0"/>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algn="r">
              <a:spcBef>
                <a:spcPts val="0"/>
              </a:spcBef>
              <a:spcAft>
                <a:spcPts val="0"/>
              </a:spcAft>
              <a:buNone/>
              <a:defRPr sz="1200">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sz="1200">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sz="1200">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sz="1200">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sz="1200">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sz="1200">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sz="1200">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sz="1200">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sz="1200">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31"/>
          <p:cNvPicPr preferRelativeResize="0"/>
          <p:nvPr/>
        </p:nvPicPr>
        <p:blipFill rotWithShape="1">
          <a:blip r:embed="rId1">
            <a:alphaModFix/>
          </a:blip>
          <a:srcRect b="0" l="0" r="0" t="0"/>
          <a:stretch/>
        </p:blipFill>
        <p:spPr>
          <a:xfrm>
            <a:off x="0" y="836613"/>
            <a:ext cx="1152525" cy="576262"/>
          </a:xfrm>
          <a:prstGeom prst="rect">
            <a:avLst/>
          </a:prstGeom>
          <a:noFill/>
          <a:ln>
            <a:noFill/>
          </a:ln>
        </p:spPr>
      </p:pic>
      <p:sp>
        <p:nvSpPr>
          <p:cNvPr id="11" name="Google Shape;11;p31"/>
          <p:cNvSpPr txBox="1"/>
          <p:nvPr>
            <p:ph idx="11" type="ftr"/>
          </p:nvPr>
        </p:nvSpPr>
        <p:spPr>
          <a:xfrm>
            <a:off x="1219200" y="6448425"/>
            <a:ext cx="8288338" cy="180975"/>
          </a:xfrm>
          <a:prstGeom prst="rect">
            <a:avLst/>
          </a:prstGeom>
          <a:noFill/>
          <a:ln>
            <a:noFill/>
          </a:ln>
        </p:spPr>
        <p:txBody>
          <a:bodyPr anchorCtr="0" anchor="ctr" bIns="60925" lIns="121875" spcFirstLastPara="1" rIns="121875" wrap="square" tIns="60925">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2" name="Google Shape;12;p31"/>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lvl1pPr lvl="0" marR="0" rtl="0" algn="l">
              <a:spcBef>
                <a:spcPts val="0"/>
              </a:spcBef>
              <a:spcAft>
                <a:spcPts val="0"/>
              </a:spcAft>
              <a:buSzPts val="1400"/>
              <a:buNone/>
              <a:defRPr b="0" i="0" sz="36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3600" u="none" cap="none" strike="noStrike">
                <a:solidFill>
                  <a:schemeClr val="dk1"/>
                </a:solidFill>
                <a:latin typeface="Constantia"/>
                <a:ea typeface="Constantia"/>
                <a:cs typeface="Constantia"/>
                <a:sym typeface="Constantia"/>
              </a:defRPr>
            </a:lvl9pPr>
          </a:lstStyle>
          <a:p/>
        </p:txBody>
      </p:sp>
      <p:sp>
        <p:nvSpPr>
          <p:cNvPr id="13" name="Google Shape;13;p31"/>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lvl1pPr indent="-406400" lvl="0" marL="457200" marR="0" rtl="0" algn="l">
              <a:lnSpc>
                <a:spcPct val="90000"/>
              </a:lnSpc>
              <a:spcBef>
                <a:spcPts val="1800"/>
              </a:spcBef>
              <a:spcAft>
                <a:spcPts val="0"/>
              </a:spcAft>
              <a:buClr>
                <a:schemeClr val="accent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1200"/>
              </a:spcBef>
              <a:spcAft>
                <a:spcPts val="0"/>
              </a:spcAft>
              <a:buClr>
                <a:schemeClr val="accent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800"/>
              </a:spcBef>
              <a:spcAft>
                <a:spcPts val="0"/>
              </a:spcAft>
              <a:buClr>
                <a:schemeClr val="accent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55600" lvl="3" marL="1828800" marR="0" rtl="0" algn="l">
              <a:lnSpc>
                <a:spcPct val="90000"/>
              </a:lnSpc>
              <a:spcBef>
                <a:spcPts val="800"/>
              </a:spcBef>
              <a:spcAft>
                <a:spcPts val="0"/>
              </a:spcAft>
              <a:buClr>
                <a:schemeClr val="accent1"/>
              </a:buClr>
              <a:buSzPts val="2000"/>
              <a:buFont typeface="Arial"/>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90000"/>
              </a:lnSpc>
              <a:spcBef>
                <a:spcPts val="800"/>
              </a:spcBef>
              <a:spcAft>
                <a:spcPts val="0"/>
              </a:spcAft>
              <a:buClr>
                <a:schemeClr val="accent1"/>
              </a:buClr>
              <a:buSzPts val="2000"/>
              <a:buFont typeface="Arial"/>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90000"/>
              </a:lnSpc>
              <a:spcBef>
                <a:spcPts val="800"/>
              </a:spcBef>
              <a:spcAft>
                <a:spcPts val="0"/>
              </a:spcAft>
              <a:buClr>
                <a:schemeClr val="accent1"/>
              </a:buClr>
              <a:buSzPts val="2000"/>
              <a:buFont typeface="Arial"/>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lnSpc>
                <a:spcPct val="90000"/>
              </a:lnSpc>
              <a:spcBef>
                <a:spcPts val="800"/>
              </a:spcBef>
              <a:spcAft>
                <a:spcPts val="0"/>
              </a:spcAft>
              <a:buClr>
                <a:schemeClr val="accent1"/>
              </a:buClr>
              <a:buSzPts val="2000"/>
              <a:buFont typeface="Arial"/>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lnSpc>
                <a:spcPct val="90000"/>
              </a:lnSpc>
              <a:spcBef>
                <a:spcPts val="800"/>
              </a:spcBef>
              <a:spcAft>
                <a:spcPts val="0"/>
              </a:spcAft>
              <a:buClr>
                <a:schemeClr val="accent1"/>
              </a:buClr>
              <a:buSzPts val="2000"/>
              <a:buFont typeface="Arial"/>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lnSpc>
                <a:spcPct val="90000"/>
              </a:lnSpc>
              <a:spcBef>
                <a:spcPts val="800"/>
              </a:spcBef>
              <a:spcAft>
                <a:spcPts val="0"/>
              </a:spcAft>
              <a:buClr>
                <a:schemeClr val="accent1"/>
              </a:buClr>
              <a:buSzPts val="2000"/>
              <a:buFont typeface="Arial"/>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4" name="Google Shape;14;p31"/>
          <p:cNvSpPr txBox="1"/>
          <p:nvPr>
            <p:ph idx="10" type="dt"/>
          </p:nvPr>
        </p:nvSpPr>
        <p:spPr>
          <a:xfrm>
            <a:off x="9547225" y="6448425"/>
            <a:ext cx="1422400" cy="180975"/>
          </a:xfrm>
          <a:prstGeom prst="rect">
            <a:avLst/>
          </a:prstGeom>
          <a:noFill/>
          <a:ln>
            <a:noFill/>
          </a:ln>
        </p:spPr>
        <p:txBody>
          <a:bodyPr anchorCtr="0" anchor="ctr" bIns="60925" lIns="121875" spcFirstLastPara="1" rIns="121875" wrap="square" tIns="60925">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15" name="Google Shape;15;p31"/>
          <p:cNvSpPr txBox="1"/>
          <p:nvPr>
            <p:ph idx="12" type="sldNum"/>
          </p:nvPr>
        </p:nvSpPr>
        <p:spPr>
          <a:xfrm>
            <a:off x="11071225" y="6448425"/>
            <a:ext cx="812800" cy="180975"/>
          </a:xfrm>
          <a:prstGeom prst="rect">
            <a:avLst/>
          </a:prstGeom>
          <a:noFill/>
          <a:ln>
            <a:noFill/>
          </a:ln>
        </p:spPr>
        <p:txBody>
          <a:bodyPr anchorCtr="0" anchor="ctr" bIns="60925" lIns="121875" spcFirstLastPara="1" rIns="121875" wrap="square" tIns="60925">
            <a:noAutofit/>
          </a:bodyPr>
          <a:lstStyle>
            <a:lvl1pPr indent="0" lvl="0" marL="0" marR="0" rtl="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1pPr>
            <a:lvl2pPr indent="0" lvl="1" marL="0" marR="0" rtl="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2pPr>
            <a:lvl3pPr indent="0" lvl="2" marL="0" marR="0" rtl="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3pPr>
            <a:lvl4pPr indent="0" lvl="3" marL="0" marR="0" rtl="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4pPr>
            <a:lvl5pPr indent="0" lvl="4" marL="0" marR="0" rtl="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5pPr>
            <a:lvl6pPr indent="0" lvl="5" marL="0" marR="0" rtl="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6pPr>
            <a:lvl7pPr indent="0" lvl="6" marL="0" marR="0" rtl="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7pPr>
            <a:lvl8pPr indent="0" lvl="7" marL="0" marR="0" rtl="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8pPr>
            <a:lvl9pPr indent="0" lvl="8" marL="0" marR="0" rtl="0" algn="r">
              <a:spcBef>
                <a:spcPts val="0"/>
              </a:spcBef>
              <a:spcAft>
                <a:spcPts val="0"/>
              </a:spcAft>
              <a:buNone/>
              <a:defRPr b="0" i="0" sz="12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pic>
        <p:nvPicPr>
          <p:cNvPr id="16" name="Google Shape;16;p31"/>
          <p:cNvPicPr preferRelativeResize="0"/>
          <p:nvPr/>
        </p:nvPicPr>
        <p:blipFill rotWithShape="1">
          <a:blip r:embed="rId2">
            <a:alphaModFix/>
          </a:blip>
          <a:srcRect b="0" l="0" r="0" t="0"/>
          <a:stretch/>
        </p:blipFill>
        <p:spPr>
          <a:xfrm>
            <a:off x="-26988" y="5408613"/>
            <a:ext cx="12215813" cy="14763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828324" y="362396"/>
            <a:ext cx="9447688" cy="1676400"/>
          </a:xfrm>
          <a:prstGeom prst="rect">
            <a:avLst/>
          </a:prstGeom>
          <a:noFill/>
          <a:ln>
            <a:noFill/>
          </a:ln>
        </p:spPr>
        <p:txBody>
          <a:bodyPr anchorCtr="0" anchor="b" bIns="60925" lIns="121875" spcFirstLastPara="1" rIns="121875" wrap="square" tIns="60925">
            <a:normAutofit/>
          </a:bodyPr>
          <a:lstStyle/>
          <a:p>
            <a:pPr indent="0" lvl="0" marL="0" rtl="0" algn="l">
              <a:lnSpc>
                <a:spcPct val="80000"/>
              </a:lnSpc>
              <a:spcBef>
                <a:spcPts val="0"/>
              </a:spcBef>
              <a:spcAft>
                <a:spcPts val="0"/>
              </a:spcAft>
              <a:buNone/>
            </a:pPr>
            <a:r>
              <a:rPr lang="en-US" sz="4400"/>
              <a:t>Introduction to Islamic Commercial Law</a:t>
            </a:r>
            <a:endParaRPr/>
          </a:p>
        </p:txBody>
      </p:sp>
      <p:sp>
        <p:nvSpPr>
          <p:cNvPr id="93" name="Google Shape;93;p1"/>
          <p:cNvSpPr txBox="1"/>
          <p:nvPr>
            <p:ph idx="1" type="subTitle"/>
          </p:nvPr>
        </p:nvSpPr>
        <p:spPr>
          <a:xfrm>
            <a:off x="1828324" y="2089595"/>
            <a:ext cx="9141619" cy="886344"/>
          </a:xfrm>
          <a:prstGeom prst="rect">
            <a:avLst/>
          </a:prstGeom>
          <a:noFill/>
          <a:ln>
            <a:noFill/>
          </a:ln>
        </p:spPr>
        <p:txBody>
          <a:bodyPr anchorCtr="0" anchor="t" bIns="60925" lIns="121875" spcFirstLastPara="1" rIns="121875" wrap="square" tIns="60925">
            <a:normAutofit/>
          </a:bodyPr>
          <a:lstStyle/>
          <a:p>
            <a:pPr indent="0" lvl="0" marL="0" rtl="0" algn="l">
              <a:lnSpc>
                <a:spcPct val="90000"/>
              </a:lnSpc>
              <a:spcBef>
                <a:spcPts val="0"/>
              </a:spcBef>
              <a:spcAft>
                <a:spcPts val="0"/>
              </a:spcAft>
              <a:buSzPts val="2800"/>
              <a:buNone/>
            </a:pPr>
            <a:r>
              <a:rPr lang="en-US"/>
              <a:t>Understanding Islamic Economic System</a:t>
            </a:r>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Sura al-Baqara: 280</a:t>
            </a:r>
            <a:endParaRPr/>
          </a:p>
        </p:txBody>
      </p:sp>
      <p:sp>
        <p:nvSpPr>
          <p:cNvPr id="147" name="Google Shape;147;p10"/>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0" lvl="0" marL="0" rtl="0" algn="ctr">
              <a:lnSpc>
                <a:spcPct val="90000"/>
              </a:lnSpc>
              <a:spcBef>
                <a:spcPts val="0"/>
              </a:spcBef>
              <a:spcAft>
                <a:spcPts val="0"/>
              </a:spcAft>
              <a:buSzPts val="2800"/>
              <a:buNone/>
            </a:pPr>
            <a:r>
              <a:t/>
            </a:r>
            <a:endParaRPr/>
          </a:p>
          <a:p>
            <a:pPr indent="0" lvl="0" marL="0" rtl="0" algn="ctr">
              <a:lnSpc>
                <a:spcPct val="90000"/>
              </a:lnSpc>
              <a:spcBef>
                <a:spcPts val="1800"/>
              </a:spcBef>
              <a:spcAft>
                <a:spcPts val="0"/>
              </a:spcAft>
              <a:buSzPts val="2800"/>
              <a:buNone/>
            </a:pPr>
            <a:r>
              <a:rPr lang="en-US"/>
              <a:t>وَإِنْ كَانَ ذُو عُسْرَةٍ فَنَظِرَةٌ إِلَىٰ مَيْسَرَةٍ ۚ وَأَنْ تَصَدَّقُوا خَيْرٌ لَكُمْ ۖ إِنْ كُنْتُمْ تَعْلَمُونَ</a:t>
            </a:r>
            <a:endParaRPr/>
          </a:p>
          <a:p>
            <a:pPr indent="0" lvl="0" marL="0" rtl="0" algn="ctr">
              <a:lnSpc>
                <a:spcPct val="90000"/>
              </a:lnSpc>
              <a:spcBef>
                <a:spcPts val="1800"/>
              </a:spcBef>
              <a:spcAft>
                <a:spcPts val="0"/>
              </a:spcAft>
              <a:buSzPts val="2800"/>
              <a:buNone/>
            </a:pPr>
            <a:r>
              <a:t/>
            </a:r>
            <a:endParaRPr/>
          </a:p>
          <a:p>
            <a:pPr indent="0" lvl="0" marL="0" rtl="0" algn="ctr">
              <a:lnSpc>
                <a:spcPct val="90000"/>
              </a:lnSpc>
              <a:spcBef>
                <a:spcPts val="1800"/>
              </a:spcBef>
              <a:spcAft>
                <a:spcPts val="0"/>
              </a:spcAft>
              <a:buSzPts val="2800"/>
              <a:buNone/>
            </a:pPr>
            <a:r>
              <a:rPr lang="en-US"/>
              <a:t>If the debtor is in a difficulty, grant him time till it is easy for him to repay; but if you waive the sum by way of charity it will be better for you, if you understand it.</a:t>
            </a:r>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1"/>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Condemnation of Interest in Ahadith</a:t>
            </a:r>
            <a:endParaRPr/>
          </a:p>
        </p:txBody>
      </p:sp>
      <p:sp>
        <p:nvSpPr>
          <p:cNvPr id="153" name="Google Shape;153;p11"/>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800"/>
              <a:buChar char="•"/>
            </a:pPr>
            <a:r>
              <a:rPr lang="en-US"/>
              <a:t>Narrated by Abu Hurairah: The Prophet (S.A.W) said: “Refrain from seven deadly things.” The companions asked him: What are these? He said: “To associate partners with Allah (S.W.T), sorcery, to kill a soul without valid reason, to devour interest, to devour the property of the orphan, to flee from the battlefield and to falsely implicate chaste, innocent, believing women of vulgarity.”</a:t>
            </a:r>
            <a:endParaRPr/>
          </a:p>
          <a:p>
            <a:pPr indent="0" lvl="0" marL="0" rtl="0" algn="r">
              <a:lnSpc>
                <a:spcPct val="90000"/>
              </a:lnSpc>
              <a:spcBef>
                <a:spcPts val="1800"/>
              </a:spcBef>
              <a:spcAft>
                <a:spcPts val="0"/>
              </a:spcAft>
              <a:buSzPts val="2800"/>
              <a:buNone/>
            </a:pPr>
            <a:r>
              <a:rPr lang="en-US"/>
              <a:t>[Reported in: Bukhari, Muslim, Sunan Abu Dawood, Sunan Nisai]</a:t>
            </a:r>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(continued…)</a:t>
            </a:r>
            <a:endParaRPr/>
          </a:p>
        </p:txBody>
      </p:sp>
      <p:sp>
        <p:nvSpPr>
          <p:cNvPr id="159" name="Google Shape;159;p12"/>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800"/>
              <a:buChar char="•"/>
            </a:pPr>
            <a:r>
              <a:rPr lang="en-US"/>
              <a:t>Narrated by Jabir bin Abdullah: The Prophet (S.A.W) cursed the receiver of interest and the payer of interest, the one who records it and the two witnesses of such agreement. He said: “They are all alike.”</a:t>
            </a:r>
            <a:endParaRPr/>
          </a:p>
          <a:p>
            <a:pPr indent="0" lvl="0" marL="0" rtl="0" algn="r">
              <a:lnSpc>
                <a:spcPct val="90000"/>
              </a:lnSpc>
              <a:spcBef>
                <a:spcPts val="1800"/>
              </a:spcBef>
              <a:spcAft>
                <a:spcPts val="0"/>
              </a:spcAft>
              <a:buSzPts val="2800"/>
              <a:buNone/>
            </a:pPr>
            <a:r>
              <a:rPr lang="en-US"/>
              <a:t>[Reported in: Muslim, Tirmidhi, Musnad Imam Ahmad]</a:t>
            </a:r>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3"/>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What is Riba?</a:t>
            </a:r>
            <a:endParaRPr/>
          </a:p>
        </p:txBody>
      </p:sp>
      <p:sp>
        <p:nvSpPr>
          <p:cNvPr id="165" name="Google Shape;165;p13"/>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125413" lvl="0" marL="303213" rtl="0" algn="l">
              <a:lnSpc>
                <a:spcPct val="90000"/>
              </a:lnSpc>
              <a:spcBef>
                <a:spcPts val="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Lexical Meaning: Excess, increase or addition</a:t>
            </a:r>
            <a:endParaRPr/>
          </a:p>
          <a:p>
            <a:pPr indent="-125413" lvl="0" marL="303213" rtl="0" algn="l">
              <a:lnSpc>
                <a:spcPct val="90000"/>
              </a:lnSpc>
              <a:spcBef>
                <a:spcPts val="180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Technical Meaning: Any compensation charged on monetary loan.</a:t>
            </a:r>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Two Types of Riba</a:t>
            </a:r>
            <a:endParaRPr/>
          </a:p>
        </p:txBody>
      </p:sp>
      <p:sp>
        <p:nvSpPr>
          <p:cNvPr id="171" name="Google Shape;171;p14"/>
          <p:cNvSpPr txBox="1"/>
          <p:nvPr>
            <p:ph idx="1" type="body"/>
          </p:nvPr>
        </p:nvSpPr>
        <p:spPr>
          <a:xfrm>
            <a:off x="1219200" y="1600200"/>
            <a:ext cx="10742612"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400"/>
              <a:buChar char="•"/>
            </a:pPr>
            <a:r>
              <a:rPr lang="en-US" sz="2400"/>
              <a:t>Riba al-Nasee’ah (ربا النسيئة)</a:t>
            </a:r>
            <a:endParaRPr/>
          </a:p>
          <a:p>
            <a:pPr indent="-303213" lvl="1" marL="755650" rtl="0" algn="l">
              <a:lnSpc>
                <a:spcPct val="90000"/>
              </a:lnSpc>
              <a:spcBef>
                <a:spcPts val="1200"/>
              </a:spcBef>
              <a:spcAft>
                <a:spcPts val="0"/>
              </a:spcAft>
              <a:buSzPts val="2000"/>
              <a:buChar char="–"/>
            </a:pPr>
            <a:r>
              <a:rPr lang="en-US" sz="2000"/>
              <a:t>Also known as Riba al-Jahiliyya and Riba al-Qur’an</a:t>
            </a:r>
            <a:endParaRPr/>
          </a:p>
          <a:p>
            <a:pPr indent="-303213" lvl="1" marL="755650" rtl="0" algn="l">
              <a:lnSpc>
                <a:spcPct val="90000"/>
              </a:lnSpc>
              <a:spcBef>
                <a:spcPts val="1200"/>
              </a:spcBef>
              <a:spcAft>
                <a:spcPts val="0"/>
              </a:spcAft>
              <a:buSzPts val="2000"/>
              <a:buChar char="–"/>
            </a:pPr>
            <a:r>
              <a:rPr lang="en-US" sz="2000"/>
              <a:t>To charge a specified increase or profit on a specific amount lent for a given period</a:t>
            </a:r>
            <a:endParaRPr/>
          </a:p>
          <a:p>
            <a:pPr indent="-303213" lvl="1" marL="755650" rtl="0" algn="l">
              <a:lnSpc>
                <a:spcPct val="90000"/>
              </a:lnSpc>
              <a:spcBef>
                <a:spcPts val="1200"/>
              </a:spcBef>
              <a:spcAft>
                <a:spcPts val="0"/>
              </a:spcAft>
              <a:buSzPts val="2000"/>
              <a:buChar char="–"/>
            </a:pPr>
            <a:r>
              <a:rPr lang="en-US" sz="2000"/>
              <a:t>E.g. Lending Rs. 100 and demanding Rs. 120 in return</a:t>
            </a:r>
            <a:endParaRPr/>
          </a:p>
          <a:p>
            <a:pPr indent="-176212" lvl="1" marL="755650" rtl="0" algn="l">
              <a:lnSpc>
                <a:spcPct val="90000"/>
              </a:lnSpc>
              <a:spcBef>
                <a:spcPts val="1200"/>
              </a:spcBef>
              <a:spcAft>
                <a:spcPts val="0"/>
              </a:spcAft>
              <a:buSzPts val="2000"/>
              <a:buNone/>
            </a:pPr>
            <a:r>
              <a:t/>
            </a:r>
            <a:endParaRPr sz="2000"/>
          </a:p>
          <a:p>
            <a:pPr indent="-303213" lvl="0" marL="303213" rtl="0" algn="l">
              <a:lnSpc>
                <a:spcPct val="90000"/>
              </a:lnSpc>
              <a:spcBef>
                <a:spcPts val="1800"/>
              </a:spcBef>
              <a:spcAft>
                <a:spcPts val="0"/>
              </a:spcAft>
              <a:buSzPts val="2400"/>
              <a:buChar char="•"/>
            </a:pPr>
            <a:r>
              <a:rPr lang="en-US" sz="2400"/>
              <a:t>Riba al-Fadhl (ربا الفضل)</a:t>
            </a:r>
            <a:endParaRPr/>
          </a:p>
          <a:p>
            <a:pPr indent="-303213" lvl="1" marL="755650" rtl="0" algn="l">
              <a:lnSpc>
                <a:spcPct val="90000"/>
              </a:lnSpc>
              <a:spcBef>
                <a:spcPts val="1200"/>
              </a:spcBef>
              <a:spcAft>
                <a:spcPts val="0"/>
              </a:spcAft>
              <a:buSzPts val="2000"/>
              <a:buChar char="–"/>
            </a:pPr>
            <a:r>
              <a:rPr lang="en-US" sz="2000"/>
              <a:t>Also known as Riba al-Bay‘ and Riba al-Hadith</a:t>
            </a:r>
            <a:endParaRPr/>
          </a:p>
          <a:p>
            <a:pPr indent="-303213" lvl="1" marL="755650" rtl="0" algn="l">
              <a:lnSpc>
                <a:spcPct val="90000"/>
              </a:lnSpc>
              <a:spcBef>
                <a:spcPts val="1200"/>
              </a:spcBef>
              <a:spcAft>
                <a:spcPts val="0"/>
              </a:spcAft>
              <a:buSzPts val="2000"/>
              <a:buChar char="–"/>
            </a:pPr>
            <a:r>
              <a:rPr lang="en-US" sz="2000"/>
              <a:t>Excess taken in the exchange of same type of commodities</a:t>
            </a:r>
            <a:endParaRPr/>
          </a:p>
          <a:p>
            <a:pPr indent="-303213" lvl="1" marL="755650" rtl="0" algn="l">
              <a:lnSpc>
                <a:spcPct val="90000"/>
              </a:lnSpc>
              <a:spcBef>
                <a:spcPts val="1200"/>
              </a:spcBef>
              <a:spcAft>
                <a:spcPts val="0"/>
              </a:spcAft>
              <a:buSzPts val="2000"/>
              <a:buChar char="–"/>
            </a:pPr>
            <a:r>
              <a:rPr lang="en-US" sz="2000"/>
              <a:t>E.g. Exchanging 1 kg of rice with 2 kg of rice</a:t>
            </a:r>
            <a:endParaRPr/>
          </a:p>
          <a:p>
            <a:pPr indent="-303213" lvl="1" marL="755650" rtl="0" algn="l">
              <a:lnSpc>
                <a:spcPct val="90000"/>
              </a:lnSpc>
              <a:spcBef>
                <a:spcPts val="1200"/>
              </a:spcBef>
              <a:spcAft>
                <a:spcPts val="0"/>
              </a:spcAft>
              <a:buSzPts val="2000"/>
              <a:buChar char="–"/>
            </a:pPr>
            <a:r>
              <a:rPr lang="en-US" sz="2000"/>
              <a:t>Applicable in ancient barter trade</a:t>
            </a:r>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What is Finance and What is Islamic Finance?</a:t>
            </a:r>
            <a:endParaRPr/>
          </a:p>
        </p:txBody>
      </p:sp>
      <p:sp>
        <p:nvSpPr>
          <p:cNvPr id="177" name="Google Shape;177;p15"/>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800"/>
              <a:buChar char="•"/>
            </a:pPr>
            <a:r>
              <a:rPr lang="en-US"/>
              <a:t>Financing is the act of providing monetary funds for business activities, making purchases or investing.</a:t>
            </a:r>
            <a:endParaRPr/>
          </a:p>
          <a:p>
            <a:pPr indent="-125413" lvl="0" marL="303213" rtl="0" algn="l">
              <a:lnSpc>
                <a:spcPct val="90000"/>
              </a:lnSpc>
              <a:spcBef>
                <a:spcPts val="180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Banks are actually financing institutions as they provide monetary funds to businesses, consumers and investors to help them achieve their goals.</a:t>
            </a:r>
            <a:endParaRPr/>
          </a:p>
          <a:p>
            <a:pPr indent="-125413" lvl="0" marL="303213" rtl="0" algn="l">
              <a:lnSpc>
                <a:spcPct val="90000"/>
              </a:lnSpc>
              <a:spcBef>
                <a:spcPts val="180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In conventional banking system the banks gain profit on the monetary funds that they provide to the clients which is interest.</a:t>
            </a:r>
            <a:endParaRPr/>
          </a:p>
          <a:p>
            <a:pPr indent="-125413" lvl="0" marL="303213" rtl="0" algn="l">
              <a:lnSpc>
                <a:spcPct val="90000"/>
              </a:lnSpc>
              <a:spcBef>
                <a:spcPts val="1800"/>
              </a:spcBef>
              <a:spcAft>
                <a:spcPts val="0"/>
              </a:spcAft>
              <a:buSzPts val="2800"/>
              <a:buNone/>
            </a:pPr>
            <a:r>
              <a:t/>
            </a:r>
            <a:endParaRP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Distinguishing Feature of Islamic Finance</a:t>
            </a:r>
            <a:endParaRPr/>
          </a:p>
        </p:txBody>
      </p:sp>
      <p:sp>
        <p:nvSpPr>
          <p:cNvPr id="183" name="Google Shape;183;p16"/>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800"/>
              <a:buChar char="•"/>
            </a:pPr>
            <a:r>
              <a:rPr lang="en-US"/>
              <a:t>Money is only a medium of exchange therefore no profit can be earned solely on money.</a:t>
            </a:r>
            <a:endParaRPr/>
          </a:p>
          <a:p>
            <a:pPr indent="-303213" lvl="0" marL="303213" rtl="0" algn="l">
              <a:lnSpc>
                <a:spcPct val="90000"/>
              </a:lnSpc>
              <a:spcBef>
                <a:spcPts val="1800"/>
              </a:spcBef>
              <a:spcAft>
                <a:spcPts val="0"/>
              </a:spcAft>
              <a:buSzPts val="2800"/>
              <a:buChar char="•"/>
            </a:pPr>
            <a:r>
              <a:rPr lang="en-US"/>
              <a:t>Islamic Finance is asset-backed finance.</a:t>
            </a:r>
            <a:endParaRPr/>
          </a:p>
          <a:p>
            <a:pPr indent="-303213" lvl="0" marL="303213" rtl="0" algn="l">
              <a:lnSpc>
                <a:spcPct val="90000"/>
              </a:lnSpc>
              <a:spcBef>
                <a:spcPts val="1800"/>
              </a:spcBef>
              <a:spcAft>
                <a:spcPts val="0"/>
              </a:spcAft>
              <a:buSzPts val="2800"/>
              <a:buChar char="•"/>
            </a:pPr>
            <a:r>
              <a:rPr lang="en-US"/>
              <a:t>Profit can only and only be earned on real transactions which are based on exchange or transfer of assets or the provision of services.</a:t>
            </a:r>
            <a:endParaRPr/>
          </a:p>
          <a:p>
            <a:pPr indent="-303213" lvl="0" marL="303213" rtl="0" algn="l">
              <a:lnSpc>
                <a:spcPct val="90000"/>
              </a:lnSpc>
              <a:spcBef>
                <a:spcPts val="1800"/>
              </a:spcBef>
              <a:spcAft>
                <a:spcPts val="0"/>
              </a:spcAft>
              <a:buSzPts val="2800"/>
              <a:buChar char="•"/>
            </a:pPr>
            <a:r>
              <a:rPr lang="en-US"/>
              <a:t>Other laws of sharia should also be taken into account.</a:t>
            </a:r>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Transactions used for Financing in Islam</a:t>
            </a:r>
            <a:endParaRPr/>
          </a:p>
        </p:txBody>
      </p:sp>
      <p:sp>
        <p:nvSpPr>
          <p:cNvPr id="189" name="Google Shape;189;p17"/>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457200" lvl="0" marL="457200" rtl="0" algn="l">
              <a:lnSpc>
                <a:spcPct val="90000"/>
              </a:lnSpc>
              <a:spcBef>
                <a:spcPts val="0"/>
              </a:spcBef>
              <a:spcAft>
                <a:spcPts val="0"/>
              </a:spcAft>
              <a:buSzPts val="2400"/>
              <a:buFont typeface="Times New Roman"/>
              <a:buAutoNum type="arabicParenR"/>
            </a:pPr>
            <a:r>
              <a:rPr lang="en-US" sz="2400"/>
              <a:t>Diminishing Musharaka</a:t>
            </a:r>
            <a:endParaRPr sz="2400"/>
          </a:p>
          <a:p>
            <a:pPr indent="-457200" lvl="0" marL="457200" rtl="0" algn="l">
              <a:lnSpc>
                <a:spcPct val="90000"/>
              </a:lnSpc>
              <a:spcBef>
                <a:spcPts val="1800"/>
              </a:spcBef>
              <a:spcAft>
                <a:spcPts val="0"/>
              </a:spcAft>
              <a:buSzPts val="2400"/>
              <a:buFont typeface="Times New Roman"/>
              <a:buAutoNum type="arabicParenR"/>
            </a:pPr>
            <a:r>
              <a:rPr lang="en-US" sz="2400"/>
              <a:t>Murabaha (مرابحة)</a:t>
            </a:r>
            <a:endParaRPr/>
          </a:p>
          <a:p>
            <a:pPr indent="-457200" lvl="0" marL="457200" rtl="0" algn="l">
              <a:lnSpc>
                <a:spcPct val="90000"/>
              </a:lnSpc>
              <a:spcBef>
                <a:spcPts val="1800"/>
              </a:spcBef>
              <a:spcAft>
                <a:spcPts val="0"/>
              </a:spcAft>
              <a:buSzPts val="2400"/>
              <a:buFont typeface="Times New Roman"/>
              <a:buAutoNum type="arabicParenR"/>
            </a:pPr>
            <a:r>
              <a:rPr lang="en-US" sz="2400"/>
              <a:t>Musharaka (مشاركة)</a:t>
            </a:r>
            <a:endParaRPr/>
          </a:p>
          <a:p>
            <a:pPr indent="-457200" lvl="0" marL="457200" rtl="0" algn="l">
              <a:lnSpc>
                <a:spcPct val="90000"/>
              </a:lnSpc>
              <a:spcBef>
                <a:spcPts val="1800"/>
              </a:spcBef>
              <a:spcAft>
                <a:spcPts val="0"/>
              </a:spcAft>
              <a:buSzPts val="2400"/>
              <a:buFont typeface="Times New Roman"/>
              <a:buAutoNum type="arabicParenR"/>
            </a:pPr>
            <a:r>
              <a:rPr lang="en-US" sz="2400"/>
              <a:t>Mudharaba (مضاربة)</a:t>
            </a:r>
            <a:endParaRPr/>
          </a:p>
          <a:p>
            <a:pPr indent="-457200" lvl="0" marL="457200" rtl="0" algn="l">
              <a:lnSpc>
                <a:spcPct val="90000"/>
              </a:lnSpc>
              <a:spcBef>
                <a:spcPts val="1800"/>
              </a:spcBef>
              <a:spcAft>
                <a:spcPts val="0"/>
              </a:spcAft>
              <a:buSzPts val="2400"/>
              <a:buFont typeface="Times New Roman"/>
              <a:buAutoNum type="arabicParenR"/>
            </a:pPr>
            <a:r>
              <a:rPr lang="en-US" sz="2400"/>
              <a:t>Ijara (اجارة)</a:t>
            </a:r>
            <a:endParaRPr/>
          </a:p>
          <a:p>
            <a:pPr indent="-457200" lvl="0" marL="457200" rtl="0" algn="l">
              <a:lnSpc>
                <a:spcPct val="90000"/>
              </a:lnSpc>
              <a:spcBef>
                <a:spcPts val="1800"/>
              </a:spcBef>
              <a:spcAft>
                <a:spcPts val="0"/>
              </a:spcAft>
              <a:buSzPts val="2400"/>
              <a:buFont typeface="Times New Roman"/>
              <a:buAutoNum type="arabicParenR"/>
            </a:pPr>
            <a:r>
              <a:rPr lang="en-US" sz="2400"/>
              <a:t>Salam (سلم)</a:t>
            </a:r>
            <a:endParaRPr/>
          </a:p>
          <a:p>
            <a:pPr indent="-457200" lvl="0" marL="457200" rtl="0" algn="l">
              <a:lnSpc>
                <a:spcPct val="90000"/>
              </a:lnSpc>
              <a:spcBef>
                <a:spcPts val="1800"/>
              </a:spcBef>
              <a:spcAft>
                <a:spcPts val="0"/>
              </a:spcAft>
              <a:buSzPts val="2400"/>
              <a:buFont typeface="Times New Roman"/>
              <a:buAutoNum type="arabicParenR"/>
            </a:pPr>
            <a:r>
              <a:rPr lang="en-US" sz="2400"/>
              <a:t>Istisna (استصناع)</a:t>
            </a:r>
            <a:endParaRPr/>
          </a:p>
          <a:p>
            <a:pPr indent="0" lvl="0" marL="0" rtl="0" algn="l">
              <a:lnSpc>
                <a:spcPct val="90000"/>
              </a:lnSpc>
              <a:spcBef>
                <a:spcPts val="1800"/>
              </a:spcBef>
              <a:spcAft>
                <a:spcPts val="0"/>
              </a:spcAft>
              <a:buSzPts val="2400"/>
              <a:buNone/>
            </a:pPr>
            <a:r>
              <a:t/>
            </a:r>
            <a:endParaRPr sz="2400"/>
          </a:p>
          <a:p>
            <a:pPr indent="0" lvl="0" marL="0" rtl="0" algn="l">
              <a:lnSpc>
                <a:spcPct val="90000"/>
              </a:lnSpc>
              <a:spcBef>
                <a:spcPts val="1800"/>
              </a:spcBef>
              <a:spcAft>
                <a:spcPts val="0"/>
              </a:spcAft>
              <a:buSzPts val="2400"/>
              <a:buNone/>
            </a:pPr>
            <a:r>
              <a:rPr b="1" lang="en-US" sz="2400" u="sng"/>
              <a:t>NOTE:</a:t>
            </a:r>
            <a:r>
              <a:rPr lang="en-US" sz="2400"/>
              <a:t> </a:t>
            </a:r>
            <a:endParaRPr/>
          </a:p>
          <a:p>
            <a:pPr indent="0" lvl="0" marL="0" rtl="0" algn="l">
              <a:lnSpc>
                <a:spcPct val="90000"/>
              </a:lnSpc>
              <a:spcBef>
                <a:spcPts val="1800"/>
              </a:spcBef>
              <a:spcAft>
                <a:spcPts val="0"/>
              </a:spcAft>
              <a:buSzPts val="2400"/>
              <a:buNone/>
            </a:pPr>
            <a:r>
              <a:rPr lang="en-US" sz="2400"/>
              <a:t>(a) All the modes of financing are asset-backed.</a:t>
            </a:r>
            <a:endParaRPr/>
          </a:p>
          <a:p>
            <a:pPr indent="0" lvl="0" marL="0" rtl="0" algn="l">
              <a:lnSpc>
                <a:spcPct val="90000"/>
              </a:lnSpc>
              <a:spcBef>
                <a:spcPts val="1800"/>
              </a:spcBef>
              <a:spcAft>
                <a:spcPts val="0"/>
              </a:spcAft>
              <a:buSzPts val="2400"/>
              <a:buNone/>
            </a:pPr>
            <a:r>
              <a:rPr lang="en-US" sz="2400"/>
              <a:t>(b) We will only cover 1) and 2) in this course. You can read the rest on your own from the slides below but they wont come in exam. </a:t>
            </a:r>
            <a:endParaRPr sz="3200"/>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Diminishing Musharaka Contract</a:t>
            </a:r>
            <a:endParaRPr/>
          </a:p>
        </p:txBody>
      </p:sp>
      <p:sp>
        <p:nvSpPr>
          <p:cNvPr id="195" name="Google Shape;195;p18"/>
          <p:cNvSpPr txBox="1"/>
          <p:nvPr>
            <p:ph idx="1" type="body"/>
          </p:nvPr>
        </p:nvSpPr>
        <p:spPr>
          <a:xfrm>
            <a:off x="1219200" y="1600200"/>
            <a:ext cx="10666412"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800"/>
              <a:buChar char="•"/>
            </a:pPr>
            <a:r>
              <a:rPr lang="en-US"/>
              <a:t>The bank and the client together buy a house.</a:t>
            </a:r>
            <a:endParaRPr/>
          </a:p>
          <a:p>
            <a:pPr indent="-303213" lvl="0" marL="303213" rtl="0" algn="l">
              <a:lnSpc>
                <a:spcPct val="90000"/>
              </a:lnSpc>
              <a:spcBef>
                <a:spcPts val="1800"/>
              </a:spcBef>
              <a:spcAft>
                <a:spcPts val="0"/>
              </a:spcAft>
              <a:buSzPts val="2800"/>
              <a:buChar char="•"/>
            </a:pPr>
            <a:r>
              <a:rPr lang="en-US"/>
              <a:t>The client pays rent to the bank which is proportional to share of the bank in the ownership of the house.</a:t>
            </a:r>
            <a:endParaRPr/>
          </a:p>
          <a:p>
            <a:pPr indent="-303213" lvl="0" marL="303213" rtl="0" algn="l">
              <a:lnSpc>
                <a:spcPct val="90000"/>
              </a:lnSpc>
              <a:spcBef>
                <a:spcPts val="1800"/>
              </a:spcBef>
              <a:spcAft>
                <a:spcPts val="0"/>
              </a:spcAft>
              <a:buSzPts val="2800"/>
              <a:buChar char="•"/>
            </a:pPr>
            <a:r>
              <a:rPr lang="en-US"/>
              <a:t>The client gradually buys the share of bank to become the full owner of the house.</a:t>
            </a:r>
            <a:endParaRPr/>
          </a:p>
          <a:p>
            <a:pPr indent="-303213" lvl="0" marL="303213" rtl="0" algn="l">
              <a:lnSpc>
                <a:spcPct val="90000"/>
              </a:lnSpc>
              <a:spcBef>
                <a:spcPts val="1800"/>
              </a:spcBef>
              <a:spcAft>
                <a:spcPts val="0"/>
              </a:spcAft>
              <a:buSzPts val="2800"/>
              <a:buChar char="•"/>
            </a:pPr>
            <a:r>
              <a:rPr lang="en-US"/>
              <a:t>The rent paid by the client keeps on decreasing corresponding to the diminishing ownership of the bank.</a:t>
            </a:r>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Example of Diminishing Musharaka contract</a:t>
            </a:r>
            <a:endParaRPr/>
          </a:p>
        </p:txBody>
      </p:sp>
      <p:sp>
        <p:nvSpPr>
          <p:cNvPr id="201" name="Google Shape;201;p19"/>
          <p:cNvSpPr txBox="1"/>
          <p:nvPr>
            <p:ph idx="1" type="body"/>
          </p:nvPr>
        </p:nvSpPr>
        <p:spPr>
          <a:xfrm>
            <a:off x="1219200" y="1600200"/>
            <a:ext cx="10514012"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400"/>
              <a:buChar char="•"/>
            </a:pPr>
            <a:r>
              <a:rPr lang="en-US" sz="2400"/>
              <a:t>A person ‘A’ has bought a house for 10 million out of which 5 million are provided by a bank ‘B’.</a:t>
            </a:r>
            <a:endParaRPr/>
          </a:p>
          <a:p>
            <a:pPr indent="-303213" lvl="0" marL="303213" rtl="0" algn="l">
              <a:lnSpc>
                <a:spcPct val="90000"/>
              </a:lnSpc>
              <a:spcBef>
                <a:spcPts val="1800"/>
              </a:spcBef>
              <a:spcAft>
                <a:spcPts val="0"/>
              </a:spcAft>
              <a:buSzPts val="2400"/>
              <a:buChar char="•"/>
            </a:pPr>
            <a:r>
              <a:rPr lang="en-US" sz="2400"/>
              <a:t>A and B are therefore 50-50 % owners in the house.</a:t>
            </a:r>
            <a:endParaRPr/>
          </a:p>
          <a:p>
            <a:pPr indent="-303213" lvl="0" marL="303213" rtl="0" algn="l">
              <a:lnSpc>
                <a:spcPct val="90000"/>
              </a:lnSpc>
              <a:spcBef>
                <a:spcPts val="1800"/>
              </a:spcBef>
              <a:spcAft>
                <a:spcPts val="0"/>
              </a:spcAft>
              <a:buSzPts val="2400"/>
              <a:buChar char="•"/>
            </a:pPr>
            <a:r>
              <a:rPr lang="en-US" sz="2400"/>
              <a:t>‘A’ can start living in the house and therefore must pay rent, e.g. 10,000 to B corresponding to the share of B.</a:t>
            </a:r>
            <a:endParaRPr/>
          </a:p>
          <a:p>
            <a:pPr indent="-303213" lvl="0" marL="303213" rtl="0" algn="l">
              <a:lnSpc>
                <a:spcPct val="90000"/>
              </a:lnSpc>
              <a:spcBef>
                <a:spcPts val="1800"/>
              </a:spcBef>
              <a:spcAft>
                <a:spcPts val="0"/>
              </a:spcAft>
              <a:buSzPts val="2400"/>
              <a:buChar char="•"/>
            </a:pPr>
            <a:r>
              <a:rPr lang="en-US" sz="2400"/>
              <a:t>Gradually A buys the bank out by increasing his share. After 1 year A has 75 % share in the ownership. Now A will pay 5000 as rent.</a:t>
            </a:r>
            <a:endParaRPr/>
          </a:p>
          <a:p>
            <a:pPr indent="-303213" lvl="0" marL="303213" rtl="0" algn="l">
              <a:lnSpc>
                <a:spcPct val="90000"/>
              </a:lnSpc>
              <a:spcBef>
                <a:spcPts val="1800"/>
              </a:spcBef>
              <a:spcAft>
                <a:spcPts val="0"/>
              </a:spcAft>
              <a:buSzPts val="2400"/>
              <a:buChar char="•"/>
            </a:pPr>
            <a:r>
              <a:rPr lang="en-US" sz="2400"/>
              <a:t>In this way A can become the sole owner of the house and will cease to pay the rent.</a:t>
            </a:r>
            <a:endParaRPr sz="3200"/>
          </a:p>
          <a:p>
            <a:pPr indent="-125413" lvl="0" marL="303213" rtl="0" algn="l">
              <a:lnSpc>
                <a:spcPct val="90000"/>
              </a:lnSpc>
              <a:spcBef>
                <a:spcPts val="1800"/>
              </a:spcBef>
              <a:spcAft>
                <a:spcPts val="0"/>
              </a:spcAft>
              <a:buSzPts val="2800"/>
              <a:buNone/>
            </a:pPr>
            <a:r>
              <a:t/>
            </a:r>
            <a:endParaRP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Comparative Understanding of Islamic Economic System</a:t>
            </a:r>
            <a:endParaRPr/>
          </a:p>
        </p:txBody>
      </p:sp>
      <p:sp>
        <p:nvSpPr>
          <p:cNvPr id="99" name="Google Shape;99;p2"/>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125413" lvl="0" marL="303213" rtl="0" algn="l">
              <a:lnSpc>
                <a:spcPct val="90000"/>
              </a:lnSpc>
              <a:spcBef>
                <a:spcPts val="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Capitalism</a:t>
            </a:r>
            <a:endParaRPr/>
          </a:p>
          <a:p>
            <a:pPr indent="-303213" lvl="1" marL="755650" rtl="0" algn="l">
              <a:lnSpc>
                <a:spcPct val="90000"/>
              </a:lnSpc>
              <a:spcBef>
                <a:spcPts val="1200"/>
              </a:spcBef>
              <a:spcAft>
                <a:spcPts val="0"/>
              </a:spcAft>
              <a:buSzPts val="2400"/>
              <a:buChar char="–"/>
            </a:pPr>
            <a:r>
              <a:rPr lang="en-US"/>
              <a:t>Adam Smith</a:t>
            </a:r>
            <a:endParaRPr/>
          </a:p>
          <a:p>
            <a:pPr indent="-150812" lvl="1" marL="755650" rtl="0" algn="l">
              <a:lnSpc>
                <a:spcPct val="90000"/>
              </a:lnSpc>
              <a:spcBef>
                <a:spcPts val="1200"/>
              </a:spcBef>
              <a:spcAft>
                <a:spcPts val="0"/>
              </a:spcAft>
              <a:buSzPts val="2400"/>
              <a:buNone/>
            </a:pPr>
            <a:r>
              <a:t/>
            </a:r>
            <a:endParaRPr/>
          </a:p>
          <a:p>
            <a:pPr indent="-303213" lvl="0" marL="303213" rtl="0" algn="l">
              <a:lnSpc>
                <a:spcPct val="90000"/>
              </a:lnSpc>
              <a:spcBef>
                <a:spcPts val="1800"/>
              </a:spcBef>
              <a:spcAft>
                <a:spcPts val="0"/>
              </a:spcAft>
              <a:buSzPts val="2800"/>
              <a:buChar char="•"/>
            </a:pPr>
            <a:r>
              <a:rPr lang="en-US"/>
              <a:t>Communism</a:t>
            </a:r>
            <a:endParaRPr/>
          </a:p>
          <a:p>
            <a:pPr indent="-303213" lvl="1" marL="755650" rtl="0" algn="l">
              <a:lnSpc>
                <a:spcPct val="90000"/>
              </a:lnSpc>
              <a:spcBef>
                <a:spcPts val="1200"/>
              </a:spcBef>
              <a:spcAft>
                <a:spcPts val="0"/>
              </a:spcAft>
              <a:buSzPts val="2400"/>
              <a:buChar char="–"/>
            </a:pPr>
            <a:r>
              <a:rPr lang="en-US"/>
              <a:t>Karl Marx</a:t>
            </a:r>
            <a:endParaRPr/>
          </a:p>
          <a:p>
            <a:pPr indent="-150812" lvl="1" marL="755650" rtl="0" algn="l">
              <a:lnSpc>
                <a:spcPct val="90000"/>
              </a:lnSpc>
              <a:spcBef>
                <a:spcPts val="1200"/>
              </a:spcBef>
              <a:spcAft>
                <a:spcPts val="0"/>
              </a:spcAft>
              <a:buSzPts val="2400"/>
              <a:buNone/>
            </a:pPr>
            <a:r>
              <a:t/>
            </a:r>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Murabaha (مرابحة) as a mode of financing</a:t>
            </a:r>
            <a:endParaRPr/>
          </a:p>
        </p:txBody>
      </p:sp>
      <p:sp>
        <p:nvSpPr>
          <p:cNvPr id="207" name="Google Shape;207;p20"/>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800"/>
              <a:buChar char="•"/>
            </a:pPr>
            <a:r>
              <a:rPr lang="en-US"/>
              <a:t>Murabaha: A sale in which the seller adds his own margin of profit on the original cost of a commodity.</a:t>
            </a:r>
            <a:endParaRPr/>
          </a:p>
          <a:p>
            <a:pPr indent="-303213" lvl="0" marL="303213" rtl="0" algn="l">
              <a:lnSpc>
                <a:spcPct val="90000"/>
              </a:lnSpc>
              <a:spcBef>
                <a:spcPts val="1800"/>
              </a:spcBef>
              <a:spcAft>
                <a:spcPts val="0"/>
              </a:spcAft>
              <a:buSzPts val="2800"/>
              <a:buChar char="•"/>
            </a:pPr>
            <a:r>
              <a:rPr lang="en-US"/>
              <a:t>Murabaha is a sales contract and is not meant to be used for financing.</a:t>
            </a:r>
            <a:endParaRPr/>
          </a:p>
          <a:p>
            <a:pPr indent="-303213" lvl="0" marL="303213" rtl="0" algn="l">
              <a:lnSpc>
                <a:spcPct val="90000"/>
              </a:lnSpc>
              <a:spcBef>
                <a:spcPts val="1800"/>
              </a:spcBef>
              <a:spcAft>
                <a:spcPts val="0"/>
              </a:spcAft>
              <a:buSzPts val="2800"/>
              <a:buChar char="•"/>
            </a:pPr>
            <a:r>
              <a:rPr lang="en-US"/>
              <a:t>Islamic banks are now using Murabaha as replacement for conventional financing mechanisms.</a:t>
            </a:r>
            <a:endParaRPr/>
          </a:p>
          <a:p>
            <a:pPr indent="-303213" lvl="0" marL="303213" rtl="0" algn="l">
              <a:lnSpc>
                <a:spcPct val="90000"/>
              </a:lnSpc>
              <a:spcBef>
                <a:spcPts val="1800"/>
              </a:spcBef>
              <a:spcAft>
                <a:spcPts val="0"/>
              </a:spcAft>
              <a:buSzPts val="2800"/>
              <a:buChar char="•"/>
            </a:pPr>
            <a:r>
              <a:rPr lang="en-US"/>
              <a:t>Usually Islamic banks buy a commodity like car, etc. and sell it to the client at a higher price for a deferred payment or a payment in installments.</a:t>
            </a:r>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Example of a Murabaha contract</a:t>
            </a:r>
            <a:endParaRPr/>
          </a:p>
        </p:txBody>
      </p:sp>
      <p:sp>
        <p:nvSpPr>
          <p:cNvPr id="213" name="Google Shape;213;p21"/>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800"/>
              <a:buChar char="•"/>
            </a:pPr>
            <a:r>
              <a:rPr lang="en-US"/>
              <a:t>A person ‘A’ wants to buy a car worth 1 million.</a:t>
            </a:r>
            <a:endParaRPr/>
          </a:p>
          <a:p>
            <a:pPr indent="-303213" lvl="0" marL="303213" rtl="0" algn="l">
              <a:lnSpc>
                <a:spcPct val="90000"/>
              </a:lnSpc>
              <a:spcBef>
                <a:spcPts val="1800"/>
              </a:spcBef>
              <a:spcAft>
                <a:spcPts val="0"/>
              </a:spcAft>
              <a:buSzPts val="2800"/>
              <a:buChar char="•"/>
            </a:pPr>
            <a:r>
              <a:rPr lang="en-US"/>
              <a:t>A bank ‘B’ can buy the car for 1 million and sell it to A for 1.2 million on installments with mutual agreement.</a:t>
            </a:r>
            <a:endParaRPr/>
          </a:p>
          <a:p>
            <a:pPr indent="-125413" lvl="0" marL="303213" rtl="0" algn="l">
              <a:lnSpc>
                <a:spcPct val="90000"/>
              </a:lnSpc>
              <a:spcBef>
                <a:spcPts val="180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Conditions:</a:t>
            </a:r>
            <a:endParaRPr/>
          </a:p>
          <a:p>
            <a:pPr indent="-303213" lvl="1" marL="755650" rtl="0" algn="l">
              <a:lnSpc>
                <a:spcPct val="90000"/>
              </a:lnSpc>
              <a:spcBef>
                <a:spcPts val="1200"/>
              </a:spcBef>
              <a:spcAft>
                <a:spcPts val="0"/>
              </a:spcAft>
              <a:buSzPts val="2400"/>
              <a:buChar char="–"/>
            </a:pPr>
            <a:r>
              <a:rPr lang="en-US"/>
              <a:t>The price can not be increased or decreased after the first agreement as it will be counted as interest. </a:t>
            </a:r>
            <a:endParaRPr/>
          </a:p>
          <a:p>
            <a:pPr indent="-303213" lvl="1" marL="755650" rtl="0" algn="l">
              <a:lnSpc>
                <a:spcPct val="90000"/>
              </a:lnSpc>
              <a:spcBef>
                <a:spcPts val="1200"/>
              </a:spcBef>
              <a:spcAft>
                <a:spcPts val="0"/>
              </a:spcAft>
              <a:buSzPts val="2400"/>
              <a:buChar char="–"/>
            </a:pPr>
            <a:r>
              <a:rPr lang="en-US"/>
              <a:t>The bank ‘B’ must take ownership and possession of the car before selling it to the person ‘A’.</a:t>
            </a:r>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Musharaka (مشاركة)</a:t>
            </a:r>
            <a:endParaRPr/>
          </a:p>
        </p:txBody>
      </p:sp>
      <p:sp>
        <p:nvSpPr>
          <p:cNvPr id="219" name="Google Shape;219;p22"/>
          <p:cNvSpPr txBox="1"/>
          <p:nvPr>
            <p:ph idx="1" type="body"/>
          </p:nvPr>
        </p:nvSpPr>
        <p:spPr>
          <a:xfrm>
            <a:off x="1219200" y="1600200"/>
            <a:ext cx="10742612"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400"/>
              <a:buChar char="•"/>
            </a:pPr>
            <a:r>
              <a:rPr lang="en-US" sz="2400"/>
              <a:t>A joint business project in which two or more participants invest money and all of them have a share in profit and loss.</a:t>
            </a:r>
            <a:endParaRPr/>
          </a:p>
          <a:p>
            <a:pPr indent="-150813" lvl="0" marL="303213" rtl="0" algn="l">
              <a:lnSpc>
                <a:spcPct val="90000"/>
              </a:lnSpc>
              <a:spcBef>
                <a:spcPts val="1800"/>
              </a:spcBef>
              <a:spcAft>
                <a:spcPts val="0"/>
              </a:spcAft>
              <a:buSzPts val="2400"/>
              <a:buNone/>
            </a:pPr>
            <a:r>
              <a:t/>
            </a:r>
            <a:endParaRPr sz="2400"/>
          </a:p>
          <a:p>
            <a:pPr indent="-303213" lvl="0" marL="303213" rtl="0" algn="l">
              <a:lnSpc>
                <a:spcPct val="90000"/>
              </a:lnSpc>
              <a:spcBef>
                <a:spcPts val="1800"/>
              </a:spcBef>
              <a:spcAft>
                <a:spcPts val="0"/>
              </a:spcAft>
              <a:buSzPts val="2400"/>
              <a:buChar char="•"/>
            </a:pPr>
            <a:r>
              <a:rPr lang="en-US" sz="2400"/>
              <a:t>A bank can become partner to a business project by investing money and therefore can share the profit and loss.</a:t>
            </a:r>
            <a:endParaRPr/>
          </a:p>
          <a:p>
            <a:pPr indent="-150813" lvl="0" marL="303213" rtl="0" algn="l">
              <a:lnSpc>
                <a:spcPct val="90000"/>
              </a:lnSpc>
              <a:spcBef>
                <a:spcPts val="1800"/>
              </a:spcBef>
              <a:spcAft>
                <a:spcPts val="0"/>
              </a:spcAft>
              <a:buSzPts val="2400"/>
              <a:buNone/>
            </a:pPr>
            <a:r>
              <a:t/>
            </a:r>
            <a:endParaRPr sz="2400"/>
          </a:p>
          <a:p>
            <a:pPr indent="-303213" lvl="0" marL="303213" rtl="0" algn="l">
              <a:lnSpc>
                <a:spcPct val="90000"/>
              </a:lnSpc>
              <a:spcBef>
                <a:spcPts val="1800"/>
              </a:spcBef>
              <a:spcAft>
                <a:spcPts val="0"/>
              </a:spcAft>
              <a:buSzPts val="2400"/>
              <a:buChar char="•"/>
            </a:pPr>
            <a:r>
              <a:rPr lang="en-US" sz="2400"/>
              <a:t>Example: A person ‘A’ wants to establish a business and needs 100,000 but has got only 50,000. So ‘A’ will go to a bank ‘B’ and ask it to become partner in the business by providing 50,000. So person ‘A’ and bank ‘B’ will both be partners in profit and loss.</a:t>
            </a:r>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Rules for a Valid Musharaka Contract</a:t>
            </a:r>
            <a:endParaRPr/>
          </a:p>
        </p:txBody>
      </p:sp>
      <p:sp>
        <p:nvSpPr>
          <p:cNvPr id="225" name="Google Shape;225;p23"/>
          <p:cNvSpPr txBox="1"/>
          <p:nvPr>
            <p:ph idx="1" type="body"/>
          </p:nvPr>
        </p:nvSpPr>
        <p:spPr>
          <a:xfrm>
            <a:off x="1219200" y="1600200"/>
            <a:ext cx="10742612"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400"/>
              <a:buChar char="•"/>
            </a:pPr>
            <a:r>
              <a:rPr lang="en-US" sz="2400"/>
              <a:t>In case of profit or loss, sharing should not be in fixed lump-sum amount. Rather sharing of profit and loss should be proportional to the actual profit and loss in the business. So, in the previous example the profit of the bank cannot be set at 10,000 per year.</a:t>
            </a:r>
            <a:endParaRPr/>
          </a:p>
          <a:p>
            <a:pPr indent="-150813" lvl="0" marL="303213" rtl="0" algn="l">
              <a:lnSpc>
                <a:spcPct val="90000"/>
              </a:lnSpc>
              <a:spcBef>
                <a:spcPts val="1800"/>
              </a:spcBef>
              <a:spcAft>
                <a:spcPts val="0"/>
              </a:spcAft>
              <a:buSzPts val="2400"/>
              <a:buNone/>
            </a:pPr>
            <a:r>
              <a:t/>
            </a:r>
            <a:endParaRPr sz="2400"/>
          </a:p>
          <a:p>
            <a:pPr indent="-303213" lvl="0" marL="303213" rtl="0" algn="l">
              <a:lnSpc>
                <a:spcPct val="90000"/>
              </a:lnSpc>
              <a:spcBef>
                <a:spcPts val="1800"/>
              </a:spcBef>
              <a:spcAft>
                <a:spcPts val="0"/>
              </a:spcAft>
              <a:buSzPts val="2400"/>
              <a:buChar char="•"/>
            </a:pPr>
            <a:r>
              <a:rPr lang="en-US" sz="2400"/>
              <a:t>Ratio of profit is determined by mutual agreement and may differ from the ratio of investment. So, in the previous example, the bank may get 10% of profit although it has invested 50%.</a:t>
            </a:r>
            <a:endParaRPr/>
          </a:p>
          <a:p>
            <a:pPr indent="-150813" lvl="0" marL="303213" rtl="0" algn="l">
              <a:lnSpc>
                <a:spcPct val="90000"/>
              </a:lnSpc>
              <a:spcBef>
                <a:spcPts val="1800"/>
              </a:spcBef>
              <a:spcAft>
                <a:spcPts val="0"/>
              </a:spcAft>
              <a:buSzPts val="2400"/>
              <a:buNone/>
            </a:pPr>
            <a:r>
              <a:t/>
            </a:r>
            <a:endParaRPr sz="2400"/>
          </a:p>
          <a:p>
            <a:pPr indent="-303213" lvl="0" marL="303213" rtl="0" algn="l">
              <a:lnSpc>
                <a:spcPct val="90000"/>
              </a:lnSpc>
              <a:spcBef>
                <a:spcPts val="1800"/>
              </a:spcBef>
              <a:spcAft>
                <a:spcPts val="0"/>
              </a:spcAft>
              <a:buSzPts val="2400"/>
              <a:buChar char="•"/>
            </a:pPr>
            <a:r>
              <a:rPr lang="en-US" sz="2400"/>
              <a:t>Ratio of loss should be exactly the same as the ratio of investment. So, in the previous example, the bank will have to share 50% of the loss.</a:t>
            </a:r>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4"/>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Mudharaba (مضاربة)</a:t>
            </a:r>
            <a:endParaRPr/>
          </a:p>
        </p:txBody>
      </p:sp>
      <p:sp>
        <p:nvSpPr>
          <p:cNvPr id="231" name="Google Shape;231;p24"/>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400"/>
              <a:buChar char="•"/>
            </a:pPr>
            <a:r>
              <a:rPr lang="en-US" sz="2400"/>
              <a:t>A business project in which one participant invests all the money and another participant manages the business. Both the participants have a share in the profit.</a:t>
            </a:r>
            <a:endParaRPr/>
          </a:p>
          <a:p>
            <a:pPr indent="-150813" lvl="0" marL="303213" rtl="0" algn="l">
              <a:lnSpc>
                <a:spcPct val="90000"/>
              </a:lnSpc>
              <a:spcBef>
                <a:spcPts val="1800"/>
              </a:spcBef>
              <a:spcAft>
                <a:spcPts val="0"/>
              </a:spcAft>
              <a:buSzPts val="2400"/>
              <a:buNone/>
            </a:pPr>
            <a:r>
              <a:t/>
            </a:r>
            <a:endParaRPr sz="2400"/>
          </a:p>
          <a:p>
            <a:pPr indent="-303213" lvl="0" marL="303213" rtl="0" algn="l">
              <a:lnSpc>
                <a:spcPct val="90000"/>
              </a:lnSpc>
              <a:spcBef>
                <a:spcPts val="1800"/>
              </a:spcBef>
              <a:spcAft>
                <a:spcPts val="0"/>
              </a:spcAft>
              <a:buSzPts val="2400"/>
              <a:buChar char="•"/>
            </a:pPr>
            <a:r>
              <a:rPr lang="en-US" sz="2400"/>
              <a:t>A bank can become the investor allowing the client to run the business as manager. The bank can thus share the profit.</a:t>
            </a:r>
            <a:endParaRPr/>
          </a:p>
          <a:p>
            <a:pPr indent="-150813" lvl="0" marL="303213" rtl="0" algn="l">
              <a:lnSpc>
                <a:spcPct val="90000"/>
              </a:lnSpc>
              <a:spcBef>
                <a:spcPts val="1800"/>
              </a:spcBef>
              <a:spcAft>
                <a:spcPts val="0"/>
              </a:spcAft>
              <a:buSzPts val="2400"/>
              <a:buNone/>
            </a:pPr>
            <a:r>
              <a:t/>
            </a:r>
            <a:endParaRPr sz="2400"/>
          </a:p>
          <a:p>
            <a:pPr indent="-303213" lvl="0" marL="303213" rtl="0" algn="l">
              <a:lnSpc>
                <a:spcPct val="90000"/>
              </a:lnSpc>
              <a:spcBef>
                <a:spcPts val="1800"/>
              </a:spcBef>
              <a:spcAft>
                <a:spcPts val="0"/>
              </a:spcAft>
              <a:buSzPts val="2400"/>
              <a:buChar char="•"/>
            </a:pPr>
            <a:r>
              <a:rPr lang="en-US" sz="2400"/>
              <a:t>Example: A person ‘A’ needs 100,000 for a business. The bank ‘B’ provides this amount. The bank will become the investor and ‘A’ will become the manager of the business. Both ‘A’ and ‘B’ will have a share in the profit.</a:t>
            </a:r>
            <a:endParaRPr/>
          </a:p>
          <a:p>
            <a:pPr indent="-125413" lvl="0" marL="303213" rtl="0" algn="l">
              <a:lnSpc>
                <a:spcPct val="90000"/>
              </a:lnSpc>
              <a:spcBef>
                <a:spcPts val="1800"/>
              </a:spcBef>
              <a:spcAft>
                <a:spcPts val="0"/>
              </a:spcAft>
              <a:buSzPts val="2800"/>
              <a:buNone/>
            </a:pPr>
            <a:r>
              <a:t/>
            </a:r>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Rules for a Valid Mudharaba Contract</a:t>
            </a:r>
            <a:endParaRPr/>
          </a:p>
        </p:txBody>
      </p:sp>
      <p:sp>
        <p:nvSpPr>
          <p:cNvPr id="237" name="Google Shape;237;p25"/>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125413" lvl="0" marL="303213" rtl="0" algn="l">
              <a:lnSpc>
                <a:spcPct val="90000"/>
              </a:lnSpc>
              <a:spcBef>
                <a:spcPts val="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Ratio of profit is determined after mutual agreement. So, in the previous example they can even agree on 50-50 % share in profit.</a:t>
            </a:r>
            <a:endParaRPr/>
          </a:p>
          <a:p>
            <a:pPr indent="-125413" lvl="0" marL="303213" rtl="0" algn="l">
              <a:lnSpc>
                <a:spcPct val="90000"/>
              </a:lnSpc>
              <a:spcBef>
                <a:spcPts val="180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All loss is sustained by the investor. However if there is clear evidence of negligence on the part of the manager then he can be asked to give compensation.</a:t>
            </a:r>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Problems in using Musharaka and Mudharaba in modern banking system </a:t>
            </a:r>
            <a:endParaRPr/>
          </a:p>
        </p:txBody>
      </p:sp>
      <p:sp>
        <p:nvSpPr>
          <p:cNvPr id="243" name="Google Shape;243;p26"/>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800"/>
              <a:buChar char="•"/>
            </a:pPr>
            <a:r>
              <a:rPr lang="en-US"/>
              <a:t>Problems:</a:t>
            </a:r>
            <a:endParaRPr/>
          </a:p>
          <a:p>
            <a:pPr indent="-303213" lvl="1" marL="755650" rtl="0" algn="l">
              <a:lnSpc>
                <a:spcPct val="90000"/>
              </a:lnSpc>
              <a:spcBef>
                <a:spcPts val="1200"/>
              </a:spcBef>
              <a:spcAft>
                <a:spcPts val="0"/>
              </a:spcAft>
              <a:buSzPts val="2400"/>
              <a:buChar char="–"/>
            </a:pPr>
            <a:r>
              <a:rPr lang="en-US"/>
              <a:t>The person ‘A’ may not show his profits accurately.</a:t>
            </a:r>
            <a:endParaRPr/>
          </a:p>
          <a:p>
            <a:pPr indent="-303213" lvl="1" marL="755650" rtl="0" algn="l">
              <a:lnSpc>
                <a:spcPct val="90000"/>
              </a:lnSpc>
              <a:spcBef>
                <a:spcPts val="1200"/>
              </a:spcBef>
              <a:spcAft>
                <a:spcPts val="0"/>
              </a:spcAft>
              <a:buSzPts val="2400"/>
              <a:buChar char="–"/>
            </a:pPr>
            <a:r>
              <a:rPr lang="en-US"/>
              <a:t>The banks may not be willing to share the risk of loss.</a:t>
            </a:r>
            <a:endParaRPr/>
          </a:p>
          <a:p>
            <a:pPr indent="-303213" lvl="0" marL="303213" rtl="0" algn="l">
              <a:lnSpc>
                <a:spcPct val="90000"/>
              </a:lnSpc>
              <a:spcBef>
                <a:spcPts val="1800"/>
              </a:spcBef>
              <a:spcAft>
                <a:spcPts val="0"/>
              </a:spcAft>
              <a:buSzPts val="2800"/>
              <a:buChar char="•"/>
            </a:pPr>
            <a:r>
              <a:rPr lang="en-US"/>
              <a:t>Solutions:</a:t>
            </a:r>
            <a:endParaRPr/>
          </a:p>
          <a:p>
            <a:pPr indent="-303213" lvl="1" marL="755650" rtl="0" algn="l">
              <a:lnSpc>
                <a:spcPct val="90000"/>
              </a:lnSpc>
              <a:spcBef>
                <a:spcPts val="1200"/>
              </a:spcBef>
              <a:spcAft>
                <a:spcPts val="0"/>
              </a:spcAft>
              <a:buSzPts val="2400"/>
              <a:buChar char="–"/>
            </a:pPr>
            <a:r>
              <a:rPr lang="en-US"/>
              <a:t>Establishment of strict and fool-proof system of monitoring and checks and balances along with an efficient system of justice.</a:t>
            </a:r>
            <a:endParaRPr/>
          </a:p>
          <a:p>
            <a:pPr indent="-303213" lvl="1" marL="755650" rtl="0" algn="l">
              <a:lnSpc>
                <a:spcPct val="90000"/>
              </a:lnSpc>
              <a:spcBef>
                <a:spcPts val="1200"/>
              </a:spcBef>
              <a:spcAft>
                <a:spcPts val="0"/>
              </a:spcAft>
              <a:buSzPts val="2400"/>
              <a:buChar char="–"/>
            </a:pPr>
            <a:r>
              <a:rPr lang="en-US"/>
              <a:t>A system of black-listing of clients who continuously report losses.</a:t>
            </a:r>
            <a:endParaRPr/>
          </a:p>
          <a:p>
            <a:pPr indent="-303213" lvl="1" marL="755650" rtl="0" algn="l">
              <a:lnSpc>
                <a:spcPct val="90000"/>
              </a:lnSpc>
              <a:spcBef>
                <a:spcPts val="1200"/>
              </a:spcBef>
              <a:spcAft>
                <a:spcPts val="0"/>
              </a:spcAft>
              <a:buSzPts val="2400"/>
              <a:buChar char="–"/>
            </a:pPr>
            <a:r>
              <a:rPr lang="en-US"/>
              <a:t>Proper assessment of business plan of the client and tracking the performance of clients.</a:t>
            </a:r>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Ijara (اجارة) or Leasing as a mode of financing</a:t>
            </a:r>
            <a:endParaRPr/>
          </a:p>
        </p:txBody>
      </p:sp>
      <p:sp>
        <p:nvSpPr>
          <p:cNvPr id="249" name="Google Shape;249;p27"/>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800"/>
              <a:buChar char="•"/>
            </a:pPr>
            <a:r>
              <a:rPr lang="en-US"/>
              <a:t>Ijara means:</a:t>
            </a:r>
            <a:endParaRPr/>
          </a:p>
          <a:p>
            <a:pPr indent="-303213" lvl="1" marL="755650" rtl="0" algn="l">
              <a:lnSpc>
                <a:spcPct val="90000"/>
              </a:lnSpc>
              <a:spcBef>
                <a:spcPts val="1200"/>
              </a:spcBef>
              <a:spcAft>
                <a:spcPts val="0"/>
              </a:spcAft>
              <a:buSzPts val="2400"/>
              <a:buChar char="–"/>
            </a:pPr>
            <a:r>
              <a:rPr lang="en-US"/>
              <a:t>Hiring of services of a person in return for monetary compensation.</a:t>
            </a:r>
            <a:endParaRPr/>
          </a:p>
          <a:p>
            <a:pPr indent="-303213" lvl="1" marL="755650" rtl="0" algn="l">
              <a:lnSpc>
                <a:spcPct val="90000"/>
              </a:lnSpc>
              <a:spcBef>
                <a:spcPts val="1200"/>
              </a:spcBef>
              <a:spcAft>
                <a:spcPts val="0"/>
              </a:spcAft>
              <a:buSzPts val="2400"/>
              <a:buChar char="–"/>
            </a:pPr>
            <a:r>
              <a:rPr lang="en-US"/>
              <a:t>Transferring usufruct of a commodity to someone in return for monetary compensation. This type of ijara is used by Islamic banks as a mode of financing.</a:t>
            </a:r>
            <a:endParaRPr/>
          </a:p>
          <a:p>
            <a:pPr indent="-150812" lvl="1" marL="755650" rtl="0" algn="l">
              <a:lnSpc>
                <a:spcPct val="90000"/>
              </a:lnSpc>
              <a:spcBef>
                <a:spcPts val="1200"/>
              </a:spcBef>
              <a:spcAft>
                <a:spcPts val="0"/>
              </a:spcAft>
              <a:buSzPts val="2400"/>
              <a:buNone/>
            </a:pPr>
            <a:r>
              <a:t/>
            </a:r>
            <a:endParaRPr/>
          </a:p>
          <a:p>
            <a:pPr indent="-303213" lvl="0" marL="303213" rtl="0" algn="l">
              <a:lnSpc>
                <a:spcPct val="90000"/>
              </a:lnSpc>
              <a:spcBef>
                <a:spcPts val="1800"/>
              </a:spcBef>
              <a:spcAft>
                <a:spcPts val="0"/>
              </a:spcAft>
              <a:buSzPts val="2800"/>
              <a:buChar char="•"/>
            </a:pPr>
            <a:r>
              <a:rPr lang="en-US"/>
              <a:t>Example: Person ‘A’ wants to buy a car worth 1 million. Bank ‘B’ buys the car and gives it on lease to A for a monthly rent of 10,000. After 100 months (8 years and 4 months) the bank has received the cost of the car in rentals. At that time the bank can sell the car for 200,000 to A. </a:t>
            </a:r>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Salam (سلم) as a mode of financing</a:t>
            </a:r>
            <a:endParaRPr/>
          </a:p>
        </p:txBody>
      </p:sp>
      <p:sp>
        <p:nvSpPr>
          <p:cNvPr id="255" name="Google Shape;255;p28"/>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800"/>
              <a:buChar char="•"/>
            </a:pPr>
            <a:r>
              <a:rPr lang="en-US"/>
              <a:t>Salam: It is a type of sale in which the price of a commodity is paid in advance and the delivery of the commodity is deferred to a later date. Mostly farmers use this method of financing.</a:t>
            </a:r>
            <a:endParaRPr/>
          </a:p>
          <a:p>
            <a:pPr indent="-125413" lvl="0" marL="303213" rtl="0" algn="l">
              <a:lnSpc>
                <a:spcPct val="90000"/>
              </a:lnSpc>
              <a:spcBef>
                <a:spcPts val="180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Example of salam contract: A farmer ‘A’ wants financing for growing wheat. He can get 100,000 from the bank with the promise of deliver 10 tons of wheat to the ownership of the bank after 6 months. The bank can sell the 10 tons of wheat in the market for 120,000. </a:t>
            </a:r>
            <a:endParaRP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Istisna (استصناع) as a mode of financing</a:t>
            </a:r>
            <a:endParaRPr/>
          </a:p>
        </p:txBody>
      </p:sp>
      <p:sp>
        <p:nvSpPr>
          <p:cNvPr id="261" name="Google Shape;261;p29"/>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800"/>
              <a:buChar char="•"/>
            </a:pPr>
            <a:r>
              <a:rPr lang="en-US"/>
              <a:t>Istisna: It is a type of sale in which a manufacturer takes advance payment to manufacture something for a client and delivers it later after manufacturing. Mostly industrialists use this method of financing.</a:t>
            </a:r>
            <a:endParaRPr/>
          </a:p>
          <a:p>
            <a:pPr indent="-125413" lvl="0" marL="303213" rtl="0" algn="l">
              <a:lnSpc>
                <a:spcPct val="90000"/>
              </a:lnSpc>
              <a:spcBef>
                <a:spcPts val="180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Example: A factory owner ‘A’ needs financing to manufacture sports equipment in his factory. He can get 100,000 from the bank as advance payment to deliver some sports equipment 6 months later. The bank can sell the same equipment for 120,000 in the market.</a:t>
            </a:r>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aphicFrame>
        <p:nvGraphicFramePr>
          <p:cNvPr id="104" name="Google Shape;104;p3"/>
          <p:cNvGraphicFramePr/>
          <p:nvPr/>
        </p:nvGraphicFramePr>
        <p:xfrm>
          <a:off x="1" y="0"/>
          <a:ext cx="3000000" cy="3000000"/>
        </p:xfrm>
        <a:graphic>
          <a:graphicData uri="http://schemas.openxmlformats.org/drawingml/2006/table">
            <a:tbl>
              <a:tblPr bandRow="1" firstRow="1">
                <a:noFill/>
                <a:tableStyleId>{C694B778-57C7-4E08-9EF9-D6301DB90F6B}</a:tableStyleId>
              </a:tblPr>
              <a:tblGrid>
                <a:gridCol w="4062950"/>
                <a:gridCol w="4062950"/>
                <a:gridCol w="4062950"/>
              </a:tblGrid>
              <a:tr h="1409700">
                <a:tc>
                  <a:txBody>
                    <a:bodyPr/>
                    <a:lstStyle/>
                    <a:p>
                      <a:pPr indent="0" lvl="0" marL="0" marR="0" rtl="0" algn="ctr">
                        <a:spcBef>
                          <a:spcPts val="0"/>
                        </a:spcBef>
                        <a:spcAft>
                          <a:spcPts val="0"/>
                        </a:spcAft>
                        <a:buNone/>
                      </a:pPr>
                      <a:r>
                        <a:rPr lang="en-US" sz="3200" u="none" cap="none" strike="noStrike"/>
                        <a:t>Capitalist System</a:t>
                      </a:r>
                      <a:endParaRPr sz="2400" u="none" cap="none" strike="noStrike"/>
                    </a:p>
                  </a:txBody>
                  <a:tcPr marT="45725" marB="45725" marR="91450" marL="91450"/>
                </a:tc>
                <a:tc>
                  <a:txBody>
                    <a:bodyPr/>
                    <a:lstStyle/>
                    <a:p>
                      <a:pPr indent="0" lvl="0" marL="0" marR="0" rtl="0" algn="ctr">
                        <a:spcBef>
                          <a:spcPts val="0"/>
                        </a:spcBef>
                        <a:spcAft>
                          <a:spcPts val="0"/>
                        </a:spcAft>
                        <a:buNone/>
                      </a:pPr>
                      <a:r>
                        <a:rPr lang="en-US" sz="3200" u="none" cap="none" strike="noStrike"/>
                        <a:t>Communist System</a:t>
                      </a:r>
                      <a:endParaRPr sz="2400" u="none" cap="none" strike="noStrike"/>
                    </a:p>
                  </a:txBody>
                  <a:tcPr marT="45725" marB="45725" marR="91450" marL="91450"/>
                </a:tc>
                <a:tc>
                  <a:txBody>
                    <a:bodyPr/>
                    <a:lstStyle/>
                    <a:p>
                      <a:pPr indent="0" lvl="0" marL="0" marR="0" rtl="0" algn="ctr">
                        <a:spcBef>
                          <a:spcPts val="0"/>
                        </a:spcBef>
                        <a:spcAft>
                          <a:spcPts val="0"/>
                        </a:spcAft>
                        <a:buNone/>
                      </a:pPr>
                      <a:r>
                        <a:rPr lang="en-US" sz="3200" u="none" cap="none" strike="noStrike"/>
                        <a:t>Islamic System</a:t>
                      </a:r>
                      <a:endParaRPr/>
                    </a:p>
                  </a:txBody>
                  <a:tcPr marT="45725" marB="45725" marR="91450" marL="91450"/>
                </a:tc>
              </a:tr>
              <a:tr h="800100">
                <a:tc>
                  <a:txBody>
                    <a:bodyPr/>
                    <a:lstStyle/>
                    <a:p>
                      <a:pPr indent="0" lvl="0" marL="0" marR="0" rtl="0" algn="ctr">
                        <a:spcBef>
                          <a:spcPts val="0"/>
                        </a:spcBef>
                        <a:spcAft>
                          <a:spcPts val="0"/>
                        </a:spcAft>
                        <a:buNone/>
                      </a:pPr>
                      <a:r>
                        <a:rPr lang="en-US" sz="2400" u="none" cap="none" strike="noStrike"/>
                        <a:t>Private ownership of property</a:t>
                      </a:r>
                      <a:endParaRPr sz="2400" u="none" cap="none" strike="noStrike"/>
                    </a:p>
                  </a:txBody>
                  <a:tcPr marT="45725" marB="45725" marR="91450" marL="91450"/>
                </a:tc>
                <a:tc>
                  <a:txBody>
                    <a:bodyPr/>
                    <a:lstStyle/>
                    <a:p>
                      <a:pPr indent="0" lvl="0" marL="0" marR="0" rtl="0" algn="ctr">
                        <a:spcBef>
                          <a:spcPts val="0"/>
                        </a:spcBef>
                        <a:spcAft>
                          <a:spcPts val="0"/>
                        </a:spcAft>
                        <a:buNone/>
                      </a:pPr>
                      <a:r>
                        <a:rPr lang="en-US" sz="2400" u="none" cap="none" strike="noStrike"/>
                        <a:t>Public ownership of property</a:t>
                      </a:r>
                      <a:endParaRPr sz="2400" u="none" cap="none" strike="noStrike"/>
                    </a:p>
                  </a:txBody>
                  <a:tcPr marT="45725" marB="45725" marR="91450" marL="91450"/>
                </a:tc>
                <a:tc>
                  <a:txBody>
                    <a:bodyPr/>
                    <a:lstStyle/>
                    <a:p>
                      <a:pPr indent="0" lvl="0" marL="0" marR="0" rtl="0" algn="ctr">
                        <a:spcBef>
                          <a:spcPts val="0"/>
                        </a:spcBef>
                        <a:spcAft>
                          <a:spcPts val="0"/>
                        </a:spcAft>
                        <a:buNone/>
                      </a:pPr>
                      <a:r>
                        <a:rPr lang="en-US" sz="2400" u="none" cap="none" strike="noStrike"/>
                        <a:t>Private usufruct* of property</a:t>
                      </a:r>
                      <a:endParaRPr/>
                    </a:p>
                  </a:txBody>
                  <a:tcPr marT="45725" marB="45725" marR="91450" marL="91450"/>
                </a:tc>
              </a:tr>
              <a:tr h="1409700">
                <a:tc>
                  <a:txBody>
                    <a:bodyPr/>
                    <a:lstStyle/>
                    <a:p>
                      <a:pPr indent="0" lvl="0" marL="0" marR="0" rtl="0" algn="ctr">
                        <a:spcBef>
                          <a:spcPts val="0"/>
                        </a:spcBef>
                        <a:spcAft>
                          <a:spcPts val="0"/>
                        </a:spcAft>
                        <a:buNone/>
                      </a:pPr>
                      <a:r>
                        <a:rPr lang="en-US" sz="2400" u="none" cap="none" strike="noStrike"/>
                        <a:t>Free market economy</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State-controlled market economy</a:t>
                      </a:r>
                      <a:endParaRPr sz="2400" u="none" cap="none" strike="noStrike"/>
                    </a:p>
                  </a:txBody>
                  <a:tcPr marT="45725" marB="45725" marR="91450" marL="91450"/>
                </a:tc>
                <a:tc>
                  <a:txBody>
                    <a:bodyPr/>
                    <a:lstStyle/>
                    <a:p>
                      <a:pPr indent="0" lvl="0" marL="0" marR="0" rtl="0" algn="ctr">
                        <a:spcBef>
                          <a:spcPts val="0"/>
                        </a:spcBef>
                        <a:spcAft>
                          <a:spcPts val="0"/>
                        </a:spcAft>
                        <a:buNone/>
                      </a:pPr>
                      <a:r>
                        <a:rPr lang="en-US" sz="2400" u="none" cap="none" strike="noStrike"/>
                        <a:t>Free but regulated market economy. Zakat and Sadaqa for the distribution of wealth.</a:t>
                      </a:r>
                      <a:endParaRPr sz="2400" u="none" cap="none" strike="noStrike"/>
                    </a:p>
                  </a:txBody>
                  <a:tcPr marT="45725" marB="45725" marR="91450" marL="91450"/>
                </a:tc>
              </a:tr>
              <a:tr h="1409700">
                <a:tc>
                  <a:txBody>
                    <a:bodyPr/>
                    <a:lstStyle/>
                    <a:p>
                      <a:pPr indent="0" lvl="0" marL="0" marR="0" rtl="0" algn="ctr">
                        <a:spcBef>
                          <a:spcPts val="0"/>
                        </a:spcBef>
                        <a:spcAft>
                          <a:spcPts val="0"/>
                        </a:spcAft>
                        <a:buNone/>
                      </a:pPr>
                      <a:r>
                        <a:rPr lang="en-US" sz="2400" u="none" cap="none" strike="noStrike"/>
                        <a:t>Profit maximization at individual level</a:t>
                      </a:r>
                      <a:endParaRPr/>
                    </a:p>
                  </a:txBody>
                  <a:tcPr marT="45725" marB="45725" marR="91450" marL="91450"/>
                </a:tc>
                <a:tc>
                  <a:txBody>
                    <a:bodyPr/>
                    <a:lstStyle/>
                    <a:p>
                      <a:pPr indent="0" lvl="0" marL="0" marR="0" rtl="0" algn="ctr">
                        <a:spcBef>
                          <a:spcPts val="0"/>
                        </a:spcBef>
                        <a:spcAft>
                          <a:spcPts val="0"/>
                        </a:spcAft>
                        <a:buNone/>
                      </a:pPr>
                      <a:r>
                        <a:rPr lang="en-US" sz="2400" u="none" cap="none" strike="noStrike"/>
                        <a:t>Profit maximization at collective level</a:t>
                      </a:r>
                      <a:endParaRPr sz="2400" u="none" cap="none" strike="noStrike"/>
                    </a:p>
                  </a:txBody>
                  <a:tcPr marT="45725" marB="45725" marR="91450" marL="91450"/>
                </a:tc>
                <a:tc>
                  <a:txBody>
                    <a:bodyPr/>
                    <a:lstStyle/>
                    <a:p>
                      <a:pPr indent="0" lvl="0" marL="0" marR="0" rtl="0" algn="ctr">
                        <a:spcBef>
                          <a:spcPts val="0"/>
                        </a:spcBef>
                        <a:spcAft>
                          <a:spcPts val="0"/>
                        </a:spcAft>
                        <a:buNone/>
                      </a:pPr>
                      <a:r>
                        <a:rPr lang="en-US" sz="2400" u="none" cap="none" strike="noStrike"/>
                        <a:t>Profit is not the ultimate goal; The ultimate objective is to submit to the Will of Allah (S.W.T)</a:t>
                      </a:r>
                      <a:endParaRPr/>
                    </a:p>
                  </a:txBody>
                  <a:tcPr marT="45725" marB="45725" marR="91450" marL="91450"/>
                </a:tc>
              </a:tr>
            </a:tbl>
          </a:graphicData>
        </a:graphic>
      </p:graphicFrame>
      <p:sp>
        <p:nvSpPr>
          <p:cNvPr id="105" name="Google Shape;105;p3"/>
          <p:cNvSpPr/>
          <p:nvPr/>
        </p:nvSpPr>
        <p:spPr>
          <a:xfrm>
            <a:off x="455612" y="5562600"/>
            <a:ext cx="11733213"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Arial"/>
                <a:ea typeface="Arial"/>
                <a:cs typeface="Arial"/>
                <a:sym typeface="Arial"/>
              </a:rPr>
              <a:t>*a legal right to use and derive profit from property belonging to someone else provided that the property itself is not injured in any way</a:t>
            </a:r>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A general problem facing Islamic Financial Institutions</a:t>
            </a:r>
            <a:endParaRPr/>
          </a:p>
        </p:txBody>
      </p:sp>
      <p:sp>
        <p:nvSpPr>
          <p:cNvPr id="267" name="Google Shape;267;p30"/>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303213" lvl="0" marL="303213" rtl="0" algn="l">
              <a:lnSpc>
                <a:spcPct val="90000"/>
              </a:lnSpc>
              <a:spcBef>
                <a:spcPts val="0"/>
              </a:spcBef>
              <a:spcAft>
                <a:spcPts val="0"/>
              </a:spcAft>
              <a:buSzPts val="2800"/>
              <a:buChar char="•"/>
            </a:pPr>
            <a:r>
              <a:rPr lang="en-US"/>
              <a:t>How to make sure that the client will fulfill his promise?</a:t>
            </a:r>
            <a:endParaRPr/>
          </a:p>
          <a:p>
            <a:pPr indent="-125413" lvl="0" marL="303213" rtl="0" algn="l">
              <a:lnSpc>
                <a:spcPct val="90000"/>
              </a:lnSpc>
              <a:spcBef>
                <a:spcPts val="180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It can be done by taking something as security from the client.</a:t>
            </a:r>
            <a:endParaRPr/>
          </a:p>
          <a:p>
            <a:pPr indent="-125413" lvl="0" marL="303213" rtl="0" algn="l">
              <a:lnSpc>
                <a:spcPct val="90000"/>
              </a:lnSpc>
              <a:spcBef>
                <a:spcPts val="180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It can also be done by involving the law-enforcement agencies in the agreement.</a:t>
            </a:r>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4"/>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Islamic Finance: Challenge for Scholars</a:t>
            </a:r>
            <a:endParaRPr/>
          </a:p>
        </p:txBody>
      </p:sp>
      <p:sp>
        <p:nvSpPr>
          <p:cNvPr id="111" name="Google Shape;111;p4"/>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125413" lvl="0" marL="303213" rtl="0" algn="l">
              <a:lnSpc>
                <a:spcPct val="90000"/>
              </a:lnSpc>
              <a:spcBef>
                <a:spcPts val="0"/>
              </a:spcBef>
              <a:spcAft>
                <a:spcPts val="0"/>
              </a:spcAft>
              <a:buSzPts val="2800"/>
              <a:buNone/>
            </a:pPr>
            <a:r>
              <a:t/>
            </a:r>
            <a:endParaRPr/>
          </a:p>
          <a:p>
            <a:pPr indent="-303213" lvl="0" marL="303213" rtl="0" algn="l">
              <a:lnSpc>
                <a:spcPct val="90000"/>
              </a:lnSpc>
              <a:spcBef>
                <a:spcPts val="1800"/>
              </a:spcBef>
              <a:spcAft>
                <a:spcPts val="0"/>
              </a:spcAft>
              <a:buSzPts val="2800"/>
              <a:buChar char="•"/>
            </a:pPr>
            <a:r>
              <a:rPr lang="en-US"/>
              <a:t>To avoid any possibility of riba (interest) in commercial transactions.</a:t>
            </a:r>
            <a:endParaRPr/>
          </a:p>
          <a:p>
            <a:pPr indent="-303213" lvl="0" marL="303213" rtl="0" algn="l">
              <a:lnSpc>
                <a:spcPct val="90000"/>
              </a:lnSpc>
              <a:spcBef>
                <a:spcPts val="1800"/>
              </a:spcBef>
              <a:spcAft>
                <a:spcPts val="0"/>
              </a:spcAft>
              <a:buSzPts val="2800"/>
              <a:buChar char="•"/>
            </a:pPr>
            <a:r>
              <a:rPr lang="en-US"/>
              <a:t>Condemnation of riba in the strongest terms in the Qur’an and Hadith.</a:t>
            </a:r>
            <a:endParaRPr/>
          </a:p>
          <a:p>
            <a:pPr indent="-303213" lvl="0" marL="303213" rtl="0" algn="l">
              <a:lnSpc>
                <a:spcPct val="90000"/>
              </a:lnSpc>
              <a:spcBef>
                <a:spcPts val="1800"/>
              </a:spcBef>
              <a:spcAft>
                <a:spcPts val="0"/>
              </a:spcAft>
              <a:buSzPts val="2800"/>
              <a:buChar char="•"/>
            </a:pPr>
            <a:r>
              <a:rPr lang="en-US"/>
              <a:t>Riba: The second most serious sin after Shirk and Kufr</a:t>
            </a:r>
            <a:endParaRPr/>
          </a:p>
          <a:p>
            <a:pPr indent="-303213" lvl="0" marL="303213" rtl="0" algn="l">
              <a:lnSpc>
                <a:spcPct val="90000"/>
              </a:lnSpc>
              <a:spcBef>
                <a:spcPts val="1800"/>
              </a:spcBef>
              <a:spcAft>
                <a:spcPts val="0"/>
              </a:spcAft>
              <a:buSzPts val="2800"/>
              <a:buChar char="•"/>
            </a:pPr>
            <a:r>
              <a:rPr lang="en-US"/>
              <a:t>Strongest Condemnation of Riba: In Sura al-Baqara – Verses: 275 - 280</a:t>
            </a:r>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1219200" y="152400"/>
            <a:ext cx="10514012"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Sura al-Baqara: 275</a:t>
            </a:r>
            <a:endParaRPr/>
          </a:p>
        </p:txBody>
      </p:sp>
      <p:sp>
        <p:nvSpPr>
          <p:cNvPr id="117" name="Google Shape;117;p5"/>
          <p:cNvSpPr txBox="1"/>
          <p:nvPr>
            <p:ph idx="1" type="body"/>
          </p:nvPr>
        </p:nvSpPr>
        <p:spPr>
          <a:xfrm>
            <a:off x="1219200" y="1600200"/>
            <a:ext cx="10437812" cy="4572000"/>
          </a:xfrm>
          <a:prstGeom prst="rect">
            <a:avLst/>
          </a:prstGeom>
          <a:noFill/>
          <a:ln>
            <a:noFill/>
          </a:ln>
        </p:spPr>
        <p:txBody>
          <a:bodyPr anchorCtr="0" anchor="t" bIns="60925" lIns="121875" spcFirstLastPara="1" rIns="121875" wrap="square" tIns="60925">
            <a:noAutofit/>
          </a:bodyPr>
          <a:lstStyle/>
          <a:p>
            <a:pPr indent="0" lvl="0" marL="0" rtl="0" algn="ctr">
              <a:lnSpc>
                <a:spcPct val="150000"/>
              </a:lnSpc>
              <a:spcBef>
                <a:spcPts val="0"/>
              </a:spcBef>
              <a:spcAft>
                <a:spcPts val="0"/>
              </a:spcAft>
              <a:buSzPts val="2800"/>
              <a:buNone/>
            </a:pPr>
            <a:r>
              <a:rPr lang="en-US"/>
              <a:t>الَّذِينَ يَأْكُلُونَ الرِّبَا لَا يَقُومُونَ إِلَّا كَمَا يَقُومُ الَّذِي يَتَخَبَّطُهُ الشَّيْطَانُ مِنَ الْمَسِّ ۚ ذَٰلِكَ بِأَنَّهُمْ قَالُوا إِنَّمَا الْبَيْعُ مِثْلُ الرِّبَا ۗ وَأَحَلَّ اللَّهُ الْبَيْعَ وَحَرَّمَ الرِّبَا ۚ فَمَنْ جَاءَهُ مَوْعِظَةٌ مِنْ رَبِّهِ فَانْتَهَىٰ فَلَهُ مَا سَلَفَ وَأَمْرُهُ إِلَى اللَّهِ ۖ وَمَنْ عَادَ فَأُولَٰئِكَ أَصْحَابُ النَّارِ ۖ هُمْ فِيهَا خَالِدُونَ</a:t>
            </a:r>
            <a:endParaRPr/>
          </a:p>
          <a:p>
            <a:pPr indent="0" lvl="0" marL="0" rtl="0" algn="ctr">
              <a:lnSpc>
                <a:spcPct val="100000"/>
              </a:lnSpc>
              <a:spcBef>
                <a:spcPts val="1800"/>
              </a:spcBef>
              <a:spcAft>
                <a:spcPts val="0"/>
              </a:spcAft>
              <a:buSzPts val="2400"/>
              <a:buNone/>
            </a:pPr>
            <a:r>
              <a:rPr lang="en-US" sz="2400"/>
              <a:t>Those who live on usury will not rise up before Allah except like those who are driven to madness by the touch of Shaitan. That is because they claim: "Trading is no different than usury, but Allah has made trading lawful and usury unlawful. He who has received the admonition from his Rabb and has mended his way may keep his previous gains; Allah will be his judge. Those who turn back (repeat this crime), they shall be the inmates of hellfire wherein they will live for ever.</a:t>
            </a:r>
            <a:endParaRPr/>
          </a:p>
          <a:p>
            <a:pPr indent="0" lvl="0" marL="0" rtl="0" algn="ctr">
              <a:lnSpc>
                <a:spcPct val="90000"/>
              </a:lnSpc>
              <a:spcBef>
                <a:spcPts val="1800"/>
              </a:spcBef>
              <a:spcAft>
                <a:spcPts val="0"/>
              </a:spcAft>
              <a:buSzPts val="2800"/>
              <a:buNone/>
            </a:pPr>
            <a:r>
              <a:t/>
            </a:r>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6"/>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Sura al-Baqara: 276</a:t>
            </a:r>
            <a:endParaRPr/>
          </a:p>
        </p:txBody>
      </p:sp>
      <p:sp>
        <p:nvSpPr>
          <p:cNvPr id="123" name="Google Shape;123;p6"/>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0" lvl="0" marL="0" rtl="0" algn="ctr">
              <a:lnSpc>
                <a:spcPct val="90000"/>
              </a:lnSpc>
              <a:spcBef>
                <a:spcPts val="0"/>
              </a:spcBef>
              <a:spcAft>
                <a:spcPts val="0"/>
              </a:spcAft>
              <a:buSzPts val="2800"/>
              <a:buNone/>
            </a:pPr>
            <a:r>
              <a:t/>
            </a:r>
            <a:endParaRPr/>
          </a:p>
          <a:p>
            <a:pPr indent="0" lvl="0" marL="0" rtl="0" algn="ctr">
              <a:lnSpc>
                <a:spcPct val="90000"/>
              </a:lnSpc>
              <a:spcBef>
                <a:spcPts val="1800"/>
              </a:spcBef>
              <a:spcAft>
                <a:spcPts val="0"/>
              </a:spcAft>
              <a:buSzPts val="2800"/>
              <a:buNone/>
            </a:pPr>
            <a:r>
              <a:rPr lang="en-US"/>
              <a:t>يَمْحَقُ اللَّهُ الرِّبَا وَيُرْبِي الصَّدَقَاتِ ۗ وَاللَّهُ لَا يُحِبُّ كُلَّ كَفَّارٍ أَثِيمٍ</a:t>
            </a:r>
            <a:endParaRPr/>
          </a:p>
          <a:p>
            <a:pPr indent="0" lvl="0" marL="0" rtl="0" algn="ctr">
              <a:lnSpc>
                <a:spcPct val="90000"/>
              </a:lnSpc>
              <a:spcBef>
                <a:spcPts val="1800"/>
              </a:spcBef>
              <a:spcAft>
                <a:spcPts val="0"/>
              </a:spcAft>
              <a:buSzPts val="2800"/>
              <a:buNone/>
            </a:pPr>
            <a:r>
              <a:t/>
            </a:r>
            <a:endParaRPr/>
          </a:p>
          <a:p>
            <a:pPr indent="0" lvl="0" marL="0" rtl="0" algn="ctr">
              <a:lnSpc>
                <a:spcPct val="90000"/>
              </a:lnSpc>
              <a:spcBef>
                <a:spcPts val="1800"/>
              </a:spcBef>
              <a:spcAft>
                <a:spcPts val="0"/>
              </a:spcAft>
              <a:buSzPts val="2800"/>
              <a:buNone/>
            </a:pPr>
            <a:r>
              <a:rPr lang="en-US"/>
              <a:t>Allah has laid His curse on usury and blessed charity to prosper. Allah does not love any ungrateful sinner.</a:t>
            </a:r>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Sura al-Baqara: 277</a:t>
            </a:r>
            <a:endParaRPr/>
          </a:p>
        </p:txBody>
      </p:sp>
      <p:sp>
        <p:nvSpPr>
          <p:cNvPr id="129" name="Google Shape;129;p7"/>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0" lvl="0" marL="0" rtl="0" algn="ctr">
              <a:lnSpc>
                <a:spcPct val="90000"/>
              </a:lnSpc>
              <a:spcBef>
                <a:spcPts val="0"/>
              </a:spcBef>
              <a:spcAft>
                <a:spcPts val="0"/>
              </a:spcAft>
              <a:buSzPts val="2800"/>
              <a:buNone/>
            </a:pPr>
            <a:r>
              <a:t/>
            </a:r>
            <a:endParaRPr/>
          </a:p>
          <a:p>
            <a:pPr indent="0" lvl="0" marL="0" rtl="0" algn="ctr">
              <a:lnSpc>
                <a:spcPct val="90000"/>
              </a:lnSpc>
              <a:spcBef>
                <a:spcPts val="1800"/>
              </a:spcBef>
              <a:spcAft>
                <a:spcPts val="0"/>
              </a:spcAft>
              <a:buSzPts val="2800"/>
              <a:buNone/>
            </a:pPr>
            <a:r>
              <a:rPr lang="en-US"/>
              <a:t>اِنَّ الَّذِيۡنَ اٰمَنُوۡا وَعَمِلُوا الصّٰلِحٰتِ وَاَقَامُوا الصَّلٰوةَ وَاٰتَوُا الزَّكٰوةَ لَهُمۡ اَجۡرُهُمۡ عِنۡدَ رَبِّهِمۡ​ۚ وَلَا خَوۡفٌ عَلَيۡهِمۡ وَلَا هُمۡ يَحۡزَنُوۡنَ</a:t>
            </a:r>
            <a:endParaRPr/>
          </a:p>
          <a:p>
            <a:pPr indent="0" lvl="0" marL="0" rtl="0" algn="ctr">
              <a:lnSpc>
                <a:spcPct val="90000"/>
              </a:lnSpc>
              <a:spcBef>
                <a:spcPts val="1800"/>
              </a:spcBef>
              <a:spcAft>
                <a:spcPts val="0"/>
              </a:spcAft>
              <a:buSzPts val="2800"/>
              <a:buNone/>
            </a:pPr>
            <a:r>
              <a:rPr lang="en-US"/>
              <a:t>Truly the reward of those who believe and do righteous deeds and establish Prayer and pay Zakah is with their Lord; they have no reason to entertain any fear or grief.</a:t>
            </a:r>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Sura al-Baqara: 278</a:t>
            </a:r>
            <a:endParaRPr/>
          </a:p>
        </p:txBody>
      </p:sp>
      <p:sp>
        <p:nvSpPr>
          <p:cNvPr id="135" name="Google Shape;135;p8"/>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0" lvl="0" marL="0" rtl="0" algn="ctr">
              <a:lnSpc>
                <a:spcPct val="90000"/>
              </a:lnSpc>
              <a:spcBef>
                <a:spcPts val="0"/>
              </a:spcBef>
              <a:spcAft>
                <a:spcPts val="0"/>
              </a:spcAft>
              <a:buSzPts val="2800"/>
              <a:buNone/>
            </a:pPr>
            <a:r>
              <a:t/>
            </a:r>
            <a:endParaRPr/>
          </a:p>
          <a:p>
            <a:pPr indent="0" lvl="0" marL="0" rtl="0" algn="ctr">
              <a:lnSpc>
                <a:spcPct val="90000"/>
              </a:lnSpc>
              <a:spcBef>
                <a:spcPts val="1800"/>
              </a:spcBef>
              <a:spcAft>
                <a:spcPts val="0"/>
              </a:spcAft>
              <a:buSzPts val="2800"/>
              <a:buNone/>
            </a:pPr>
            <a:r>
              <a:rPr lang="en-US"/>
              <a:t>يَا أَيُّهَا الَّذِينَ آمَنُوا اتَّقُوا اللَّهَ وَذَرُوا مَا بَقِيَ مِنَ الرِّبَا إِنْ كُنْتُمْ مُؤْمِنِينَ</a:t>
            </a:r>
            <a:endParaRPr/>
          </a:p>
          <a:p>
            <a:pPr indent="0" lvl="0" marL="0" rtl="0" algn="ctr">
              <a:lnSpc>
                <a:spcPct val="90000"/>
              </a:lnSpc>
              <a:spcBef>
                <a:spcPts val="1800"/>
              </a:spcBef>
              <a:spcAft>
                <a:spcPts val="0"/>
              </a:spcAft>
              <a:buSzPts val="2800"/>
              <a:buNone/>
            </a:pPr>
            <a:r>
              <a:t/>
            </a:r>
            <a:endParaRPr/>
          </a:p>
          <a:p>
            <a:pPr indent="0" lvl="0" marL="0" rtl="0" algn="ctr">
              <a:lnSpc>
                <a:spcPct val="90000"/>
              </a:lnSpc>
              <a:spcBef>
                <a:spcPts val="1800"/>
              </a:spcBef>
              <a:spcAft>
                <a:spcPts val="0"/>
              </a:spcAft>
              <a:buSzPts val="2800"/>
              <a:buNone/>
            </a:pPr>
            <a:r>
              <a:rPr lang="en-US"/>
              <a:t>O You who believe! Fear Allah and waive what is still due to you from usury if you are indeed believers;</a:t>
            </a:r>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1219200" y="152400"/>
            <a:ext cx="9750425" cy="1295400"/>
          </a:xfrm>
          <a:prstGeom prst="rect">
            <a:avLst/>
          </a:prstGeom>
          <a:noFill/>
          <a:ln>
            <a:noFill/>
          </a:ln>
        </p:spPr>
        <p:txBody>
          <a:bodyPr anchorCtr="0" anchor="b" bIns="60925" lIns="121875" spcFirstLastPara="1" rIns="121875" wrap="square" tIns="60925">
            <a:noAutofit/>
          </a:bodyPr>
          <a:lstStyle/>
          <a:p>
            <a:pPr indent="0" lvl="0" marL="0" rtl="0" algn="l">
              <a:spcBef>
                <a:spcPts val="0"/>
              </a:spcBef>
              <a:spcAft>
                <a:spcPts val="0"/>
              </a:spcAft>
              <a:buNone/>
            </a:pPr>
            <a:r>
              <a:rPr lang="en-US"/>
              <a:t>Sura al-Baqara: 279</a:t>
            </a:r>
            <a:endParaRPr/>
          </a:p>
        </p:txBody>
      </p:sp>
      <p:sp>
        <p:nvSpPr>
          <p:cNvPr id="141" name="Google Shape;141;p9"/>
          <p:cNvSpPr txBox="1"/>
          <p:nvPr>
            <p:ph idx="1" type="body"/>
          </p:nvPr>
        </p:nvSpPr>
        <p:spPr>
          <a:xfrm>
            <a:off x="1219200" y="1600200"/>
            <a:ext cx="9750425" cy="4572000"/>
          </a:xfrm>
          <a:prstGeom prst="rect">
            <a:avLst/>
          </a:prstGeom>
          <a:noFill/>
          <a:ln>
            <a:noFill/>
          </a:ln>
        </p:spPr>
        <p:txBody>
          <a:bodyPr anchorCtr="0" anchor="t" bIns="60925" lIns="121875" spcFirstLastPara="1" rIns="121875" wrap="square" tIns="60925">
            <a:noAutofit/>
          </a:bodyPr>
          <a:lstStyle/>
          <a:p>
            <a:pPr indent="0" lvl="0" marL="0" rtl="0" algn="ctr">
              <a:lnSpc>
                <a:spcPct val="90000"/>
              </a:lnSpc>
              <a:spcBef>
                <a:spcPts val="0"/>
              </a:spcBef>
              <a:spcAft>
                <a:spcPts val="0"/>
              </a:spcAft>
              <a:buSzPts val="2800"/>
              <a:buNone/>
            </a:pPr>
            <a:r>
              <a:t/>
            </a:r>
            <a:endParaRPr/>
          </a:p>
          <a:p>
            <a:pPr indent="0" lvl="0" marL="0" rtl="0" algn="ctr">
              <a:lnSpc>
                <a:spcPct val="90000"/>
              </a:lnSpc>
              <a:spcBef>
                <a:spcPts val="1800"/>
              </a:spcBef>
              <a:spcAft>
                <a:spcPts val="0"/>
              </a:spcAft>
              <a:buSzPts val="2800"/>
              <a:buNone/>
            </a:pPr>
            <a:r>
              <a:rPr lang="en-US"/>
              <a:t>فَإِنْ لَمْ تَفْعَلُوا فَأْذَنُوا بِحَرْبٍ مِنَ اللَّهِ وَرَسُولِهِ ۖ وَإِنْ تُبْتُمْ فَلَكُمْ رُءُوسُ أَمْوَالِكُمْ لَا تَظْلِمُونَ وَلَا تُظْلَمُونَ</a:t>
            </a:r>
            <a:endParaRPr/>
          </a:p>
          <a:p>
            <a:pPr indent="0" lvl="0" marL="0" rtl="0" algn="ctr">
              <a:lnSpc>
                <a:spcPct val="90000"/>
              </a:lnSpc>
              <a:spcBef>
                <a:spcPts val="1800"/>
              </a:spcBef>
              <a:spcAft>
                <a:spcPts val="0"/>
              </a:spcAft>
              <a:buSzPts val="2800"/>
              <a:buNone/>
            </a:pPr>
            <a:r>
              <a:t/>
            </a:r>
            <a:endParaRPr/>
          </a:p>
          <a:p>
            <a:pPr indent="0" lvl="0" marL="0" rtl="0" algn="ctr">
              <a:lnSpc>
                <a:spcPct val="90000"/>
              </a:lnSpc>
              <a:spcBef>
                <a:spcPts val="1800"/>
              </a:spcBef>
              <a:spcAft>
                <a:spcPts val="0"/>
              </a:spcAft>
              <a:buSzPts val="2800"/>
              <a:buNone/>
            </a:pPr>
            <a:r>
              <a:rPr lang="en-US"/>
              <a:t>Or war shall be declared against you by Allah and His Rasool. If you repent, you may retain your principal, causing no loss to debtor and suffering no loss.</a:t>
            </a:r>
            <a:endParaRPr/>
          </a:p>
          <a:p>
            <a:pPr indent="0" lvl="0" marL="0" rtl="0" algn="ctr">
              <a:lnSpc>
                <a:spcPct val="90000"/>
              </a:lnSpc>
              <a:spcBef>
                <a:spcPts val="1800"/>
              </a:spcBef>
              <a:spcAft>
                <a:spcPts val="0"/>
              </a:spcAft>
              <a:buSzPts val="2800"/>
              <a:buNone/>
            </a:pPr>
            <a:r>
              <a:t/>
            </a:r>
            <a:endParaRP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wide_mosaic">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ooking_16x9">
      <a:dk1>
        <a:srgbClr val="000000"/>
      </a:dk1>
      <a:lt1>
        <a:srgbClr val="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2017-01-30T20:30:11Z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TC027879429991</vt:lpwstr>
  </property>
</Properties>
</file>