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3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with 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major issue with a priority queue is that it doesn't follow the usual First-In-First-Out (FIFO) order. Instead, it prioritizes elements based on their priority levels. This can lead to situations where high-priority tasks are processed ahead of lower-priority tasks, which might not always align with the expected order of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6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with 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additional issue with priority queues, especially in some implementations, is that modifying the priority of an element (for example, increasing or decreasing its priority) can be </a:t>
            </a:r>
            <a:r>
              <a:rPr lang="en-US" dirty="0" smtClean="0"/>
              <a:t>inefficient.</a:t>
            </a:r>
          </a:p>
          <a:p>
            <a:r>
              <a:rPr lang="en-US" dirty="0" smtClean="0"/>
              <a:t>In </a:t>
            </a:r>
            <a:r>
              <a:rPr lang="en-US" dirty="0"/>
              <a:t>certain cases, it may require removing the element from the priority queue and then reinserting it with the updated priority, which can be a costly operation. This can impact the efficiency of algorithms that rely on dynamically changing priorities.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6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Operating Systems (Task Scheduling)</a:t>
            </a:r>
            <a:r>
              <a:rPr lang="en-US" dirty="0"/>
              <a:t>:</a:t>
            </a:r>
          </a:p>
          <a:p>
            <a:r>
              <a:rPr lang="en-US" dirty="0"/>
              <a:t>Operating systems use queues for task scheduling. Processes in a computer system are placed in queues, and the CPU serves them in a FIFO manner. Priority queues may also be used for higher-priority tasks.</a:t>
            </a:r>
          </a:p>
          <a:p>
            <a:r>
              <a:rPr lang="en-US" b="1" dirty="0"/>
              <a:t>Printer Queue</a:t>
            </a:r>
            <a:r>
              <a:rPr lang="en-US" dirty="0"/>
              <a:t>:</a:t>
            </a:r>
          </a:p>
          <a:p>
            <a:r>
              <a:rPr lang="en-US" dirty="0"/>
              <a:t>Printers often have queues to manage print jobs. Print requests are placed in a queue, and the printer processes them one after another.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1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Network Routing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 networking, queues are used to manage the flow of data packets. Routers use queues to temporarily hold and process packets before forwarding them to their destinations.</a:t>
            </a:r>
          </a:p>
          <a:p>
            <a:r>
              <a:rPr lang="en-US" b="1" dirty="0"/>
              <a:t>Simulations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Queues are frequently used in simulations of real-world scenarios, such as traffic flow, customer service, or manufacturing processes. The queue represents the waiting line for certain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1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queue is simply a waiting line that grows by adding elements to its end and shrinks by taking elements from its </a:t>
            </a:r>
            <a:r>
              <a:rPr lang="en-US" dirty="0" smtClean="0"/>
              <a:t>front.</a:t>
            </a:r>
          </a:p>
          <a:p>
            <a:r>
              <a:rPr lang="en-US" dirty="0" smtClean="0"/>
              <a:t>Unlike </a:t>
            </a:r>
            <a:r>
              <a:rPr lang="en-US" dirty="0"/>
              <a:t>a stack, a queue is a structure in which both ends are used: one for adding new elements and one for removing </a:t>
            </a:r>
            <a:r>
              <a:rPr lang="en-US" dirty="0" smtClean="0"/>
              <a:t>them.</a:t>
            </a:r>
          </a:p>
          <a:p>
            <a:r>
              <a:rPr lang="en-US" dirty="0" smtClean="0"/>
              <a:t>Therefore</a:t>
            </a:r>
            <a:r>
              <a:rPr lang="en-US" dirty="0"/>
              <a:t>, the last element has to wait until all elements preceding it on the queue are removed. </a:t>
            </a:r>
            <a:endParaRPr lang="en-US" dirty="0" smtClean="0"/>
          </a:p>
          <a:p>
            <a:r>
              <a:rPr lang="en-US" dirty="0"/>
              <a:t>A queue is an FIFO structure: first in/first out.</a:t>
            </a:r>
          </a:p>
        </p:txBody>
      </p:sp>
    </p:spTree>
    <p:extLst>
      <p:ext uri="{BB962C8B-B14F-4D97-AF65-F5344CB8AC3E}">
        <p14:creationId xmlns:p14="http://schemas.microsoft.com/office/powerpoint/2010/main" val="341159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Queue operations are similar to stack operations. The following operations are needed to properly manage a queue</a:t>
            </a:r>
            <a:r>
              <a:rPr lang="en-US" dirty="0" smtClean="0"/>
              <a:t>:</a:t>
            </a:r>
          </a:p>
          <a:p>
            <a:r>
              <a:rPr lang="en-US" dirty="0" smtClean="0"/>
              <a:t>■ </a:t>
            </a:r>
            <a:r>
              <a:rPr lang="en-US" dirty="0"/>
              <a:t>clear()—Clear the queue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■ </a:t>
            </a:r>
            <a:r>
              <a:rPr lang="en-US" dirty="0" err="1"/>
              <a:t>isEmpty</a:t>
            </a:r>
            <a:r>
              <a:rPr lang="en-US" dirty="0"/>
              <a:t>()—Check to see if the queue is empty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■ </a:t>
            </a:r>
            <a:r>
              <a:rPr lang="en-US" dirty="0" err="1"/>
              <a:t>enqueue</a:t>
            </a:r>
            <a:r>
              <a:rPr lang="en-US" dirty="0"/>
              <a:t>(el)—Put the element el at the end of the queue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■ </a:t>
            </a:r>
            <a:r>
              <a:rPr lang="en-US" dirty="0" err="1"/>
              <a:t>dequeue</a:t>
            </a:r>
            <a:r>
              <a:rPr lang="en-US" dirty="0"/>
              <a:t>()—Take the first element from the queue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■ </a:t>
            </a:r>
            <a:r>
              <a:rPr lang="en-US" dirty="0" err="1"/>
              <a:t>firstEl</a:t>
            </a:r>
            <a:r>
              <a:rPr lang="en-US" dirty="0"/>
              <a:t>()—Return the first element in the queue without removing it</a:t>
            </a:r>
          </a:p>
        </p:txBody>
      </p:sp>
    </p:spTree>
    <p:extLst>
      <p:ext uri="{BB962C8B-B14F-4D97-AF65-F5344CB8AC3E}">
        <p14:creationId xmlns:p14="http://schemas.microsoft.com/office/powerpoint/2010/main" val="46460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Working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597" y="2795451"/>
            <a:ext cx="8899386" cy="263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7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many situations, simple queues are inadequate, because first in/first out </a:t>
            </a:r>
            <a:r>
              <a:rPr lang="en-US" dirty="0" smtClean="0"/>
              <a:t>scheduling </a:t>
            </a:r>
            <a:r>
              <a:rPr lang="en-US" dirty="0"/>
              <a:t>has to be overruled using some priority </a:t>
            </a:r>
            <a:r>
              <a:rPr lang="en-US" dirty="0" smtClean="0"/>
              <a:t>criteria.</a:t>
            </a:r>
          </a:p>
          <a:p>
            <a:r>
              <a:rPr lang="en-US" dirty="0" smtClean="0"/>
              <a:t>In </a:t>
            </a:r>
            <a:r>
              <a:rPr lang="en-US" dirty="0"/>
              <a:t>a post office example, a </a:t>
            </a:r>
            <a:r>
              <a:rPr lang="en-US" dirty="0" smtClean="0"/>
              <a:t>handicapped </a:t>
            </a:r>
            <a:r>
              <a:rPr lang="en-US" dirty="0"/>
              <a:t>person may have priority over </a:t>
            </a:r>
            <a:r>
              <a:rPr lang="en-US" dirty="0" smtClean="0"/>
              <a:t>others.</a:t>
            </a:r>
          </a:p>
          <a:p>
            <a:r>
              <a:rPr lang="en-US" dirty="0" smtClean="0"/>
              <a:t>Therefore</a:t>
            </a:r>
            <a:r>
              <a:rPr lang="en-US" dirty="0"/>
              <a:t>, when a clerk is available, a handicapped person is served instead of someone from the front of the queue</a:t>
            </a:r>
          </a:p>
        </p:txBody>
      </p:sp>
    </p:spTree>
    <p:extLst>
      <p:ext uri="{BB962C8B-B14F-4D97-AF65-F5344CB8AC3E}">
        <p14:creationId xmlns:p14="http://schemas.microsoft.com/office/powerpoint/2010/main" val="28069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sequence of processes, process </a:t>
            </a:r>
            <a:r>
              <a:rPr lang="en-US" dirty="0" err="1"/>
              <a:t>P2</a:t>
            </a:r>
            <a:r>
              <a:rPr lang="en-US" dirty="0"/>
              <a:t> may need to be executed before process </a:t>
            </a:r>
            <a:r>
              <a:rPr lang="en-US" dirty="0" err="1"/>
              <a:t>P1</a:t>
            </a:r>
            <a:r>
              <a:rPr lang="en-US" dirty="0"/>
              <a:t> for the proper functioning of a system, even though </a:t>
            </a:r>
            <a:r>
              <a:rPr lang="en-US" dirty="0" err="1"/>
              <a:t>P1</a:t>
            </a:r>
            <a:r>
              <a:rPr lang="en-US" dirty="0"/>
              <a:t> was put on the queue of waiting processes before </a:t>
            </a:r>
            <a:r>
              <a:rPr lang="en-US" dirty="0" err="1"/>
              <a:t>P2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situations like these, a modified queue, or priority queue, is needed. In priority queues, elements are </a:t>
            </a:r>
            <a:r>
              <a:rPr lang="en-US" dirty="0" err="1"/>
              <a:t>dequeued</a:t>
            </a:r>
            <a:r>
              <a:rPr lang="en-US" dirty="0"/>
              <a:t> according to their priority and their current queue position.</a:t>
            </a:r>
          </a:p>
        </p:txBody>
      </p:sp>
    </p:spTree>
    <p:extLst>
      <p:ext uri="{BB962C8B-B14F-4D97-AF65-F5344CB8AC3E}">
        <p14:creationId xmlns:p14="http://schemas.microsoft.com/office/powerpoint/2010/main" val="83674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Order Preservation:</a:t>
            </a:r>
            <a:r>
              <a:rPr lang="en-US" dirty="0"/>
              <a:t> Queues maintain the order in which elements are added, ensuring that the first element </a:t>
            </a:r>
            <a:r>
              <a:rPr lang="en-US" dirty="0" err="1"/>
              <a:t>enqueued</a:t>
            </a:r>
            <a:r>
              <a:rPr lang="en-US" dirty="0"/>
              <a:t> is the first to be </a:t>
            </a:r>
            <a:r>
              <a:rPr lang="en-US" dirty="0" err="1"/>
              <a:t>dequeued</a:t>
            </a:r>
            <a:r>
              <a:rPr lang="en-US" dirty="0"/>
              <a:t>.</a:t>
            </a:r>
          </a:p>
          <a:p>
            <a:r>
              <a:rPr lang="en-US" b="1" dirty="0"/>
              <a:t>Efficient for FIFO Operations:</a:t>
            </a:r>
            <a:r>
              <a:rPr lang="en-US" dirty="0"/>
              <a:t> Well-suited for scenarios where operations follow a First-In-First-Out (FIFO) pattern, such as task scheduling and handling requests.</a:t>
            </a:r>
          </a:p>
          <a:p>
            <a:r>
              <a:rPr lang="en-US" b="1" dirty="0"/>
              <a:t>Synchronization:</a:t>
            </a:r>
            <a:r>
              <a:rPr lang="en-US" dirty="0"/>
              <a:t> Useful for managing concurrent access to shared resources, ensuring that operations occur in a controlled and synchronized manner.</a:t>
            </a:r>
          </a:p>
          <a:p>
            <a:r>
              <a:rPr lang="en-US" b="1" dirty="0"/>
              <a:t>Buffering:</a:t>
            </a:r>
            <a:r>
              <a:rPr lang="en-US" dirty="0"/>
              <a:t> Allows for temporary storage of data, enabling smooth data flow between processes or subsystems with varying processing speeds.</a:t>
            </a:r>
          </a:p>
          <a:p>
            <a:r>
              <a:rPr lang="en-US" b="1" dirty="0"/>
              <a:t>Breadth-First Search (</a:t>
            </a:r>
            <a:r>
              <a:rPr lang="en-US" b="1" dirty="0" err="1"/>
              <a:t>BFS</a:t>
            </a:r>
            <a:r>
              <a:rPr lang="en-US" b="1" dirty="0"/>
              <a:t>):</a:t>
            </a:r>
            <a:r>
              <a:rPr lang="en-US" dirty="0"/>
              <a:t> Essential data structure for implementing </a:t>
            </a:r>
            <a:r>
              <a:rPr lang="en-US" dirty="0" err="1"/>
              <a:t>BFS</a:t>
            </a:r>
            <a:r>
              <a:rPr lang="en-US" dirty="0"/>
              <a:t> in graph traversal, providing an efficient way to explore neighboring nodes at each 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21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Capacity Limitations</a:t>
            </a:r>
            <a:r>
              <a:rPr lang="en-US" dirty="0"/>
              <a:t>: Fixed-size implementations of queues have a limited capacity. When this capacity is reached, adding more elements can lead to queue overflow.</a:t>
            </a:r>
          </a:p>
          <a:p>
            <a:r>
              <a:rPr lang="en-US" b="1" dirty="0"/>
              <a:t>No Random Access</a:t>
            </a:r>
            <a:r>
              <a:rPr lang="en-US" dirty="0"/>
              <a:t>: Unlike arrays, queues only allow access to the front and rear elements. Accessing elements in the middle requires </a:t>
            </a:r>
            <a:r>
              <a:rPr lang="en-US" dirty="0" err="1"/>
              <a:t>dequeuing</a:t>
            </a:r>
            <a:r>
              <a:rPr lang="en-US" dirty="0"/>
              <a:t> elements in front.</a:t>
            </a:r>
          </a:p>
          <a:p>
            <a:r>
              <a:rPr lang="en-US" b="1" dirty="0"/>
              <a:t>Potential for Underflow and Overflow</a:t>
            </a:r>
            <a:r>
              <a:rPr lang="en-US" dirty="0"/>
              <a:t>: Attempting to </a:t>
            </a:r>
            <a:r>
              <a:rPr lang="en-US" dirty="0" err="1"/>
              <a:t>dequeue</a:t>
            </a:r>
            <a:r>
              <a:rPr lang="en-US" dirty="0"/>
              <a:t> from an empty queue can lead to queue underflow. Conversely, trying to </a:t>
            </a:r>
            <a:r>
              <a:rPr lang="en-US" dirty="0" err="1"/>
              <a:t>enqueue</a:t>
            </a:r>
            <a:r>
              <a:rPr lang="en-US" dirty="0"/>
              <a:t> into a full queue can result in queue overflow.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83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Inefficiency for Certain Operations</a:t>
            </a:r>
            <a:r>
              <a:rPr lang="en-US" dirty="0"/>
              <a:t>: For tasks that require accessing elements in the middle of the queue, </a:t>
            </a:r>
            <a:r>
              <a:rPr lang="en-US" dirty="0" err="1"/>
              <a:t>dequeuing</a:t>
            </a:r>
            <a:r>
              <a:rPr lang="en-US" dirty="0"/>
              <a:t> and </a:t>
            </a:r>
            <a:r>
              <a:rPr lang="en-US" dirty="0" err="1"/>
              <a:t>enqueuing</a:t>
            </a:r>
            <a:r>
              <a:rPr lang="en-US" dirty="0"/>
              <a:t> multiple elements can be inefficient.</a:t>
            </a:r>
          </a:p>
          <a:p>
            <a:r>
              <a:rPr lang="en-US" b="1" dirty="0"/>
              <a:t>Synchronization Issues</a:t>
            </a:r>
            <a:r>
              <a:rPr lang="en-US" dirty="0"/>
              <a:t>: In multithreaded environments, ensuring thread safety in a queue can introduce synchronization overhead, which may impact performance and introduce potential deadlocks.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72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</TotalTime>
  <Words>860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Queue</vt:lpstr>
      <vt:lpstr>Queue</vt:lpstr>
      <vt:lpstr>Queue Operations</vt:lpstr>
      <vt:lpstr>Queue Working</vt:lpstr>
      <vt:lpstr>Priority Queue</vt:lpstr>
      <vt:lpstr>Priority Queue</vt:lpstr>
      <vt:lpstr>Queue Advantages</vt:lpstr>
      <vt:lpstr>Disadvantages</vt:lpstr>
      <vt:lpstr>Disadvantages</vt:lpstr>
      <vt:lpstr>Issue with priority queue</vt:lpstr>
      <vt:lpstr>Issue with priority queue</vt:lpstr>
      <vt:lpstr>Applications of Queue</vt:lpstr>
      <vt:lpstr>Applications of Queue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Syed Atir Raza</dc:creator>
  <cp:lastModifiedBy>Syed Atir Raza</cp:lastModifiedBy>
  <cp:revision>5</cp:revision>
  <dcterms:created xsi:type="dcterms:W3CDTF">2023-10-22T10:36:30Z</dcterms:created>
  <dcterms:modified xsi:type="dcterms:W3CDTF">2023-10-22T11:59:07Z</dcterms:modified>
</cp:coreProperties>
</file>