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Algorithms</a:t>
            </a:r>
            <a:endParaRPr lang="en-US" dirty="0"/>
          </a:p>
        </p:txBody>
      </p:sp>
      <p:sp>
        <p:nvSpPr>
          <p:cNvPr id="3" name="Subtitle 2"/>
          <p:cNvSpPr>
            <a:spLocks noGrp="1"/>
          </p:cNvSpPr>
          <p:nvPr>
            <p:ph type="subTitle" idx="1"/>
          </p:nvPr>
        </p:nvSpPr>
        <p:spPr/>
        <p:txBody>
          <a:bodyPr/>
          <a:lstStyle/>
          <a:p>
            <a:r>
              <a:rPr lang="en-US" dirty="0" smtClean="0"/>
              <a:t>Insertion sorting, </a:t>
            </a:r>
            <a:r>
              <a:rPr lang="en-US" dirty="0" smtClean="0"/>
              <a:t>selection </a:t>
            </a:r>
            <a:r>
              <a:rPr lang="en-US" dirty="0" smtClean="0"/>
              <a:t>sorting</a:t>
            </a:r>
            <a:endParaRPr lang="en-US" dirty="0"/>
          </a:p>
        </p:txBody>
      </p:sp>
    </p:spTree>
    <p:extLst>
      <p:ext uri="{BB962C8B-B14F-4D97-AF65-F5344CB8AC3E}">
        <p14:creationId xmlns:p14="http://schemas.microsoft.com/office/powerpoint/2010/main" val="24764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Selection sort is a simple sorting algorithm. This sorting algorithm is an in-place comparison-based algorithm in which the list is divided into two parts, the sorted part at the left end and the unsorted part at the right end. Initially, the sorted part is empty and the unsorted part is the entire list</a:t>
            </a:r>
            <a:r>
              <a:rPr lang="en-US" dirty="0" smtClean="0"/>
              <a:t>.</a:t>
            </a:r>
          </a:p>
          <a:p>
            <a:r>
              <a:rPr lang="en-US" dirty="0"/>
              <a:t>The smallest element is selected from the unsorted array and swapped with the leftmost element, and that element becomes a part of the sorted array. This process continues moving unsorted array boundary by one element to the right</a:t>
            </a:r>
            <a:r>
              <a:rPr lang="en-US" dirty="0" smtClean="0"/>
              <a:t>.</a:t>
            </a:r>
          </a:p>
          <a:p>
            <a:r>
              <a:rPr lang="en-US" dirty="0"/>
              <a:t>This algorithm is not suitable for large data sets as its average and worst case complexities are of Ο(</a:t>
            </a:r>
            <a:r>
              <a:rPr lang="en-US" dirty="0" err="1"/>
              <a:t>n</a:t>
            </a:r>
            <a:r>
              <a:rPr lang="en-US" baseline="30000" dirty="0" err="1"/>
              <a:t>2</a:t>
            </a:r>
            <a:r>
              <a:rPr lang="en-US" dirty="0"/>
              <a:t>), where </a:t>
            </a:r>
            <a:r>
              <a:rPr lang="en-US" b="1" dirty="0"/>
              <a:t>n</a:t>
            </a:r>
            <a:r>
              <a:rPr lang="en-US" dirty="0"/>
              <a:t> is the number of items.</a:t>
            </a:r>
          </a:p>
        </p:txBody>
      </p:sp>
    </p:spTree>
    <p:extLst>
      <p:ext uri="{BB962C8B-B14F-4D97-AF65-F5344CB8AC3E}">
        <p14:creationId xmlns:p14="http://schemas.microsoft.com/office/powerpoint/2010/main" val="239634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sp>
        <p:nvSpPr>
          <p:cNvPr id="3" name="Content Placeholder 2"/>
          <p:cNvSpPr>
            <a:spLocks noGrp="1"/>
          </p:cNvSpPr>
          <p:nvPr>
            <p:ph idx="1"/>
          </p:nvPr>
        </p:nvSpPr>
        <p:spPr/>
        <p:txBody>
          <a:bodyPr/>
          <a:lstStyle/>
          <a:p>
            <a:r>
              <a:rPr lang="en-US" dirty="0" smtClean="0"/>
              <a:t>Let us we have an array:</a:t>
            </a:r>
          </a:p>
          <a:p>
            <a:endParaRPr lang="en-US" dirty="0"/>
          </a:p>
        </p:txBody>
      </p:sp>
      <p:pic>
        <p:nvPicPr>
          <p:cNvPr id="4" name="Picture 3"/>
          <p:cNvPicPr>
            <a:picLocks noChangeAspect="1"/>
          </p:cNvPicPr>
          <p:nvPr/>
        </p:nvPicPr>
        <p:blipFill>
          <a:blip r:embed="rId2"/>
          <a:stretch>
            <a:fillRect/>
          </a:stretch>
        </p:blipFill>
        <p:spPr>
          <a:xfrm>
            <a:off x="3135416" y="3437845"/>
            <a:ext cx="4830973" cy="820646"/>
          </a:xfrm>
          <a:prstGeom prst="rect">
            <a:avLst/>
          </a:prstGeom>
        </p:spPr>
      </p:pic>
    </p:spTree>
    <p:extLst>
      <p:ext uri="{BB962C8B-B14F-4D97-AF65-F5344CB8AC3E}">
        <p14:creationId xmlns:p14="http://schemas.microsoft.com/office/powerpoint/2010/main" val="4269101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sp>
        <p:nvSpPr>
          <p:cNvPr id="3" name="Content Placeholder 2"/>
          <p:cNvSpPr>
            <a:spLocks noGrp="1"/>
          </p:cNvSpPr>
          <p:nvPr>
            <p:ph idx="1"/>
          </p:nvPr>
        </p:nvSpPr>
        <p:spPr/>
        <p:txBody>
          <a:bodyPr/>
          <a:lstStyle/>
          <a:p>
            <a:r>
              <a:rPr lang="en-US" dirty="0"/>
              <a:t>For the first position in the sorted list, the whole list is scanned sequentially. The first position where 14 is stored presently, we search the whole list and find that 10 is the lowest value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113169" y="4119427"/>
            <a:ext cx="5318418" cy="896710"/>
          </a:xfrm>
          <a:prstGeom prst="rect">
            <a:avLst/>
          </a:prstGeom>
        </p:spPr>
      </p:pic>
    </p:spTree>
    <p:extLst>
      <p:ext uri="{BB962C8B-B14F-4D97-AF65-F5344CB8AC3E}">
        <p14:creationId xmlns:p14="http://schemas.microsoft.com/office/powerpoint/2010/main" val="2904771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sp>
        <p:nvSpPr>
          <p:cNvPr id="3" name="Content Placeholder 2"/>
          <p:cNvSpPr>
            <a:spLocks noGrp="1"/>
          </p:cNvSpPr>
          <p:nvPr>
            <p:ph idx="1"/>
          </p:nvPr>
        </p:nvSpPr>
        <p:spPr>
          <a:xfrm>
            <a:off x="1478281" y="2504680"/>
            <a:ext cx="9601196" cy="3318936"/>
          </a:xfrm>
        </p:spPr>
        <p:txBody>
          <a:bodyPr/>
          <a:lstStyle/>
          <a:p>
            <a:r>
              <a:rPr lang="en-US" dirty="0"/>
              <a:t>So we replace 14 with 10. After one iteration 10, which happens to be the minimum value in the list, appears in the first position of the sorted list.</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018340" y="3477033"/>
            <a:ext cx="5655634" cy="925150"/>
          </a:xfrm>
          <a:prstGeom prst="rect">
            <a:avLst/>
          </a:prstGeom>
        </p:spPr>
      </p:pic>
    </p:spTree>
    <p:extLst>
      <p:ext uri="{BB962C8B-B14F-4D97-AF65-F5344CB8AC3E}">
        <p14:creationId xmlns:p14="http://schemas.microsoft.com/office/powerpoint/2010/main" val="2691124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sp>
        <p:nvSpPr>
          <p:cNvPr id="3" name="Content Placeholder 2"/>
          <p:cNvSpPr>
            <a:spLocks noGrp="1"/>
          </p:cNvSpPr>
          <p:nvPr>
            <p:ph idx="1"/>
          </p:nvPr>
        </p:nvSpPr>
        <p:spPr/>
        <p:txBody>
          <a:bodyPr/>
          <a:lstStyle/>
          <a:p>
            <a:r>
              <a:rPr lang="en-US" dirty="0"/>
              <a:t>For the second position, where 33 is residing, we start scanning the rest of the list in a linear manner</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933976" y="3721099"/>
            <a:ext cx="5831202" cy="924459"/>
          </a:xfrm>
          <a:prstGeom prst="rect">
            <a:avLst/>
          </a:prstGeom>
        </p:spPr>
      </p:pic>
    </p:spTree>
    <p:extLst>
      <p:ext uri="{BB962C8B-B14F-4D97-AF65-F5344CB8AC3E}">
        <p14:creationId xmlns:p14="http://schemas.microsoft.com/office/powerpoint/2010/main" val="3197014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sp>
        <p:nvSpPr>
          <p:cNvPr id="3" name="Content Placeholder 2"/>
          <p:cNvSpPr>
            <a:spLocks noGrp="1"/>
          </p:cNvSpPr>
          <p:nvPr>
            <p:ph idx="1"/>
          </p:nvPr>
        </p:nvSpPr>
        <p:spPr/>
        <p:txBody>
          <a:bodyPr/>
          <a:lstStyle/>
          <a:p>
            <a:r>
              <a:rPr lang="en-US" dirty="0"/>
              <a:t>We find that 14 is the second lowest value in the list and it should appear at the second place. We swap these values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101071" y="3817756"/>
            <a:ext cx="5324471" cy="963777"/>
          </a:xfrm>
          <a:prstGeom prst="rect">
            <a:avLst/>
          </a:prstGeom>
        </p:spPr>
      </p:pic>
    </p:spTree>
    <p:extLst>
      <p:ext uri="{BB962C8B-B14F-4D97-AF65-F5344CB8AC3E}">
        <p14:creationId xmlns:p14="http://schemas.microsoft.com/office/powerpoint/2010/main" val="3777213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sp>
        <p:nvSpPr>
          <p:cNvPr id="3" name="Content Placeholder 2"/>
          <p:cNvSpPr>
            <a:spLocks noGrp="1"/>
          </p:cNvSpPr>
          <p:nvPr>
            <p:ph idx="1"/>
          </p:nvPr>
        </p:nvSpPr>
        <p:spPr/>
        <p:txBody>
          <a:bodyPr/>
          <a:lstStyle/>
          <a:p>
            <a:r>
              <a:rPr lang="en-US" dirty="0"/>
              <a:t>The same process is applied to the rest of the items in the array.</a:t>
            </a:r>
          </a:p>
          <a:p>
            <a:r>
              <a:rPr lang="en-US" dirty="0"/>
              <a:t>Following is a pictorial depiction of the entire sorting process</a:t>
            </a:r>
          </a:p>
          <a:p>
            <a:endParaRPr lang="en-US" dirty="0"/>
          </a:p>
        </p:txBody>
      </p:sp>
      <p:pic>
        <p:nvPicPr>
          <p:cNvPr id="4" name="Picture 3"/>
          <p:cNvPicPr>
            <a:picLocks noChangeAspect="1"/>
          </p:cNvPicPr>
          <p:nvPr/>
        </p:nvPicPr>
        <p:blipFill>
          <a:blip r:embed="rId2"/>
          <a:stretch>
            <a:fillRect/>
          </a:stretch>
        </p:blipFill>
        <p:spPr>
          <a:xfrm>
            <a:off x="3357154" y="3697696"/>
            <a:ext cx="4859383" cy="2235734"/>
          </a:xfrm>
          <a:prstGeom prst="rect">
            <a:avLst/>
          </a:prstGeom>
        </p:spPr>
      </p:pic>
    </p:spTree>
    <p:extLst>
      <p:ext uri="{BB962C8B-B14F-4D97-AF65-F5344CB8AC3E}">
        <p14:creationId xmlns:p14="http://schemas.microsoft.com/office/powerpoint/2010/main" val="4127972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631475" y="2954201"/>
            <a:ext cx="4702629" cy="2620660"/>
          </a:xfrm>
          <a:prstGeom prst="rect">
            <a:avLst/>
          </a:prstGeom>
        </p:spPr>
      </p:pic>
    </p:spTree>
    <p:extLst>
      <p:ext uri="{BB962C8B-B14F-4D97-AF65-F5344CB8AC3E}">
        <p14:creationId xmlns:p14="http://schemas.microsoft.com/office/powerpoint/2010/main" val="3952608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Selection Sort Works?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653245" y="3092043"/>
            <a:ext cx="4885509" cy="2568976"/>
          </a:xfrm>
          <a:prstGeom prst="rect">
            <a:avLst/>
          </a:prstGeom>
        </p:spPr>
      </p:pic>
    </p:spTree>
    <p:extLst>
      <p:ext uri="{BB962C8B-B14F-4D97-AF65-F5344CB8AC3E}">
        <p14:creationId xmlns:p14="http://schemas.microsoft.com/office/powerpoint/2010/main" val="2061127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selection sorting</a:t>
            </a:r>
            <a:endParaRPr lang="en-US" dirty="0"/>
          </a:p>
        </p:txBody>
      </p:sp>
      <p:sp>
        <p:nvSpPr>
          <p:cNvPr id="3" name="Content Placeholder 2"/>
          <p:cNvSpPr>
            <a:spLocks noGrp="1"/>
          </p:cNvSpPr>
          <p:nvPr>
            <p:ph idx="1"/>
          </p:nvPr>
        </p:nvSpPr>
        <p:spPr/>
        <p:txBody>
          <a:bodyPr/>
          <a:lstStyle/>
          <a:p>
            <a:r>
              <a:rPr lang="en-US" dirty="0"/>
              <a:t>Step 1 − Set MIN to location 0</a:t>
            </a:r>
          </a:p>
          <a:p>
            <a:r>
              <a:rPr lang="en-US" dirty="0"/>
              <a:t>Step 2 − Search the minimum element in the list</a:t>
            </a:r>
          </a:p>
          <a:p>
            <a:r>
              <a:rPr lang="en-US" dirty="0"/>
              <a:t>Step 3 − Swap with value at location MIN</a:t>
            </a:r>
          </a:p>
          <a:p>
            <a:r>
              <a:rPr lang="en-US" dirty="0"/>
              <a:t>Step 4 − Increment MIN to point to next element</a:t>
            </a:r>
          </a:p>
          <a:p>
            <a:r>
              <a:rPr lang="en-US" dirty="0"/>
              <a:t>Step 5 − Repeat until list is sorted</a:t>
            </a:r>
          </a:p>
        </p:txBody>
      </p:sp>
    </p:spTree>
    <p:extLst>
      <p:ext uri="{BB962C8B-B14F-4D97-AF65-F5344CB8AC3E}">
        <p14:creationId xmlns:p14="http://schemas.microsoft.com/office/powerpoint/2010/main" val="47603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Sorting</a:t>
            </a:r>
            <a:endParaRPr lang="en-US" dirty="0"/>
          </a:p>
        </p:txBody>
      </p:sp>
      <p:sp>
        <p:nvSpPr>
          <p:cNvPr id="3" name="Content Placeholder 2"/>
          <p:cNvSpPr>
            <a:spLocks noGrp="1"/>
          </p:cNvSpPr>
          <p:nvPr>
            <p:ph idx="1"/>
          </p:nvPr>
        </p:nvSpPr>
        <p:spPr/>
        <p:txBody>
          <a:bodyPr/>
          <a:lstStyle/>
          <a:p>
            <a:r>
              <a:rPr lang="en-US" dirty="0"/>
              <a:t>This is an in-place comparison-based sorting algorithm. Here, a sub-list is maintained which is always sorted. </a:t>
            </a:r>
            <a:endParaRPr lang="en-US" dirty="0" smtClean="0"/>
          </a:p>
          <a:p>
            <a:r>
              <a:rPr lang="en-US" dirty="0"/>
              <a:t>For example, the lower part of an array is maintained to be sorted. An element which is to be </a:t>
            </a:r>
            <a:r>
              <a:rPr lang="en-US" dirty="0" smtClean="0"/>
              <a:t>'inserted’ </a:t>
            </a:r>
            <a:r>
              <a:rPr lang="en-US" dirty="0"/>
              <a:t>in this sorted sub-list, has to find its appropriate place and then it has to be inserted there. Hence the name, </a:t>
            </a:r>
            <a:r>
              <a:rPr lang="en-US" b="1" dirty="0"/>
              <a:t>insertion sort</a:t>
            </a:r>
            <a:r>
              <a:rPr lang="en-US" dirty="0"/>
              <a:t>.</a:t>
            </a:r>
          </a:p>
        </p:txBody>
      </p:sp>
    </p:spTree>
    <p:extLst>
      <p:ext uri="{BB962C8B-B14F-4D97-AF65-F5344CB8AC3E}">
        <p14:creationId xmlns:p14="http://schemas.microsoft.com/office/powerpoint/2010/main" val="1452650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sorting</a:t>
            </a:r>
            <a:endParaRPr lang="en-US" dirty="0"/>
          </a:p>
        </p:txBody>
      </p:sp>
      <p:sp>
        <p:nvSpPr>
          <p:cNvPr id="3" name="Content Placeholder 2"/>
          <p:cNvSpPr>
            <a:spLocks noGrp="1"/>
          </p:cNvSpPr>
          <p:nvPr>
            <p:ph idx="1"/>
          </p:nvPr>
        </p:nvSpPr>
        <p:spPr/>
        <p:txBody>
          <a:bodyPr/>
          <a:lstStyle/>
          <a:p>
            <a:r>
              <a:rPr lang="en-US" dirty="0"/>
              <a:t>The array is searched sequentially and unsorted items are moved and inserted into the sorted sub-list (in the same array</a:t>
            </a:r>
            <a:r>
              <a:rPr lang="en-US" dirty="0" smtClean="0"/>
              <a:t>).</a:t>
            </a:r>
          </a:p>
          <a:p>
            <a:r>
              <a:rPr lang="en-US" dirty="0" smtClean="0"/>
              <a:t>This </a:t>
            </a:r>
            <a:r>
              <a:rPr lang="en-US" dirty="0"/>
              <a:t>algorithm is not suitable for large data sets as its average and worst case complexity are of Ο(</a:t>
            </a:r>
            <a:r>
              <a:rPr lang="en-US" dirty="0" err="1"/>
              <a:t>n</a:t>
            </a:r>
            <a:r>
              <a:rPr lang="en-US" baseline="30000" dirty="0" err="1"/>
              <a:t>2</a:t>
            </a:r>
            <a:r>
              <a:rPr lang="en-US" dirty="0"/>
              <a:t>), where </a:t>
            </a:r>
            <a:r>
              <a:rPr lang="en-US" b="1" dirty="0"/>
              <a:t>n</a:t>
            </a:r>
            <a:r>
              <a:rPr lang="en-US" dirty="0"/>
              <a:t> is the number of items.</a:t>
            </a:r>
          </a:p>
        </p:txBody>
      </p:sp>
    </p:spTree>
    <p:extLst>
      <p:ext uri="{BB962C8B-B14F-4D97-AF65-F5344CB8AC3E}">
        <p14:creationId xmlns:p14="http://schemas.microsoft.com/office/powerpoint/2010/main" val="372760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Insertion Sort Works?</a:t>
            </a:r>
            <a:br>
              <a:rPr lang="en-US" dirty="0"/>
            </a:br>
            <a:endParaRPr lang="en-US" dirty="0"/>
          </a:p>
        </p:txBody>
      </p:sp>
      <p:sp>
        <p:nvSpPr>
          <p:cNvPr id="3" name="Content Placeholder 2"/>
          <p:cNvSpPr>
            <a:spLocks noGrp="1"/>
          </p:cNvSpPr>
          <p:nvPr>
            <p:ph idx="1"/>
          </p:nvPr>
        </p:nvSpPr>
        <p:spPr/>
        <p:txBody>
          <a:bodyPr/>
          <a:lstStyle/>
          <a:p>
            <a:r>
              <a:rPr lang="en-US" dirty="0"/>
              <a:t>Insertion sort compares the first two elements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585978" y="3353479"/>
            <a:ext cx="4810060" cy="813571"/>
          </a:xfrm>
          <a:prstGeom prst="rect">
            <a:avLst/>
          </a:prstGeom>
        </p:spPr>
      </p:pic>
    </p:spTree>
    <p:extLst>
      <p:ext uri="{BB962C8B-B14F-4D97-AF65-F5344CB8AC3E}">
        <p14:creationId xmlns:p14="http://schemas.microsoft.com/office/powerpoint/2010/main" val="3592229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Insertion Sort Works?</a:t>
            </a:r>
            <a:br>
              <a:rPr lang="en-US" dirty="0"/>
            </a:br>
            <a:endParaRPr lang="en-US" dirty="0"/>
          </a:p>
        </p:txBody>
      </p:sp>
      <p:sp>
        <p:nvSpPr>
          <p:cNvPr id="3" name="Content Placeholder 2"/>
          <p:cNvSpPr>
            <a:spLocks noGrp="1"/>
          </p:cNvSpPr>
          <p:nvPr>
            <p:ph idx="1"/>
          </p:nvPr>
        </p:nvSpPr>
        <p:spPr>
          <a:xfrm>
            <a:off x="1399904" y="2559834"/>
            <a:ext cx="9601196" cy="3318936"/>
          </a:xfrm>
        </p:spPr>
        <p:txBody>
          <a:bodyPr/>
          <a:lstStyle/>
          <a:p>
            <a:r>
              <a:rPr lang="en-US" dirty="0"/>
              <a:t>It finds that both 14 and 33 are already in ascending order. For now, 14 is in sorted sub-list</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363772" y="3569697"/>
            <a:ext cx="5267492" cy="793297"/>
          </a:xfrm>
          <a:prstGeom prst="rect">
            <a:avLst/>
          </a:prstGeom>
        </p:spPr>
      </p:pic>
    </p:spTree>
    <p:extLst>
      <p:ext uri="{BB962C8B-B14F-4D97-AF65-F5344CB8AC3E}">
        <p14:creationId xmlns:p14="http://schemas.microsoft.com/office/powerpoint/2010/main" val="1411693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Insertion Sort Works?</a:t>
            </a:r>
            <a:br>
              <a:rPr lang="en-US" dirty="0"/>
            </a:br>
            <a:endParaRPr lang="en-US" dirty="0"/>
          </a:p>
        </p:txBody>
      </p:sp>
      <p:sp>
        <p:nvSpPr>
          <p:cNvPr id="3" name="Content Placeholder 2"/>
          <p:cNvSpPr>
            <a:spLocks noGrp="1"/>
          </p:cNvSpPr>
          <p:nvPr>
            <p:ph idx="1"/>
          </p:nvPr>
        </p:nvSpPr>
        <p:spPr/>
        <p:txBody>
          <a:bodyPr/>
          <a:lstStyle/>
          <a:p>
            <a:r>
              <a:rPr lang="en-US" dirty="0"/>
              <a:t>Insertion sort moves ahead and compares 33 with 27</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725254" y="3472268"/>
            <a:ext cx="4690054" cy="1191171"/>
          </a:xfrm>
          <a:prstGeom prst="rect">
            <a:avLst/>
          </a:prstGeom>
        </p:spPr>
      </p:pic>
    </p:spTree>
    <p:extLst>
      <p:ext uri="{BB962C8B-B14F-4D97-AF65-F5344CB8AC3E}">
        <p14:creationId xmlns:p14="http://schemas.microsoft.com/office/powerpoint/2010/main" val="4225712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Insertion Sort Works?</a:t>
            </a:r>
            <a:br>
              <a:rPr lang="en-US" dirty="0"/>
            </a:br>
            <a:endParaRPr lang="en-US" dirty="0"/>
          </a:p>
        </p:txBody>
      </p:sp>
      <p:sp>
        <p:nvSpPr>
          <p:cNvPr id="3" name="Content Placeholder 2"/>
          <p:cNvSpPr>
            <a:spLocks noGrp="1"/>
          </p:cNvSpPr>
          <p:nvPr>
            <p:ph idx="1"/>
          </p:nvPr>
        </p:nvSpPr>
        <p:spPr/>
        <p:txBody>
          <a:bodyPr/>
          <a:lstStyle/>
          <a:p>
            <a:r>
              <a:rPr lang="en-US" dirty="0"/>
              <a:t>And finds that 33 is not in the correct position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219778" y="3305991"/>
            <a:ext cx="5218827" cy="1126001"/>
          </a:xfrm>
          <a:prstGeom prst="rect">
            <a:avLst/>
          </a:prstGeom>
        </p:spPr>
      </p:pic>
    </p:spTree>
    <p:extLst>
      <p:ext uri="{BB962C8B-B14F-4D97-AF65-F5344CB8AC3E}">
        <p14:creationId xmlns:p14="http://schemas.microsoft.com/office/powerpoint/2010/main" val="1766483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Insertion Sort Works?</a:t>
            </a:r>
            <a:br>
              <a:rPr lang="en-US" dirty="0"/>
            </a:br>
            <a:endParaRPr lang="en-US" dirty="0"/>
          </a:p>
        </p:txBody>
      </p:sp>
      <p:sp>
        <p:nvSpPr>
          <p:cNvPr id="3" name="Content Placeholder 2"/>
          <p:cNvSpPr>
            <a:spLocks noGrp="1"/>
          </p:cNvSpPr>
          <p:nvPr>
            <p:ph idx="1"/>
          </p:nvPr>
        </p:nvSpPr>
        <p:spPr/>
        <p:txBody>
          <a:bodyPr/>
          <a:lstStyle/>
          <a:p>
            <a:r>
              <a:rPr lang="en-US" dirty="0" smtClean="0"/>
              <a:t>Finally we have a list of 4 , 4 items in array in a sorted form</a:t>
            </a:r>
          </a:p>
          <a:p>
            <a:endParaRPr lang="en-US" dirty="0"/>
          </a:p>
        </p:txBody>
      </p:sp>
      <p:pic>
        <p:nvPicPr>
          <p:cNvPr id="4" name="Picture 3"/>
          <p:cNvPicPr>
            <a:picLocks noChangeAspect="1"/>
          </p:cNvPicPr>
          <p:nvPr/>
        </p:nvPicPr>
        <p:blipFill>
          <a:blip r:embed="rId2"/>
          <a:stretch>
            <a:fillRect/>
          </a:stretch>
        </p:blipFill>
        <p:spPr>
          <a:xfrm>
            <a:off x="3632614" y="3512547"/>
            <a:ext cx="4555303" cy="1281522"/>
          </a:xfrm>
          <a:prstGeom prst="rect">
            <a:avLst/>
          </a:prstGeom>
        </p:spPr>
      </p:pic>
    </p:spTree>
    <p:extLst>
      <p:ext uri="{BB962C8B-B14F-4D97-AF65-F5344CB8AC3E}">
        <p14:creationId xmlns:p14="http://schemas.microsoft.com/office/powerpoint/2010/main" val="4028977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16818"/>
            <a:ext cx="9601196" cy="1303867"/>
          </a:xfrm>
        </p:spPr>
        <p:txBody>
          <a:bodyPr/>
          <a:lstStyle/>
          <a:p>
            <a:r>
              <a:rPr lang="en-US" dirty="0" smtClean="0"/>
              <a:t>Algorithm for insertion sort</a:t>
            </a:r>
            <a:endParaRPr lang="en-US" dirty="0"/>
          </a:p>
        </p:txBody>
      </p:sp>
      <p:sp>
        <p:nvSpPr>
          <p:cNvPr id="3" name="Content Placeholder 2"/>
          <p:cNvSpPr>
            <a:spLocks noGrp="1"/>
          </p:cNvSpPr>
          <p:nvPr>
            <p:ph idx="1"/>
          </p:nvPr>
        </p:nvSpPr>
        <p:spPr/>
        <p:txBody>
          <a:bodyPr>
            <a:normAutofit lnSpcReduction="10000"/>
          </a:bodyPr>
          <a:lstStyle/>
          <a:p>
            <a:r>
              <a:rPr lang="en-US" dirty="0"/>
              <a:t>Step 1 − If it is the first element, it is already sorted. return 1;</a:t>
            </a:r>
          </a:p>
          <a:p>
            <a:r>
              <a:rPr lang="en-US" dirty="0"/>
              <a:t>Step 2 − Pick next element</a:t>
            </a:r>
          </a:p>
          <a:p>
            <a:r>
              <a:rPr lang="en-US" dirty="0"/>
              <a:t>Step 3 − Compare with all elements in the sorted sub-list</a:t>
            </a:r>
          </a:p>
          <a:p>
            <a:r>
              <a:rPr lang="en-US" dirty="0"/>
              <a:t>Step 4 − Shift all the elements in the sorted sub-list that is greater than the </a:t>
            </a:r>
          </a:p>
          <a:p>
            <a:r>
              <a:rPr lang="en-US" dirty="0"/>
              <a:t>         value to be sorted</a:t>
            </a:r>
          </a:p>
          <a:p>
            <a:r>
              <a:rPr lang="en-US" dirty="0"/>
              <a:t>Step 5 − Insert the value</a:t>
            </a:r>
          </a:p>
          <a:p>
            <a:r>
              <a:rPr lang="en-US" dirty="0"/>
              <a:t>Step 6 − Repeat until list is sorted</a:t>
            </a:r>
          </a:p>
        </p:txBody>
      </p:sp>
    </p:spTree>
    <p:extLst>
      <p:ext uri="{BB962C8B-B14F-4D97-AF65-F5344CB8AC3E}">
        <p14:creationId xmlns:p14="http://schemas.microsoft.com/office/powerpoint/2010/main" val="2761987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79</TotalTime>
  <Words>603</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Sorting Algorithms</vt:lpstr>
      <vt:lpstr>Insertion Sorting</vt:lpstr>
      <vt:lpstr>Insertion sorting</vt:lpstr>
      <vt:lpstr>How Insertion Sort Works? </vt:lpstr>
      <vt:lpstr>How Insertion Sort Works? </vt:lpstr>
      <vt:lpstr>How Insertion Sort Works? </vt:lpstr>
      <vt:lpstr>How Insertion Sort Works? </vt:lpstr>
      <vt:lpstr>How Insertion Sort Works? </vt:lpstr>
      <vt:lpstr>Algorithm for insertion sort</vt:lpstr>
      <vt:lpstr>Selection Sorting</vt:lpstr>
      <vt:lpstr>How Selection Sort Works? </vt:lpstr>
      <vt:lpstr>How Selection Sort Works? </vt:lpstr>
      <vt:lpstr>How Selection Sort Works? </vt:lpstr>
      <vt:lpstr>How Selection Sort Works? </vt:lpstr>
      <vt:lpstr>How Selection Sort Works? </vt:lpstr>
      <vt:lpstr>How Selection Sort Works? </vt:lpstr>
      <vt:lpstr>How Selection Sort Works? </vt:lpstr>
      <vt:lpstr>How Selection Sort Works? </vt:lpstr>
      <vt:lpstr>Algorithm for selection sorting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Syed Atir Raza</dc:creator>
  <cp:lastModifiedBy>Syed Atir Raza</cp:lastModifiedBy>
  <cp:revision>3</cp:revision>
  <dcterms:created xsi:type="dcterms:W3CDTF">2022-11-16T03:58:13Z</dcterms:created>
  <dcterms:modified xsi:type="dcterms:W3CDTF">2022-11-16T09:46:46Z</dcterms:modified>
</cp:coreProperties>
</file>