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4472-5045-4D64-A151-8CECE8E62C8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9E46-9AFA-4D8F-819F-1BCC2A87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C4472-5045-4D64-A151-8CECE8E62C8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99E46-9AFA-4D8F-819F-1BCC2A87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Tree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0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Labeled Binary tree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6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tree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6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tree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2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Binary Tree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9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Unlabeled BT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6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Unlabeled BT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1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Unlabeled BT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7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Unlabeled BTs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Labeled Binary tree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7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Binary Tree</vt:lpstr>
      <vt:lpstr>Binary tree</vt:lpstr>
      <vt:lpstr>Binary tree</vt:lpstr>
      <vt:lpstr>Types of Binary Tree</vt:lpstr>
      <vt:lpstr>Unlabeled BT</vt:lpstr>
      <vt:lpstr>Unlabeled BT</vt:lpstr>
      <vt:lpstr>Unlabeled BT</vt:lpstr>
      <vt:lpstr>Unlabeled BTs</vt:lpstr>
      <vt:lpstr>Labeled Binary tree</vt:lpstr>
      <vt:lpstr>Labeled Binary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</dc:title>
  <dc:creator>Syed Atir Raza</dc:creator>
  <cp:lastModifiedBy>Syed Atir Raza</cp:lastModifiedBy>
  <cp:revision>3</cp:revision>
  <dcterms:created xsi:type="dcterms:W3CDTF">2022-12-20T04:20:06Z</dcterms:created>
  <dcterms:modified xsi:type="dcterms:W3CDTF">2023-01-25T08:31:47Z</dcterms:modified>
</cp:coreProperties>
</file>