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12/7/2023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b="1" dirty="0" smtClean="0"/>
              <a:t>Graph traversals Breadth first search / Depth first search</a:t>
            </a:r>
            <a:endParaRPr lang="en-US" sz="3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429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2" y="2478555"/>
            <a:ext cx="9601196" cy="3318936"/>
          </a:xfrm>
        </p:spPr>
        <p:txBody>
          <a:bodyPr/>
          <a:lstStyle/>
          <a:p>
            <a:r>
              <a:rPr lang="en-US" dirty="0"/>
              <a:t>Remove node 2 from the front of queue and visit the unvisited </a:t>
            </a:r>
            <a:r>
              <a:rPr lang="en-US" dirty="0" err="1"/>
              <a:t>neighbours</a:t>
            </a:r>
            <a:r>
              <a:rPr lang="en-US" dirty="0"/>
              <a:t> and push them into queue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3053" y="3495674"/>
            <a:ext cx="6797701" cy="213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381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 </a:t>
            </a:r>
            <a:r>
              <a:rPr lang="en-US" dirty="0"/>
              <a:t>node 3 from the front of queue and visit the unvisited </a:t>
            </a:r>
            <a:r>
              <a:rPr lang="en-US" dirty="0" err="1"/>
              <a:t>neighbours</a:t>
            </a:r>
            <a:r>
              <a:rPr lang="en-US" dirty="0"/>
              <a:t> and push them into queue. </a:t>
            </a:r>
            <a:br>
              <a:rPr lang="en-US" dirty="0"/>
            </a:br>
            <a:r>
              <a:rPr lang="en-US" dirty="0"/>
              <a:t>As we can see that every </a:t>
            </a:r>
            <a:r>
              <a:rPr lang="en-US" dirty="0" err="1"/>
              <a:t>neighbours</a:t>
            </a:r>
            <a:r>
              <a:rPr lang="en-US" dirty="0"/>
              <a:t> of node 3 is visited, so move to the next node that are in the front of the queue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634" y="4216400"/>
            <a:ext cx="6688183" cy="175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957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Remove node 4 from the front of queue and </a:t>
            </a:r>
            <a:r>
              <a:rPr lang="en-US" dirty="0" err="1"/>
              <a:t>and</a:t>
            </a:r>
            <a:r>
              <a:rPr lang="en-US" dirty="0"/>
              <a:t> visit the unvisited </a:t>
            </a:r>
            <a:r>
              <a:rPr lang="en-US" dirty="0" err="1"/>
              <a:t>neighbours</a:t>
            </a:r>
            <a:r>
              <a:rPr lang="en-US" dirty="0"/>
              <a:t> and push </a:t>
            </a:r>
            <a:r>
              <a:rPr lang="en-US" dirty="0" err="1"/>
              <a:t>ithem</a:t>
            </a:r>
            <a:r>
              <a:rPr lang="en-US" dirty="0"/>
              <a:t> into queue. </a:t>
            </a:r>
            <a:br>
              <a:rPr lang="en-US" dirty="0"/>
            </a:br>
            <a:r>
              <a:rPr lang="en-US" dirty="0"/>
              <a:t>As we can see that every </a:t>
            </a:r>
            <a:r>
              <a:rPr lang="en-US" dirty="0" err="1"/>
              <a:t>neighbours</a:t>
            </a:r>
            <a:r>
              <a:rPr lang="en-US" dirty="0"/>
              <a:t> of node 4 are visited, so move to the next node that is in the front of the queue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559" y="4216400"/>
            <a:ext cx="6753497" cy="1831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464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two kinds of Graph traversals:</a:t>
            </a:r>
          </a:p>
          <a:p>
            <a:r>
              <a:rPr lang="en-US" dirty="0" smtClean="0"/>
              <a:t>1- Breadth first search</a:t>
            </a:r>
          </a:p>
          <a:p>
            <a:r>
              <a:rPr lang="en-US" dirty="0" smtClean="0"/>
              <a:t>2- Depth first 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45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Breadth First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breadth-first search (</a:t>
            </a:r>
            <a:r>
              <a:rPr lang="en-US" dirty="0" err="1"/>
              <a:t>BFS</a:t>
            </a:r>
            <a:r>
              <a:rPr lang="en-US" dirty="0"/>
              <a:t>) algorithm is used to search a tree or graph data structure for a node that meets a set of </a:t>
            </a:r>
            <a:r>
              <a:rPr lang="en-US" dirty="0" smtClean="0"/>
              <a:t>criteria.</a:t>
            </a:r>
          </a:p>
          <a:p>
            <a:r>
              <a:rPr lang="en-US" dirty="0" smtClean="0"/>
              <a:t>It </a:t>
            </a:r>
            <a:r>
              <a:rPr lang="en-US" dirty="0"/>
              <a:t>starts at the tree’s root or graph and searches/visits all nodes at the current depth level before moving on to the nodes at the next depth </a:t>
            </a:r>
            <a:r>
              <a:rPr lang="en-US" dirty="0" smtClean="0"/>
              <a:t>level.</a:t>
            </a:r>
          </a:p>
          <a:p>
            <a:r>
              <a:rPr lang="en-US" dirty="0" smtClean="0"/>
              <a:t>Breadth-first </a:t>
            </a:r>
            <a:r>
              <a:rPr lang="en-US" dirty="0"/>
              <a:t>search can be used to solve many problems in graph theory.</a:t>
            </a:r>
          </a:p>
        </p:txBody>
      </p:sp>
    </p:spTree>
    <p:extLst>
      <p:ext uri="{BB962C8B-B14F-4D97-AF65-F5344CB8AC3E}">
        <p14:creationId xmlns:p14="http://schemas.microsoft.com/office/powerpoint/2010/main" val="2370407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We’ll divide the vertices into two modes:</a:t>
            </a:r>
          </a:p>
          <a:p>
            <a:r>
              <a:rPr lang="en-US" dirty="0" smtClean="0"/>
              <a:t>1 – visited </a:t>
            </a:r>
          </a:p>
          <a:p>
            <a:r>
              <a:rPr lang="en-US" dirty="0" smtClean="0"/>
              <a:t>2- not visited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253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Follow the below method to implement </a:t>
            </a:r>
            <a:r>
              <a:rPr lang="en-US" dirty="0" err="1"/>
              <a:t>BFS</a:t>
            </a:r>
            <a:r>
              <a:rPr lang="en-US" dirty="0"/>
              <a:t> traversal</a:t>
            </a:r>
            <a:r>
              <a:rPr lang="en-US" dirty="0" smtClean="0"/>
              <a:t>.</a:t>
            </a:r>
          </a:p>
          <a:p>
            <a:pPr fontAlgn="base"/>
            <a:r>
              <a:rPr lang="en-US" dirty="0"/>
              <a:t>Declare a queue and insert the starting vertex.</a:t>
            </a:r>
          </a:p>
          <a:p>
            <a:pPr fontAlgn="base"/>
            <a:r>
              <a:rPr lang="en-US" dirty="0"/>
              <a:t>Initialize a </a:t>
            </a:r>
            <a:r>
              <a:rPr lang="en-US" b="1" dirty="0"/>
              <a:t>visited</a:t>
            </a:r>
            <a:r>
              <a:rPr lang="en-US" dirty="0"/>
              <a:t> array and mark the starting vertex as visited.</a:t>
            </a:r>
          </a:p>
          <a:p>
            <a:pPr fontAlgn="base"/>
            <a:r>
              <a:rPr lang="en-US" dirty="0"/>
              <a:t>Follow the below process till the queue becomes empty:</a:t>
            </a:r>
          </a:p>
          <a:p>
            <a:pPr lvl="1" fontAlgn="base"/>
            <a:r>
              <a:rPr lang="en-US" dirty="0"/>
              <a:t>Remove the first vertex of the queue.</a:t>
            </a:r>
          </a:p>
          <a:p>
            <a:pPr lvl="1" fontAlgn="base"/>
            <a:r>
              <a:rPr lang="en-US" dirty="0"/>
              <a:t>Mark that vertex as visited.</a:t>
            </a:r>
          </a:p>
          <a:p>
            <a:pPr lvl="1" fontAlgn="base"/>
            <a:r>
              <a:rPr lang="en-US" dirty="0"/>
              <a:t>Insert all the unvisited neighbors of the vertex into the queue.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326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990359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1196" y="2834640"/>
            <a:ext cx="6912802" cy="2225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355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2" y="2543869"/>
            <a:ext cx="9601196" cy="3318936"/>
          </a:xfrm>
        </p:spPr>
        <p:txBody>
          <a:bodyPr/>
          <a:lstStyle/>
          <a:p>
            <a:r>
              <a:rPr lang="en-US" dirty="0"/>
              <a:t>Push node 0 into queue and mark it visited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3565" y="3490913"/>
            <a:ext cx="5938010" cy="1877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648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Remove node 0 from the front of queue and visit the unvisited </a:t>
            </a:r>
            <a:r>
              <a:rPr lang="en-US" dirty="0" smtClean="0"/>
              <a:t>neighbors </a:t>
            </a:r>
            <a:r>
              <a:rPr lang="en-US" dirty="0"/>
              <a:t>and push them into queue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2388" y="3546837"/>
            <a:ext cx="6154101" cy="1838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723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Remove node 1 from the front of queue and visit the unvisited </a:t>
            </a:r>
            <a:r>
              <a:rPr lang="en-US" dirty="0" smtClean="0"/>
              <a:t>neighbors </a:t>
            </a:r>
            <a:r>
              <a:rPr lang="en-US" dirty="0"/>
              <a:t>and push them into </a:t>
            </a:r>
            <a:r>
              <a:rPr lang="en-US" dirty="0" smtClean="0"/>
              <a:t>queue.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9771" y="3689168"/>
            <a:ext cx="5721803" cy="2006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4040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17</TotalTime>
  <Words>228</Words>
  <Application>Microsoft Office PowerPoint</Application>
  <PresentationFormat>Widescreen</PresentationFormat>
  <Paragraphs>34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Garamond</vt:lpstr>
      <vt:lpstr>Organic</vt:lpstr>
      <vt:lpstr>Graph traversals Breadth first search / Depth first search</vt:lpstr>
      <vt:lpstr>Understanding</vt:lpstr>
      <vt:lpstr>Breadth First Search</vt:lpstr>
      <vt:lpstr>BFS</vt:lpstr>
      <vt:lpstr>Example</vt:lpstr>
      <vt:lpstr>Example</vt:lpstr>
      <vt:lpstr>BFS</vt:lpstr>
      <vt:lpstr>BFS</vt:lpstr>
      <vt:lpstr>BFS</vt:lpstr>
      <vt:lpstr>BFS</vt:lpstr>
      <vt:lpstr>BFS</vt:lpstr>
      <vt:lpstr>BFS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traversals Breadth first search / Depth first search</dc:title>
  <dc:creator>Syed Atir Raza</dc:creator>
  <cp:lastModifiedBy>Syed Atir Raza</cp:lastModifiedBy>
  <cp:revision>4</cp:revision>
  <dcterms:created xsi:type="dcterms:W3CDTF">2023-01-09T09:53:40Z</dcterms:created>
  <dcterms:modified xsi:type="dcterms:W3CDTF">2023-12-07T04:41:43Z</dcterms:modified>
</cp:coreProperties>
</file>