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Depth First Search/Topological Ordering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[1, 2, 3, 4, 5] would be a topological ordering of the graph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91" y="3069227"/>
            <a:ext cx="5712822" cy="280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7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Understand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initialize all the nodes to ready state.</a:t>
            </a:r>
          </a:p>
          <a:p>
            <a:r>
              <a:rPr lang="en-US" dirty="0" smtClean="0"/>
              <a:t>Step 2 – push starting node on stack and repeat until the branch is empty.</a:t>
            </a:r>
          </a:p>
          <a:p>
            <a:r>
              <a:rPr lang="en-US" dirty="0" smtClean="0"/>
              <a:t>Step 3- pop the top node and change the state to processed.</a:t>
            </a:r>
          </a:p>
          <a:p>
            <a:r>
              <a:rPr lang="en-US" dirty="0" smtClean="0"/>
              <a:t>Step 4 – push all the nodes that are in ready state.</a:t>
            </a:r>
          </a:p>
          <a:p>
            <a:r>
              <a:rPr lang="en-US" dirty="0" smtClean="0"/>
              <a:t>Step 5- exit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513" y="2557463"/>
            <a:ext cx="446897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DFS of the above mentioned example will be:</a:t>
            </a:r>
          </a:p>
          <a:p>
            <a:r>
              <a:rPr lang="en-US" b="1" dirty="0" err="1" smtClean="0"/>
              <a:t>ADEBFC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438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112" y="2878138"/>
            <a:ext cx="4295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DFS of the above mentioned example will be:</a:t>
            </a:r>
          </a:p>
          <a:p>
            <a:r>
              <a:rPr lang="en-US" b="1" dirty="0" err="1" smtClean="0"/>
              <a:t>AFDBEC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018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topological sort</a:t>
            </a:r>
            <a:r>
              <a:rPr lang="en-US" dirty="0"/>
              <a:t> algorithm takes a directed graph and returns an array of the nodes where each node appears before all the nodes it points to</a:t>
            </a:r>
            <a:r>
              <a:rPr lang="en-US" dirty="0" smtClean="0"/>
              <a:t>.</a:t>
            </a:r>
          </a:p>
          <a:p>
            <a:r>
              <a:rPr lang="en-US" dirty="0"/>
              <a:t>The ordering of the nodes in the array is called a </a:t>
            </a:r>
            <a:r>
              <a:rPr lang="en-US" b="1" dirty="0" smtClean="0"/>
              <a:t>topological </a:t>
            </a:r>
            <a:r>
              <a:rPr lang="en-US" b="1" dirty="0"/>
              <a:t>ordering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Let us understand it with the help of an example.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1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Ordering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872" y="3095898"/>
            <a:ext cx="4440256" cy="22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3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above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in the above mentioned problem </a:t>
            </a:r>
            <a:r>
              <a:rPr lang="en-US" dirty="0"/>
              <a:t>node 1 points to nodes 2 and 3, node 1 appears before them in the ordering. And, since nodes 2 and 3 both point to node 4, they appear before it in the ordering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the final look of an array as topological order will be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23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1313</TotalTime>
  <Words>182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Depth First Search/Topological Ordering</vt:lpstr>
      <vt:lpstr>Algorithm to Understand DFS</vt:lpstr>
      <vt:lpstr>Example</vt:lpstr>
      <vt:lpstr>Example answer</vt:lpstr>
      <vt:lpstr>Another example</vt:lpstr>
      <vt:lpstr>Solution</vt:lpstr>
      <vt:lpstr>Topological Ordering</vt:lpstr>
      <vt:lpstr>Topological Ordering example</vt:lpstr>
      <vt:lpstr>Solution to above problem</vt:lpstr>
      <vt:lpstr>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</dc:title>
  <dc:creator>Syed Atir Raza</dc:creator>
  <cp:lastModifiedBy>Syed Atir Raza</cp:lastModifiedBy>
  <cp:revision>4</cp:revision>
  <dcterms:created xsi:type="dcterms:W3CDTF">2023-01-15T14:39:54Z</dcterms:created>
  <dcterms:modified xsi:type="dcterms:W3CDTF">2023-06-13T05:36:06Z</dcterms:modified>
</cp:coreProperties>
</file>