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3/8/2023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3/8/2023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Types</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Tree>
    <p:extLst>
      <p:ext uri="{BB962C8B-B14F-4D97-AF65-F5344CB8AC3E}">
        <p14:creationId xmlns:p14="http://schemas.microsoft.com/office/powerpoint/2010/main" val="3344662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a:t>
            </a:r>
            <a:endParaRPr lang="en-US" dirty="0"/>
          </a:p>
        </p:txBody>
      </p:sp>
      <p:sp>
        <p:nvSpPr>
          <p:cNvPr id="3" name="Content Placeholder 2"/>
          <p:cNvSpPr>
            <a:spLocks noGrp="1"/>
          </p:cNvSpPr>
          <p:nvPr>
            <p:ph idx="1"/>
          </p:nvPr>
        </p:nvSpPr>
        <p:spPr/>
        <p:txBody>
          <a:bodyPr/>
          <a:lstStyle/>
          <a:p>
            <a:r>
              <a:rPr lang="en-US" dirty="0"/>
              <a:t>In C++, a pointer is a data type that stores the memory address of another object, such as a variable, an array, or a function. The memory address is represented as a </a:t>
            </a:r>
            <a:r>
              <a:rPr lang="en-US" b="1" dirty="0"/>
              <a:t>hexadecimal number</a:t>
            </a:r>
            <a:r>
              <a:rPr lang="en-US" dirty="0" smtClean="0"/>
              <a:t>.</a:t>
            </a:r>
          </a:p>
          <a:p>
            <a:r>
              <a:rPr lang="en-US" dirty="0" smtClean="0"/>
              <a:t>We have some types of pointer data types.</a:t>
            </a:r>
            <a:endParaRPr lang="en-US" dirty="0"/>
          </a:p>
        </p:txBody>
      </p:sp>
    </p:spTree>
    <p:extLst>
      <p:ext uri="{BB962C8B-B14F-4D97-AF65-F5344CB8AC3E}">
        <p14:creationId xmlns:p14="http://schemas.microsoft.com/office/powerpoint/2010/main" val="3409305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a:t>
            </a:r>
            <a:endParaRPr lang="en-US" dirty="0"/>
          </a:p>
        </p:txBody>
      </p:sp>
      <p:sp>
        <p:nvSpPr>
          <p:cNvPr id="3" name="Content Placeholder 2"/>
          <p:cNvSpPr>
            <a:spLocks noGrp="1"/>
          </p:cNvSpPr>
          <p:nvPr>
            <p:ph idx="1"/>
          </p:nvPr>
        </p:nvSpPr>
        <p:spPr/>
        <p:txBody>
          <a:bodyPr>
            <a:normAutofit fontScale="92500"/>
          </a:bodyPr>
          <a:lstStyle/>
          <a:p>
            <a:r>
              <a:rPr lang="en-US" b="1" dirty="0"/>
              <a:t>Pointer to </a:t>
            </a:r>
            <a:r>
              <a:rPr lang="en-US" b="1" dirty="0" err="1"/>
              <a:t>int</a:t>
            </a:r>
            <a:r>
              <a:rPr lang="en-US" dirty="0"/>
              <a:t>: A pointer to an integer variable that stores the memory address of the integer variable</a:t>
            </a:r>
            <a:r>
              <a:rPr lang="en-US" dirty="0" smtClean="0"/>
              <a:t>.</a:t>
            </a:r>
          </a:p>
          <a:p>
            <a:r>
              <a:rPr lang="en-US" b="1" dirty="0"/>
              <a:t>Pointer to char: </a:t>
            </a:r>
            <a:r>
              <a:rPr lang="en-US" dirty="0"/>
              <a:t>A pointer to a character variable that stores the memory address of the character variable</a:t>
            </a:r>
            <a:r>
              <a:rPr lang="en-US" dirty="0" smtClean="0"/>
              <a:t>.</a:t>
            </a:r>
          </a:p>
          <a:p>
            <a:r>
              <a:rPr lang="en-US" b="1" dirty="0"/>
              <a:t>Pointer to float</a:t>
            </a:r>
            <a:r>
              <a:rPr lang="en-US" dirty="0"/>
              <a:t>: A pointer to a floating-point variable that stores the memory address of the floating-point variable</a:t>
            </a:r>
            <a:r>
              <a:rPr lang="en-US" dirty="0" smtClean="0"/>
              <a:t>.</a:t>
            </a:r>
          </a:p>
          <a:p>
            <a:r>
              <a:rPr lang="en-US" b="1" dirty="0"/>
              <a:t>Pointer to double</a:t>
            </a:r>
            <a:r>
              <a:rPr lang="en-US" dirty="0"/>
              <a:t>: A pointer to a double-precision floating-point variable that stores the memory address of the double-precision floating-point variable.</a:t>
            </a:r>
          </a:p>
        </p:txBody>
      </p:sp>
    </p:spTree>
    <p:extLst>
      <p:ext uri="{BB962C8B-B14F-4D97-AF65-F5344CB8AC3E}">
        <p14:creationId xmlns:p14="http://schemas.microsoft.com/office/powerpoint/2010/main" val="3225627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3931" y="1084217"/>
            <a:ext cx="8072846" cy="3970318"/>
          </a:xfrm>
          <a:prstGeom prst="rect">
            <a:avLst/>
          </a:prstGeom>
        </p:spPr>
        <p:txBody>
          <a:bodyPr wrap="square">
            <a:spAutoFit/>
          </a:bodyPr>
          <a:lstStyle/>
          <a:p>
            <a:r>
              <a:rPr lang="en-US" dirty="0"/>
              <a:t>#include &lt;</a:t>
            </a:r>
            <a:r>
              <a:rPr lang="en-US" dirty="0" err="1"/>
              <a:t>iostream</a:t>
            </a:r>
            <a:r>
              <a:rPr lang="en-US" dirty="0"/>
              <a:t>&gt;</a:t>
            </a:r>
          </a:p>
          <a:p>
            <a:r>
              <a:rPr lang="en-US" dirty="0"/>
              <a:t>using namespace </a:t>
            </a:r>
            <a:r>
              <a:rPr lang="en-US" dirty="0" err="1"/>
              <a:t>std</a:t>
            </a:r>
            <a:r>
              <a:rPr lang="en-US" dirty="0"/>
              <a:t>;</a:t>
            </a:r>
          </a:p>
          <a:p>
            <a:endParaRPr lang="en-US" dirty="0"/>
          </a:p>
          <a:p>
            <a:r>
              <a:rPr lang="en-US" dirty="0" err="1"/>
              <a:t>int</a:t>
            </a:r>
            <a:r>
              <a:rPr lang="en-US" dirty="0"/>
              <a:t> main() {</a:t>
            </a:r>
          </a:p>
          <a:p>
            <a:r>
              <a:rPr lang="en-US" dirty="0"/>
              <a:t>    </a:t>
            </a:r>
            <a:r>
              <a:rPr lang="en-US" dirty="0" err="1"/>
              <a:t>int</a:t>
            </a:r>
            <a:r>
              <a:rPr lang="en-US" dirty="0"/>
              <a:t> x = 5; // declare an integer variable x with a value of 5</a:t>
            </a:r>
          </a:p>
          <a:p>
            <a:r>
              <a:rPr lang="en-US" dirty="0"/>
              <a:t>    </a:t>
            </a:r>
            <a:r>
              <a:rPr lang="en-US" dirty="0" err="1"/>
              <a:t>int</a:t>
            </a:r>
            <a:r>
              <a:rPr lang="en-US" dirty="0"/>
              <a:t>* </a:t>
            </a:r>
            <a:r>
              <a:rPr lang="en-US" dirty="0" err="1"/>
              <a:t>ptr</a:t>
            </a:r>
            <a:r>
              <a:rPr lang="en-US" dirty="0"/>
              <a:t> = &amp;x; // declare a pointer variable </a:t>
            </a:r>
            <a:r>
              <a:rPr lang="en-US" dirty="0" err="1"/>
              <a:t>ptr</a:t>
            </a:r>
            <a:r>
              <a:rPr lang="en-US" dirty="0"/>
              <a:t> and set its value to the address of x</a:t>
            </a:r>
          </a:p>
          <a:p>
            <a:r>
              <a:rPr lang="en-US" dirty="0"/>
              <a:t>    </a:t>
            </a:r>
          </a:p>
          <a:p>
            <a:r>
              <a:rPr lang="en-US" dirty="0"/>
              <a:t>    </a:t>
            </a:r>
            <a:r>
              <a:rPr lang="en-US" dirty="0" err="1"/>
              <a:t>cout</a:t>
            </a:r>
            <a:r>
              <a:rPr lang="en-US" dirty="0"/>
              <a:t> &lt;&lt; "The value of x is: " &lt;&lt; x &lt;&lt; </a:t>
            </a:r>
            <a:r>
              <a:rPr lang="en-US" dirty="0" err="1"/>
              <a:t>std</a:t>
            </a:r>
            <a:r>
              <a:rPr lang="en-US" dirty="0"/>
              <a:t>::</a:t>
            </a:r>
            <a:r>
              <a:rPr lang="en-US" dirty="0" err="1"/>
              <a:t>endl</a:t>
            </a:r>
            <a:r>
              <a:rPr lang="en-US" dirty="0"/>
              <a:t>;</a:t>
            </a:r>
          </a:p>
          <a:p>
            <a:r>
              <a:rPr lang="en-US" dirty="0"/>
              <a:t>    </a:t>
            </a:r>
            <a:r>
              <a:rPr lang="en-US" dirty="0" err="1"/>
              <a:t>cout</a:t>
            </a:r>
            <a:r>
              <a:rPr lang="en-US" dirty="0"/>
              <a:t> &lt;&lt; "The address of x is: " &lt;&lt; &amp;x &lt;&lt; </a:t>
            </a:r>
            <a:r>
              <a:rPr lang="en-US" dirty="0" err="1"/>
              <a:t>std</a:t>
            </a:r>
            <a:r>
              <a:rPr lang="en-US" dirty="0"/>
              <a:t>::</a:t>
            </a:r>
            <a:r>
              <a:rPr lang="en-US" dirty="0" err="1"/>
              <a:t>endl</a:t>
            </a:r>
            <a:r>
              <a:rPr lang="en-US" dirty="0"/>
              <a:t>;</a:t>
            </a:r>
          </a:p>
          <a:p>
            <a:r>
              <a:rPr lang="en-US" dirty="0"/>
              <a:t>    </a:t>
            </a:r>
            <a:r>
              <a:rPr lang="en-US" dirty="0" err="1"/>
              <a:t>cout</a:t>
            </a:r>
            <a:r>
              <a:rPr lang="en-US" dirty="0"/>
              <a:t> &lt;&lt; "The value of </a:t>
            </a:r>
            <a:r>
              <a:rPr lang="en-US" dirty="0" err="1"/>
              <a:t>ptr</a:t>
            </a:r>
            <a:r>
              <a:rPr lang="en-US" dirty="0"/>
              <a:t> is: " &lt;&lt; </a:t>
            </a:r>
            <a:r>
              <a:rPr lang="en-US" dirty="0" err="1"/>
              <a:t>ptr</a:t>
            </a:r>
            <a:r>
              <a:rPr lang="en-US" dirty="0"/>
              <a:t> &lt;&lt; </a:t>
            </a:r>
            <a:r>
              <a:rPr lang="en-US" dirty="0" err="1"/>
              <a:t>std</a:t>
            </a:r>
            <a:r>
              <a:rPr lang="en-US" dirty="0"/>
              <a:t>::</a:t>
            </a:r>
            <a:r>
              <a:rPr lang="en-US" dirty="0" err="1"/>
              <a:t>endl</a:t>
            </a:r>
            <a:r>
              <a:rPr lang="en-US" dirty="0"/>
              <a:t>;</a:t>
            </a:r>
          </a:p>
          <a:p>
            <a:r>
              <a:rPr lang="en-US" dirty="0"/>
              <a:t>    </a:t>
            </a:r>
            <a:r>
              <a:rPr lang="en-US" dirty="0" err="1"/>
              <a:t>cout</a:t>
            </a:r>
            <a:r>
              <a:rPr lang="en-US" dirty="0"/>
              <a:t> &lt;&lt; "The value pointed to by </a:t>
            </a:r>
            <a:r>
              <a:rPr lang="en-US" dirty="0" err="1"/>
              <a:t>ptr</a:t>
            </a:r>
            <a:r>
              <a:rPr lang="en-US" dirty="0"/>
              <a:t> is: " &lt;&lt; *</a:t>
            </a:r>
            <a:r>
              <a:rPr lang="en-US" dirty="0" err="1"/>
              <a:t>ptr</a:t>
            </a:r>
            <a:r>
              <a:rPr lang="en-US" dirty="0"/>
              <a:t> &lt;&lt; </a:t>
            </a:r>
            <a:r>
              <a:rPr lang="en-US" dirty="0" err="1"/>
              <a:t>std</a:t>
            </a:r>
            <a:r>
              <a:rPr lang="en-US" dirty="0"/>
              <a:t>::</a:t>
            </a:r>
            <a:r>
              <a:rPr lang="en-US" dirty="0" err="1"/>
              <a:t>endl</a:t>
            </a:r>
            <a:r>
              <a:rPr lang="en-US" dirty="0"/>
              <a:t>;</a:t>
            </a:r>
          </a:p>
          <a:p>
            <a:r>
              <a:rPr lang="en-US" dirty="0"/>
              <a:t>    </a:t>
            </a:r>
          </a:p>
          <a:p>
            <a:r>
              <a:rPr lang="en-US" dirty="0"/>
              <a:t>    return 0;</a:t>
            </a:r>
          </a:p>
          <a:p>
            <a:r>
              <a:rPr lang="en-US" dirty="0"/>
              <a:t>}</a:t>
            </a:r>
          </a:p>
        </p:txBody>
      </p:sp>
    </p:spTree>
    <p:extLst>
      <p:ext uri="{BB962C8B-B14F-4D97-AF65-F5344CB8AC3E}">
        <p14:creationId xmlns:p14="http://schemas.microsoft.com/office/powerpoint/2010/main" val="2543411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data type</a:t>
            </a:r>
            <a:endParaRPr lang="en-US" dirty="0"/>
          </a:p>
        </p:txBody>
      </p:sp>
      <p:sp>
        <p:nvSpPr>
          <p:cNvPr id="3" name="Content Placeholder 2"/>
          <p:cNvSpPr>
            <a:spLocks noGrp="1"/>
          </p:cNvSpPr>
          <p:nvPr>
            <p:ph idx="1"/>
          </p:nvPr>
        </p:nvSpPr>
        <p:spPr/>
        <p:txBody>
          <a:bodyPr/>
          <a:lstStyle/>
          <a:p>
            <a:r>
              <a:rPr lang="en-US" dirty="0"/>
              <a:t>The </a:t>
            </a:r>
            <a:r>
              <a:rPr lang="en-US" dirty="0" err="1"/>
              <a:t>boolean</a:t>
            </a:r>
            <a:r>
              <a:rPr lang="en-US" dirty="0"/>
              <a:t> data type in C++ is a built-in data type that represents true or false values. The </a:t>
            </a:r>
            <a:r>
              <a:rPr lang="en-US" dirty="0" err="1"/>
              <a:t>boolean</a:t>
            </a:r>
            <a:r>
              <a:rPr lang="en-US" dirty="0"/>
              <a:t> data type is a fundamental type that is used for logical expressions, conditionals, and control flow statements. In C++, the </a:t>
            </a:r>
            <a:r>
              <a:rPr lang="en-US" dirty="0" err="1"/>
              <a:t>boolean</a:t>
            </a:r>
            <a:r>
              <a:rPr lang="en-US" dirty="0"/>
              <a:t> data type is represented by the keywords "bool" and "true" or "false</a:t>
            </a:r>
            <a:r>
              <a:rPr lang="en-US" dirty="0" smtClean="0"/>
              <a:t>".</a:t>
            </a:r>
          </a:p>
          <a:p>
            <a:r>
              <a:rPr lang="en-US" dirty="0"/>
              <a:t>You can use </a:t>
            </a:r>
            <a:r>
              <a:rPr lang="en-US" dirty="0" err="1"/>
              <a:t>boolean</a:t>
            </a:r>
            <a:r>
              <a:rPr lang="en-US" dirty="0"/>
              <a:t> values in logical expressions and conditional statements. For example, you can use the logical operators "&amp;&amp;" (and), "||" (or), and "!" (not) to combine </a:t>
            </a:r>
            <a:r>
              <a:rPr lang="en-US" dirty="0" err="1"/>
              <a:t>boolean</a:t>
            </a:r>
            <a:r>
              <a:rPr lang="en-US" dirty="0"/>
              <a:t> values and create more complex expressions.</a:t>
            </a:r>
          </a:p>
        </p:txBody>
      </p:sp>
    </p:spTree>
    <p:extLst>
      <p:ext uri="{BB962C8B-B14F-4D97-AF65-F5344CB8AC3E}">
        <p14:creationId xmlns:p14="http://schemas.microsoft.com/office/powerpoint/2010/main" val="22935372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67543" y="612845"/>
            <a:ext cx="9784080" cy="5632311"/>
          </a:xfrm>
          <a:prstGeom prst="rect">
            <a:avLst/>
          </a:prstGeom>
        </p:spPr>
        <p:txBody>
          <a:bodyPr wrap="square">
            <a:spAutoFit/>
          </a:bodyPr>
          <a:lstStyle/>
          <a:p>
            <a:endParaRPr lang="en-US" dirty="0"/>
          </a:p>
          <a:p>
            <a:r>
              <a:rPr lang="en-US" dirty="0"/>
              <a:t>using namespace </a:t>
            </a:r>
            <a:r>
              <a:rPr lang="en-US" dirty="0" err="1"/>
              <a:t>std</a:t>
            </a:r>
            <a:r>
              <a:rPr lang="en-US" dirty="0"/>
              <a:t>;</a:t>
            </a:r>
          </a:p>
          <a:p>
            <a:endParaRPr lang="en-US" dirty="0"/>
          </a:p>
          <a:p>
            <a:r>
              <a:rPr lang="en-US" dirty="0" err="1"/>
              <a:t>int</a:t>
            </a:r>
            <a:r>
              <a:rPr lang="en-US" dirty="0"/>
              <a:t> main() {</a:t>
            </a:r>
          </a:p>
          <a:p>
            <a:r>
              <a:rPr lang="en-US" dirty="0"/>
              <a:t>    bool a = true;</a:t>
            </a:r>
          </a:p>
          <a:p>
            <a:r>
              <a:rPr lang="en-US" dirty="0"/>
              <a:t>    bool b = false;</a:t>
            </a:r>
          </a:p>
          <a:p>
            <a:endParaRPr lang="en-US" dirty="0"/>
          </a:p>
          <a:p>
            <a:r>
              <a:rPr lang="en-US" dirty="0"/>
              <a:t>    </a:t>
            </a:r>
            <a:r>
              <a:rPr lang="en-US" dirty="0" err="1"/>
              <a:t>cout</a:t>
            </a:r>
            <a:r>
              <a:rPr lang="en-US" dirty="0"/>
              <a:t> &lt;&lt; "a = " &lt;&lt; a &lt;&lt;</a:t>
            </a:r>
            <a:r>
              <a:rPr lang="en-US" dirty="0" err="1"/>
              <a:t>endl</a:t>
            </a:r>
            <a:r>
              <a:rPr lang="en-US" dirty="0"/>
              <a:t>;</a:t>
            </a:r>
          </a:p>
          <a:p>
            <a:r>
              <a:rPr lang="en-US" dirty="0"/>
              <a:t>    </a:t>
            </a:r>
            <a:r>
              <a:rPr lang="en-US" dirty="0" err="1"/>
              <a:t>cout</a:t>
            </a:r>
            <a:r>
              <a:rPr lang="en-US" dirty="0"/>
              <a:t> &lt;&lt; "b = " &lt;&lt; b &lt;&lt;</a:t>
            </a:r>
            <a:r>
              <a:rPr lang="en-US" dirty="0" err="1"/>
              <a:t>endl</a:t>
            </a:r>
            <a:r>
              <a:rPr lang="en-US" dirty="0"/>
              <a:t>;</a:t>
            </a:r>
          </a:p>
          <a:p>
            <a:endParaRPr lang="en-US" dirty="0"/>
          </a:p>
          <a:p>
            <a:r>
              <a:rPr lang="en-US" dirty="0"/>
              <a:t>    if (a) {</a:t>
            </a:r>
          </a:p>
          <a:p>
            <a:r>
              <a:rPr lang="en-US" dirty="0"/>
              <a:t>        </a:t>
            </a:r>
            <a:r>
              <a:rPr lang="en-US" dirty="0" err="1"/>
              <a:t>cout</a:t>
            </a:r>
            <a:r>
              <a:rPr lang="en-US" dirty="0"/>
              <a:t> &lt;&lt; "a is true" &lt;&lt;</a:t>
            </a:r>
            <a:r>
              <a:rPr lang="en-US" dirty="0" err="1"/>
              <a:t>endl</a:t>
            </a:r>
            <a:r>
              <a:rPr lang="en-US" dirty="0"/>
              <a:t>;</a:t>
            </a:r>
          </a:p>
          <a:p>
            <a:r>
              <a:rPr lang="en-US" dirty="0"/>
              <a:t>    }</a:t>
            </a:r>
          </a:p>
          <a:p>
            <a:endParaRPr lang="en-US" dirty="0"/>
          </a:p>
          <a:p>
            <a:r>
              <a:rPr lang="en-US" dirty="0"/>
              <a:t>    if (!b) {</a:t>
            </a:r>
          </a:p>
          <a:p>
            <a:r>
              <a:rPr lang="en-US" dirty="0"/>
              <a:t>        </a:t>
            </a:r>
            <a:r>
              <a:rPr lang="en-US" dirty="0" err="1"/>
              <a:t>cout</a:t>
            </a:r>
            <a:r>
              <a:rPr lang="en-US" dirty="0"/>
              <a:t> &lt;&lt; "b is false" &lt;&lt;</a:t>
            </a:r>
            <a:r>
              <a:rPr lang="en-US" dirty="0" err="1"/>
              <a:t>endl</a:t>
            </a:r>
            <a:r>
              <a:rPr lang="en-US" dirty="0"/>
              <a:t>;</a:t>
            </a:r>
          </a:p>
          <a:p>
            <a:r>
              <a:rPr lang="en-US" dirty="0"/>
              <a:t>    }</a:t>
            </a:r>
          </a:p>
          <a:p>
            <a:endParaRPr lang="en-US" dirty="0"/>
          </a:p>
          <a:p>
            <a:r>
              <a:rPr lang="en-US" dirty="0"/>
              <a:t>    return 0;</a:t>
            </a:r>
          </a:p>
          <a:p>
            <a:r>
              <a:rPr lang="en-US" dirty="0"/>
              <a:t>}</a:t>
            </a:r>
          </a:p>
        </p:txBody>
      </p:sp>
    </p:spTree>
    <p:extLst>
      <p:ext uri="{BB962C8B-B14F-4D97-AF65-F5344CB8AC3E}">
        <p14:creationId xmlns:p14="http://schemas.microsoft.com/office/powerpoint/2010/main" val="1623110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a:t>
            </a:r>
            <a:endParaRPr lang="en-US" dirty="0"/>
          </a:p>
        </p:txBody>
      </p:sp>
      <p:sp>
        <p:nvSpPr>
          <p:cNvPr id="3" name="Content Placeholder 2"/>
          <p:cNvSpPr>
            <a:spLocks noGrp="1"/>
          </p:cNvSpPr>
          <p:nvPr>
            <p:ph idx="1"/>
          </p:nvPr>
        </p:nvSpPr>
        <p:spPr/>
        <p:txBody>
          <a:bodyPr/>
          <a:lstStyle/>
          <a:p>
            <a:r>
              <a:rPr lang="en-US" dirty="0"/>
              <a:t>In programming, a data type is a classification of data that determines the type of values that can be stored in a particular variable, how much memory it occupies, and how the value can be manipulated</a:t>
            </a:r>
            <a:r>
              <a:rPr lang="en-US" dirty="0" smtClean="0"/>
              <a:t>.</a:t>
            </a:r>
          </a:p>
          <a:p>
            <a:r>
              <a:rPr lang="en-US" dirty="0"/>
              <a:t>For example, if you declare a variable as an integer type, it can only store whole numbers (positive, negative or zero) and the amount of memory allocated for the variable will depend on the size of the integer type in the programming language.</a:t>
            </a:r>
          </a:p>
        </p:txBody>
      </p:sp>
    </p:spTree>
    <p:extLst>
      <p:ext uri="{BB962C8B-B14F-4D97-AF65-F5344CB8AC3E}">
        <p14:creationId xmlns:p14="http://schemas.microsoft.com/office/powerpoint/2010/main" val="6280359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data type is necessary?</a:t>
            </a:r>
            <a:endParaRPr lang="en-US" dirty="0"/>
          </a:p>
        </p:txBody>
      </p:sp>
      <p:sp>
        <p:nvSpPr>
          <p:cNvPr id="3" name="Content Placeholder 2"/>
          <p:cNvSpPr>
            <a:spLocks noGrp="1"/>
          </p:cNvSpPr>
          <p:nvPr>
            <p:ph idx="1"/>
          </p:nvPr>
        </p:nvSpPr>
        <p:spPr/>
        <p:txBody>
          <a:bodyPr>
            <a:normAutofit lnSpcReduction="10000"/>
          </a:bodyPr>
          <a:lstStyle/>
          <a:p>
            <a:r>
              <a:rPr lang="en-US" b="1" dirty="0"/>
              <a:t>Memory Allocation: </a:t>
            </a:r>
            <a:r>
              <a:rPr lang="en-US" dirty="0"/>
              <a:t>When a variable is declared with a specific data type, the programming language allocates a fixed amount of memory for that variable based on the size of the data type. This ensures that the program uses memory efficiently and avoids wasting memory resources</a:t>
            </a:r>
            <a:r>
              <a:rPr lang="en-US" dirty="0" smtClean="0"/>
              <a:t>.</a:t>
            </a:r>
          </a:p>
          <a:p>
            <a:r>
              <a:rPr lang="en-US" b="1" dirty="0"/>
              <a:t>Data Validation</a:t>
            </a:r>
            <a:r>
              <a:rPr lang="en-US" dirty="0"/>
              <a:t>: Data types ensure that the data entered into a program is of the correct format and can be processed correctly. For example, if a user enters a non-numeric value into a variable declared as an integer type, the program will generate an error, preventing the program from crashing or producing unexpected results</a:t>
            </a:r>
          </a:p>
          <a:p>
            <a:endParaRPr lang="en-US" dirty="0"/>
          </a:p>
        </p:txBody>
      </p:sp>
    </p:spTree>
    <p:extLst>
      <p:ext uri="{BB962C8B-B14F-4D97-AF65-F5344CB8AC3E}">
        <p14:creationId xmlns:p14="http://schemas.microsoft.com/office/powerpoint/2010/main" val="4103804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data type is necessary?</a:t>
            </a:r>
          </a:p>
        </p:txBody>
      </p:sp>
      <p:sp>
        <p:nvSpPr>
          <p:cNvPr id="3" name="Content Placeholder 2"/>
          <p:cNvSpPr>
            <a:spLocks noGrp="1"/>
          </p:cNvSpPr>
          <p:nvPr>
            <p:ph idx="1"/>
          </p:nvPr>
        </p:nvSpPr>
        <p:spPr/>
        <p:txBody>
          <a:bodyPr/>
          <a:lstStyle/>
          <a:p>
            <a:r>
              <a:rPr lang="en-US" b="1" dirty="0"/>
              <a:t>Operator Overloading</a:t>
            </a:r>
            <a:r>
              <a:rPr lang="en-US" dirty="0"/>
              <a:t>: Different data types may have different meanings for the same operator. For example, the "+" operator may be used to add integers, but it can also be used to concatenate strings. Data types allow the programming language to perform the appropriate operation for the specific data type</a:t>
            </a:r>
            <a:r>
              <a:rPr lang="en-US" dirty="0" smtClean="0"/>
              <a:t>.</a:t>
            </a:r>
          </a:p>
          <a:p>
            <a:r>
              <a:rPr lang="en-US" b="1" dirty="0"/>
              <a:t>Program Optimization</a:t>
            </a:r>
            <a:r>
              <a:rPr lang="en-US" dirty="0"/>
              <a:t>: Data types can optimize the performance of a program. For example, using a smaller data type for a variable that doesn't need a larger type can save memory and improve program execution speed.</a:t>
            </a:r>
          </a:p>
          <a:p>
            <a:endParaRPr lang="en-US" dirty="0"/>
          </a:p>
          <a:p>
            <a:endParaRPr lang="en-US" dirty="0"/>
          </a:p>
        </p:txBody>
      </p:sp>
    </p:spTree>
    <p:extLst>
      <p:ext uri="{BB962C8B-B14F-4D97-AF65-F5344CB8AC3E}">
        <p14:creationId xmlns:p14="http://schemas.microsoft.com/office/powerpoint/2010/main" val="2699806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data types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err="1"/>
              <a:t>int</a:t>
            </a:r>
            <a:r>
              <a:rPr lang="en-US" b="1" dirty="0"/>
              <a:t>:</a:t>
            </a:r>
            <a:r>
              <a:rPr lang="en-US" dirty="0"/>
              <a:t> The </a:t>
            </a:r>
            <a:r>
              <a:rPr lang="en-US" dirty="0" err="1"/>
              <a:t>int</a:t>
            </a:r>
            <a:r>
              <a:rPr lang="en-US" dirty="0"/>
              <a:t> data type is used to store whole numbers (positive, negative, or zero) that do not require a large amount of memory. In most systems, an </a:t>
            </a:r>
            <a:r>
              <a:rPr lang="en-US" dirty="0" err="1"/>
              <a:t>int</a:t>
            </a:r>
            <a:r>
              <a:rPr lang="en-US" dirty="0"/>
              <a:t> occupies 4 bytes of memory.</a:t>
            </a:r>
          </a:p>
          <a:p>
            <a:r>
              <a:rPr lang="en-US" b="1" dirty="0"/>
              <a:t>short:</a:t>
            </a:r>
            <a:r>
              <a:rPr lang="en-US" dirty="0"/>
              <a:t> The short data type is used to store whole numbers that require less memory than an int. In most systems, a short occupies 2 bytes of memory.</a:t>
            </a:r>
          </a:p>
          <a:p>
            <a:r>
              <a:rPr lang="en-US" b="1" dirty="0"/>
              <a:t>long:</a:t>
            </a:r>
            <a:r>
              <a:rPr lang="en-US" dirty="0"/>
              <a:t> The long data type is used to store whole numbers that require more memory than an int. In most systems, a long occupies 4 bytes of memory</a:t>
            </a:r>
            <a:r>
              <a:rPr lang="en-US" dirty="0" smtClean="0"/>
              <a:t>.</a:t>
            </a:r>
          </a:p>
          <a:p>
            <a:r>
              <a:rPr lang="en-US" b="1" dirty="0"/>
              <a:t>long </a:t>
            </a:r>
            <a:r>
              <a:rPr lang="en-US" b="1" dirty="0" err="1"/>
              <a:t>long</a:t>
            </a:r>
            <a:r>
              <a:rPr lang="en-US" b="1" dirty="0"/>
              <a:t>: </a:t>
            </a:r>
            <a:r>
              <a:rPr lang="en-US" dirty="0"/>
              <a:t>The long </a:t>
            </a:r>
            <a:r>
              <a:rPr lang="en-US" dirty="0" err="1"/>
              <a:t>long</a:t>
            </a:r>
            <a:r>
              <a:rPr lang="en-US" dirty="0"/>
              <a:t> data type is used to store very large whole numbers (positive, negative, or zero) that require more memory than a long. In most systems, a long </a:t>
            </a:r>
            <a:r>
              <a:rPr lang="en-US" dirty="0" err="1"/>
              <a:t>long</a:t>
            </a:r>
            <a:r>
              <a:rPr lang="en-US" dirty="0"/>
              <a:t> occupies 8 bytes of memory.</a:t>
            </a:r>
          </a:p>
          <a:p>
            <a:endParaRPr lang="en-US" dirty="0"/>
          </a:p>
          <a:p>
            <a:endParaRPr lang="en-US" dirty="0"/>
          </a:p>
        </p:txBody>
      </p:sp>
    </p:spTree>
    <p:extLst>
      <p:ext uri="{BB962C8B-B14F-4D97-AF65-F5344CB8AC3E}">
        <p14:creationId xmlns:p14="http://schemas.microsoft.com/office/powerpoint/2010/main" val="1761671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Unsigned </a:t>
            </a:r>
            <a:r>
              <a:rPr lang="en-US" dirty="0" err="1" smtClean="0"/>
              <a:t>int</a:t>
            </a:r>
            <a:endParaRPr lang="en-US" dirty="0"/>
          </a:p>
        </p:txBody>
      </p:sp>
      <p:sp>
        <p:nvSpPr>
          <p:cNvPr id="3" name="Content Placeholder 2"/>
          <p:cNvSpPr>
            <a:spLocks noGrp="1"/>
          </p:cNvSpPr>
          <p:nvPr>
            <p:ph idx="1"/>
          </p:nvPr>
        </p:nvSpPr>
        <p:spPr/>
        <p:txBody>
          <a:bodyPr/>
          <a:lstStyle/>
          <a:p>
            <a:r>
              <a:rPr lang="en-US" dirty="0"/>
              <a:t>In addition to these four integer data types, C++ also provides unsigned versions of these data types (unsigned </a:t>
            </a:r>
            <a:r>
              <a:rPr lang="en-US" dirty="0" err="1"/>
              <a:t>int</a:t>
            </a:r>
            <a:r>
              <a:rPr lang="en-US" dirty="0"/>
              <a:t>, unsigned short, unsigned long, and unsigned long long), which can only store non-negative whole numbers.</a:t>
            </a:r>
          </a:p>
        </p:txBody>
      </p:sp>
    </p:spTree>
    <p:extLst>
      <p:ext uri="{BB962C8B-B14F-4D97-AF65-F5344CB8AC3E}">
        <p14:creationId xmlns:p14="http://schemas.microsoft.com/office/powerpoint/2010/main" val="40085359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 Point</a:t>
            </a:r>
            <a:endParaRPr lang="en-US" dirty="0"/>
          </a:p>
        </p:txBody>
      </p:sp>
      <p:sp>
        <p:nvSpPr>
          <p:cNvPr id="3" name="Content Placeholder 2"/>
          <p:cNvSpPr>
            <a:spLocks noGrp="1"/>
          </p:cNvSpPr>
          <p:nvPr>
            <p:ph idx="1"/>
          </p:nvPr>
        </p:nvSpPr>
        <p:spPr/>
        <p:txBody>
          <a:bodyPr>
            <a:normAutofit lnSpcReduction="10000"/>
          </a:bodyPr>
          <a:lstStyle/>
          <a:p>
            <a:r>
              <a:rPr lang="en-US" b="1" dirty="0"/>
              <a:t>float:</a:t>
            </a:r>
            <a:r>
              <a:rPr lang="en-US" dirty="0"/>
              <a:t> The float data type is used to store single-precision floating-point numbers. In most systems, a float occupies 4 bytes of memory</a:t>
            </a:r>
            <a:r>
              <a:rPr lang="en-US" dirty="0" smtClean="0"/>
              <a:t>.</a:t>
            </a:r>
          </a:p>
          <a:p>
            <a:r>
              <a:rPr lang="en-US" b="1" dirty="0"/>
              <a:t>double</a:t>
            </a:r>
            <a:r>
              <a:rPr lang="en-US" dirty="0"/>
              <a:t>: The double data type is used to store double-precision floating-point numbers, which are more accurate than single-precision numbers. In most systems, a double occupies 8 bytes of memory</a:t>
            </a:r>
            <a:r>
              <a:rPr lang="en-US" dirty="0" smtClean="0"/>
              <a:t>.</a:t>
            </a:r>
          </a:p>
          <a:p>
            <a:r>
              <a:rPr lang="en-US" b="1" dirty="0"/>
              <a:t>long double</a:t>
            </a:r>
            <a:r>
              <a:rPr lang="en-US" dirty="0"/>
              <a:t>: The long double data type is used to store extended-precision floating-point numbers, which are even more accurate than double-precision numbers. In most systems, a long double occupies 10 to 16 bytes of memory.</a:t>
            </a:r>
          </a:p>
          <a:p>
            <a:endParaRPr lang="en-US" dirty="0"/>
          </a:p>
          <a:p>
            <a:endParaRPr lang="en-US" dirty="0"/>
          </a:p>
          <a:p>
            <a:endParaRPr lang="en-US" dirty="0"/>
          </a:p>
        </p:txBody>
      </p:sp>
    </p:spTree>
    <p:extLst>
      <p:ext uri="{BB962C8B-B14F-4D97-AF65-F5344CB8AC3E}">
        <p14:creationId xmlns:p14="http://schemas.microsoft.com/office/powerpoint/2010/main" val="1051082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 data types</a:t>
            </a:r>
            <a:endParaRPr lang="en-US" dirty="0"/>
          </a:p>
        </p:txBody>
      </p:sp>
      <p:sp>
        <p:nvSpPr>
          <p:cNvPr id="3" name="Content Placeholder 2"/>
          <p:cNvSpPr>
            <a:spLocks noGrp="1"/>
          </p:cNvSpPr>
          <p:nvPr>
            <p:ph idx="1"/>
          </p:nvPr>
        </p:nvSpPr>
        <p:spPr/>
        <p:txBody>
          <a:bodyPr/>
          <a:lstStyle/>
          <a:p>
            <a:r>
              <a:rPr lang="en-US" dirty="0"/>
              <a:t>T</a:t>
            </a:r>
            <a:r>
              <a:rPr lang="en-US" dirty="0" smtClean="0"/>
              <a:t>he </a:t>
            </a:r>
            <a:r>
              <a:rPr lang="en-US" dirty="0"/>
              <a:t>character data type is used to store single characters, such as letters, digits, and special characters. The character data type is denoted by the keyword "char</a:t>
            </a:r>
            <a:r>
              <a:rPr lang="en-US" dirty="0" smtClean="0"/>
              <a:t>".</a:t>
            </a:r>
          </a:p>
          <a:p>
            <a:r>
              <a:rPr lang="en-US" dirty="0"/>
              <a:t>A char variable can store any single character and occupies 1 byte of memory. In C++, a character can be represented using ASCII code, which assigns a unique numeric value to each character.</a:t>
            </a:r>
          </a:p>
        </p:txBody>
      </p:sp>
    </p:spTree>
    <p:extLst>
      <p:ext uri="{BB962C8B-B14F-4D97-AF65-F5344CB8AC3E}">
        <p14:creationId xmlns:p14="http://schemas.microsoft.com/office/powerpoint/2010/main" val="3169622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Enumeration Types: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err="1"/>
              <a:t>Enums</a:t>
            </a:r>
            <a:r>
              <a:rPr lang="en-US" dirty="0"/>
              <a:t> in C++ are used to define a set of named values that are related to each </a:t>
            </a:r>
            <a:r>
              <a:rPr lang="en-US" dirty="0" smtClean="0"/>
              <a:t>other.</a:t>
            </a:r>
          </a:p>
          <a:p>
            <a:r>
              <a:rPr lang="en-US" dirty="0" smtClean="0"/>
              <a:t>By </a:t>
            </a:r>
            <a:r>
              <a:rPr lang="en-US" dirty="0"/>
              <a:t>assigning a meaningful name to each value, </a:t>
            </a:r>
            <a:r>
              <a:rPr lang="en-US" dirty="0" err="1"/>
              <a:t>enums</a:t>
            </a:r>
            <a:r>
              <a:rPr lang="en-US" dirty="0"/>
              <a:t> make code more readable and easier to </a:t>
            </a:r>
            <a:r>
              <a:rPr lang="en-US" dirty="0" smtClean="0"/>
              <a:t>understand.</a:t>
            </a:r>
          </a:p>
          <a:p>
            <a:r>
              <a:rPr lang="en-US" dirty="0" smtClean="0"/>
              <a:t>They </a:t>
            </a:r>
            <a:r>
              <a:rPr lang="en-US" dirty="0"/>
              <a:t>also provide strong typing, which helps prevent errors caused by assigning invalid values to variables, and are checked by the compiler, which helps catch mistakes </a:t>
            </a:r>
            <a:r>
              <a:rPr lang="en-US" dirty="0" smtClean="0"/>
              <a:t>early.</a:t>
            </a:r>
          </a:p>
          <a:p>
            <a:r>
              <a:rPr lang="en-US" dirty="0" smtClean="0"/>
              <a:t>Additionally</a:t>
            </a:r>
            <a:r>
              <a:rPr lang="en-US" dirty="0"/>
              <a:t>, </a:t>
            </a:r>
            <a:r>
              <a:rPr lang="en-US" dirty="0" err="1"/>
              <a:t>enums</a:t>
            </a:r>
            <a:r>
              <a:rPr lang="en-US" dirty="0"/>
              <a:t> are portable, meaning that code using </a:t>
            </a:r>
            <a:r>
              <a:rPr lang="en-US" dirty="0" err="1"/>
              <a:t>enums</a:t>
            </a:r>
            <a:r>
              <a:rPr lang="en-US" dirty="0"/>
              <a:t> can be written once and used on different platforms.</a:t>
            </a:r>
          </a:p>
        </p:txBody>
      </p:sp>
    </p:spTree>
    <p:extLst>
      <p:ext uri="{BB962C8B-B14F-4D97-AF65-F5344CB8AC3E}">
        <p14:creationId xmlns:p14="http://schemas.microsoft.com/office/powerpoint/2010/main" val="40795704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211</TotalTime>
  <Words>1243</Words>
  <Application>Microsoft Office PowerPoint</Application>
  <PresentationFormat>Widescreen</PresentationFormat>
  <Paragraphs>76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Data Types</vt:lpstr>
      <vt:lpstr>Data Type</vt:lpstr>
      <vt:lpstr>Why data type is necessary?</vt:lpstr>
      <vt:lpstr>Why data type is necessary?</vt:lpstr>
      <vt:lpstr>Integer data types</vt:lpstr>
      <vt:lpstr>Unsigned int</vt:lpstr>
      <vt:lpstr>Float Point</vt:lpstr>
      <vt:lpstr>Char data types</vt:lpstr>
      <vt:lpstr>Enumeration Types: </vt:lpstr>
      <vt:lpstr>Pointers</vt:lpstr>
      <vt:lpstr>Pointers</vt:lpstr>
      <vt:lpstr>PowerPoint Presentation</vt:lpstr>
      <vt:lpstr>Boolean data type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Types</dc:title>
  <dc:creator>Syed Atir Raza</dc:creator>
  <cp:lastModifiedBy>Syed Atir Raza</cp:lastModifiedBy>
  <cp:revision>6</cp:revision>
  <dcterms:created xsi:type="dcterms:W3CDTF">2023-03-07T04:25:13Z</dcterms:created>
  <dcterms:modified xsi:type="dcterms:W3CDTF">2023-03-08T09:48:45Z</dcterms:modified>
</cp:coreProperties>
</file>