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Hashing and Indexing</a:t>
            </a:r>
            <a:endParaRPr lang="en-US" dirty="0"/>
          </a:p>
        </p:txBody>
      </p:sp>
      <p:sp>
        <p:nvSpPr>
          <p:cNvPr id="3" name="Subtitle 2"/>
          <p:cNvSpPr>
            <a:spLocks noGrp="1"/>
          </p:cNvSpPr>
          <p:nvPr>
            <p:ph type="subTitle" idx="1"/>
          </p:nvPr>
        </p:nvSpPr>
        <p:spPr/>
        <p:txBody>
          <a:bodyPr/>
          <a:lstStyle/>
          <a:p>
            <a:r>
              <a:rPr lang="en-US" dirty="0" err="1" smtClean="0"/>
              <a:t>DSA</a:t>
            </a:r>
            <a:endParaRPr lang="en-US" dirty="0"/>
          </a:p>
        </p:txBody>
      </p:sp>
    </p:spTree>
    <p:extLst>
      <p:ext uri="{BB962C8B-B14F-4D97-AF65-F5344CB8AC3E}">
        <p14:creationId xmlns:p14="http://schemas.microsoft.com/office/powerpoint/2010/main" val="41326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 Method</a:t>
            </a:r>
            <a:br>
              <a:rPr lang="en-US" dirty="0"/>
            </a:br>
            <a:endParaRPr lang="en-US" dirty="0"/>
          </a:p>
        </p:txBody>
      </p:sp>
      <p:sp>
        <p:nvSpPr>
          <p:cNvPr id="3" name="Content Placeholder 2"/>
          <p:cNvSpPr>
            <a:spLocks noGrp="1"/>
          </p:cNvSpPr>
          <p:nvPr>
            <p:ph idx="1"/>
          </p:nvPr>
        </p:nvSpPr>
        <p:spPr/>
        <p:txBody>
          <a:bodyPr/>
          <a:lstStyle/>
          <a:p>
            <a:r>
              <a:rPr lang="en-US" dirty="0" err="1"/>
              <a:t>int</a:t>
            </a:r>
            <a:r>
              <a:rPr lang="en-US" dirty="0"/>
              <a:t> </a:t>
            </a:r>
            <a:r>
              <a:rPr lang="en-US" dirty="0" err="1"/>
              <a:t>hashCode</a:t>
            </a:r>
            <a:r>
              <a:rPr lang="en-US" dirty="0"/>
              <a:t>(</a:t>
            </a:r>
            <a:r>
              <a:rPr lang="en-US" dirty="0" err="1"/>
              <a:t>int</a:t>
            </a:r>
            <a:r>
              <a:rPr lang="en-US" dirty="0"/>
              <a:t> key){</a:t>
            </a:r>
          </a:p>
          <a:p>
            <a:r>
              <a:rPr lang="en-US" dirty="0"/>
              <a:t>   return key % SIZE;</a:t>
            </a:r>
          </a:p>
          <a:p>
            <a:r>
              <a:rPr lang="en-US" dirty="0"/>
              <a:t>}</a:t>
            </a:r>
          </a:p>
        </p:txBody>
      </p:sp>
    </p:spTree>
    <p:extLst>
      <p:ext uri="{BB962C8B-B14F-4D97-AF65-F5344CB8AC3E}">
        <p14:creationId xmlns:p14="http://schemas.microsoft.com/office/powerpoint/2010/main" val="196414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lstStyle/>
          <a:p>
            <a:r>
              <a:rPr lang="en-US" dirty="0"/>
              <a:t>Indexing is a data structure technique to efficiently retrieve records from the database on some attributes on which the indexing has been done. </a:t>
            </a:r>
          </a:p>
        </p:txBody>
      </p:sp>
    </p:spTree>
    <p:extLst>
      <p:ext uri="{BB962C8B-B14F-4D97-AF65-F5344CB8AC3E}">
        <p14:creationId xmlns:p14="http://schemas.microsoft.com/office/powerpoint/2010/main" val="264144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Hash </a:t>
            </a:r>
            <a:r>
              <a:rPr lang="en-US" dirty="0"/>
              <a:t>Table is a data structure which stores data in an associative </a:t>
            </a:r>
            <a:r>
              <a:rPr lang="en-US" dirty="0" smtClean="0"/>
              <a:t>manner.</a:t>
            </a:r>
          </a:p>
          <a:p>
            <a:r>
              <a:rPr lang="en-US" dirty="0" smtClean="0"/>
              <a:t>In </a:t>
            </a:r>
            <a:r>
              <a:rPr lang="en-US" dirty="0"/>
              <a:t>a hash table, data is stored in an array format, where each data value has its own unique index value. Access of data becomes very fast if we know the index of the desired data</a:t>
            </a:r>
            <a:r>
              <a:rPr lang="en-US" dirty="0" smtClean="0"/>
              <a:t>.</a:t>
            </a:r>
          </a:p>
          <a:p>
            <a:r>
              <a:rPr lang="en-US" dirty="0" smtClean="0"/>
              <a:t>It is a  </a:t>
            </a:r>
            <a:r>
              <a:rPr lang="en-US" dirty="0"/>
              <a:t>data structure in which insertion and search operations are very fast irrespective of the size of the data</a:t>
            </a:r>
            <a:r>
              <a:rPr lang="en-US" dirty="0" smtClean="0"/>
              <a:t>.</a:t>
            </a:r>
          </a:p>
          <a:p>
            <a:r>
              <a:rPr lang="en-US" dirty="0"/>
              <a:t>Hash Table uses an array as a storage medium and uses hash technique to generate an index where an element is to be inserted or is to be located from.</a:t>
            </a:r>
            <a:endParaRPr lang="en-US" dirty="0"/>
          </a:p>
        </p:txBody>
      </p:sp>
    </p:spTree>
    <p:extLst>
      <p:ext uri="{BB962C8B-B14F-4D97-AF65-F5344CB8AC3E}">
        <p14:creationId xmlns:p14="http://schemas.microsoft.com/office/powerpoint/2010/main" val="25647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Hashing</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Hashing is a technique to convert a range of key values into a range of indexes of an array</a:t>
            </a:r>
            <a:r>
              <a:rPr lang="en-US" dirty="0" smtClean="0"/>
              <a:t>.</a:t>
            </a:r>
          </a:p>
          <a:p>
            <a:r>
              <a:rPr lang="en-US" dirty="0" smtClean="0"/>
              <a:t>In this technique we use </a:t>
            </a:r>
            <a:r>
              <a:rPr lang="en-US" dirty="0"/>
              <a:t>modulo operator to get a range of key </a:t>
            </a:r>
            <a:r>
              <a:rPr lang="en-US" dirty="0" smtClean="0"/>
              <a:t>values.</a:t>
            </a:r>
          </a:p>
          <a:p>
            <a:r>
              <a:rPr lang="en-US" dirty="0"/>
              <a:t>Consider an example of hash table of size 20, and the following items are to be stored. Item are in the (</a:t>
            </a:r>
            <a:r>
              <a:rPr lang="en-US" dirty="0" err="1"/>
              <a:t>key,value</a:t>
            </a:r>
            <a:r>
              <a:rPr lang="en-US" dirty="0"/>
              <a:t>) format</a:t>
            </a:r>
            <a:r>
              <a:rPr lang="en-US" dirty="0" smtClean="0"/>
              <a:t>.</a:t>
            </a:r>
          </a:p>
          <a:p>
            <a:r>
              <a:rPr lang="en-US" dirty="0" smtClean="0"/>
              <a:t>Also it is a technique of mapping large chunk of data into small tables using a hash function.</a:t>
            </a:r>
          </a:p>
          <a:p>
            <a:r>
              <a:rPr lang="en-US" dirty="0" smtClean="0"/>
              <a:t>It is uniquely identify a specific item from a collection of specific item.</a:t>
            </a:r>
          </a:p>
          <a:p>
            <a:r>
              <a:rPr lang="en-US" dirty="0" smtClean="0"/>
              <a:t>Hash function </a:t>
            </a:r>
            <a:r>
              <a:rPr lang="en-US" smtClean="0"/>
              <a:t>convert arbitrary </a:t>
            </a:r>
            <a:r>
              <a:rPr lang="en-US" dirty="0" smtClean="0"/>
              <a:t>size data into fixed size of data the value hat is returned is always an integer.</a:t>
            </a:r>
            <a:endParaRPr lang="en-US" dirty="0"/>
          </a:p>
        </p:txBody>
      </p:sp>
    </p:spTree>
    <p:extLst>
      <p:ext uri="{BB962C8B-B14F-4D97-AF65-F5344CB8AC3E}">
        <p14:creationId xmlns:p14="http://schemas.microsoft.com/office/powerpoint/2010/main" val="109126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Example</a:t>
            </a:r>
            <a:endParaRPr lang="en-US" dirty="0"/>
          </a:p>
        </p:txBody>
      </p:sp>
      <p:pic>
        <p:nvPicPr>
          <p:cNvPr id="4" name="Content Placeholder 3"/>
          <p:cNvPicPr>
            <a:picLocks noGrp="1" noChangeAspect="1"/>
          </p:cNvPicPr>
          <p:nvPr>
            <p:ph idx="1"/>
          </p:nvPr>
        </p:nvPicPr>
        <p:blipFill>
          <a:blip r:embed="rId2"/>
          <a:stretch>
            <a:fillRect/>
          </a:stretch>
        </p:blipFill>
        <p:spPr>
          <a:xfrm>
            <a:off x="2917097" y="3148148"/>
            <a:ext cx="6462034" cy="2068263"/>
          </a:xfrm>
          <a:prstGeom prst="rect">
            <a:avLst/>
          </a:prstGeom>
        </p:spPr>
      </p:pic>
    </p:spTree>
    <p:extLst>
      <p:ext uri="{BB962C8B-B14F-4D97-AF65-F5344CB8AC3E}">
        <p14:creationId xmlns:p14="http://schemas.microsoft.com/office/powerpoint/2010/main" val="116868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(1,20)</a:t>
            </a:r>
          </a:p>
          <a:p>
            <a:r>
              <a:rPr lang="en-US" dirty="0"/>
              <a:t>(2,70)</a:t>
            </a:r>
          </a:p>
          <a:p>
            <a:r>
              <a:rPr lang="en-US" dirty="0"/>
              <a:t>(42,80)</a:t>
            </a:r>
          </a:p>
          <a:p>
            <a:r>
              <a:rPr lang="en-US" dirty="0"/>
              <a:t>(4,25)</a:t>
            </a:r>
          </a:p>
          <a:p>
            <a:r>
              <a:rPr lang="en-US" dirty="0"/>
              <a:t>(12,44)</a:t>
            </a:r>
          </a:p>
          <a:p>
            <a:r>
              <a:rPr lang="en-US" dirty="0"/>
              <a:t>(14,32)</a:t>
            </a:r>
          </a:p>
          <a:p>
            <a:r>
              <a:rPr lang="en-US" dirty="0"/>
              <a:t>(17,11)</a:t>
            </a:r>
          </a:p>
          <a:p>
            <a:r>
              <a:rPr lang="en-US" dirty="0"/>
              <a:t>(13,78)</a:t>
            </a:r>
          </a:p>
          <a:p>
            <a:r>
              <a:rPr lang="en-US" dirty="0"/>
              <a:t>(37,98)</a:t>
            </a:r>
          </a:p>
          <a:p>
            <a:endParaRPr lang="en-US" dirty="0"/>
          </a:p>
        </p:txBody>
      </p:sp>
    </p:spTree>
    <p:extLst>
      <p:ext uri="{BB962C8B-B14F-4D97-AF65-F5344CB8AC3E}">
        <p14:creationId xmlns:p14="http://schemas.microsoft.com/office/powerpoint/2010/main" val="58716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pic>
        <p:nvPicPr>
          <p:cNvPr id="4" name="Content Placeholder 3"/>
          <p:cNvPicPr>
            <a:picLocks noGrp="1" noChangeAspect="1"/>
          </p:cNvPicPr>
          <p:nvPr>
            <p:ph idx="1"/>
          </p:nvPr>
        </p:nvPicPr>
        <p:blipFill>
          <a:blip r:embed="rId2"/>
          <a:stretch>
            <a:fillRect/>
          </a:stretch>
        </p:blipFill>
        <p:spPr>
          <a:xfrm>
            <a:off x="2294708" y="2520270"/>
            <a:ext cx="7602584" cy="3684329"/>
          </a:xfrm>
          <a:prstGeom prst="rect">
            <a:avLst/>
          </a:prstGeom>
        </p:spPr>
      </p:pic>
    </p:spTree>
    <p:extLst>
      <p:ext uri="{BB962C8B-B14F-4D97-AF65-F5344CB8AC3E}">
        <p14:creationId xmlns:p14="http://schemas.microsoft.com/office/powerpoint/2010/main" val="100914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Probing</a:t>
            </a:r>
            <a:br>
              <a:rPr lang="en-US" dirty="0"/>
            </a:br>
            <a:endParaRPr lang="en-US" dirty="0"/>
          </a:p>
        </p:txBody>
      </p:sp>
      <p:sp>
        <p:nvSpPr>
          <p:cNvPr id="3" name="Content Placeholder 2"/>
          <p:cNvSpPr>
            <a:spLocks noGrp="1"/>
          </p:cNvSpPr>
          <p:nvPr>
            <p:ph idx="1"/>
          </p:nvPr>
        </p:nvSpPr>
        <p:spPr/>
        <p:txBody>
          <a:bodyPr/>
          <a:lstStyle/>
          <a:p>
            <a:r>
              <a:rPr lang="en-US" dirty="0"/>
              <a:t>As we can see, it may happen that the hashing technique is used to create an already used index of the </a:t>
            </a:r>
            <a:r>
              <a:rPr lang="en-US" dirty="0" smtClean="0"/>
              <a:t>array.</a:t>
            </a:r>
          </a:p>
          <a:p>
            <a:r>
              <a:rPr lang="en-US" dirty="0" smtClean="0"/>
              <a:t>In </a:t>
            </a:r>
            <a:r>
              <a:rPr lang="en-US" dirty="0"/>
              <a:t>such a case, we can search the next empty location in the array by looking into the next cell until we find an empty </a:t>
            </a:r>
            <a:r>
              <a:rPr lang="en-US" dirty="0" smtClean="0"/>
              <a:t>cell.</a:t>
            </a:r>
          </a:p>
          <a:p>
            <a:r>
              <a:rPr lang="en-US" dirty="0" smtClean="0"/>
              <a:t>This </a:t>
            </a:r>
            <a:r>
              <a:rPr lang="en-US" dirty="0"/>
              <a:t>technique is called linear probing.</a:t>
            </a:r>
            <a:endParaRPr lang="en-US" dirty="0"/>
          </a:p>
        </p:txBody>
      </p:sp>
    </p:spTree>
    <p:extLst>
      <p:ext uri="{BB962C8B-B14F-4D97-AF65-F5344CB8AC3E}">
        <p14:creationId xmlns:p14="http://schemas.microsoft.com/office/powerpoint/2010/main" val="115540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pic>
        <p:nvPicPr>
          <p:cNvPr id="4" name="Content Placeholder 3"/>
          <p:cNvPicPr>
            <a:picLocks noGrp="1" noChangeAspect="1"/>
          </p:cNvPicPr>
          <p:nvPr>
            <p:ph idx="1"/>
          </p:nvPr>
        </p:nvPicPr>
        <p:blipFill>
          <a:blip r:embed="rId2"/>
          <a:stretch>
            <a:fillRect/>
          </a:stretch>
        </p:blipFill>
        <p:spPr>
          <a:xfrm>
            <a:off x="2325188" y="2509657"/>
            <a:ext cx="7315200" cy="3477534"/>
          </a:xfrm>
          <a:prstGeom prst="rect">
            <a:avLst/>
          </a:prstGeom>
        </p:spPr>
      </p:pic>
    </p:spTree>
    <p:extLst>
      <p:ext uri="{BB962C8B-B14F-4D97-AF65-F5344CB8AC3E}">
        <p14:creationId xmlns:p14="http://schemas.microsoft.com/office/powerpoint/2010/main" val="358904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Operations</a:t>
            </a:r>
            <a:br>
              <a:rPr lang="en-US" dirty="0"/>
            </a:br>
            <a:endParaRPr lang="en-US" dirty="0"/>
          </a:p>
        </p:txBody>
      </p:sp>
      <p:sp>
        <p:nvSpPr>
          <p:cNvPr id="3" name="Content Placeholder 2"/>
          <p:cNvSpPr>
            <a:spLocks noGrp="1"/>
          </p:cNvSpPr>
          <p:nvPr>
            <p:ph idx="1"/>
          </p:nvPr>
        </p:nvSpPr>
        <p:spPr/>
        <p:txBody>
          <a:bodyPr/>
          <a:lstStyle/>
          <a:p>
            <a:r>
              <a:rPr lang="en-US" dirty="0"/>
              <a:t>Following are the basic primary operations of a hash table.</a:t>
            </a:r>
          </a:p>
          <a:p>
            <a:r>
              <a:rPr lang="en-US" b="1" dirty="0"/>
              <a:t>Search</a:t>
            </a:r>
            <a:r>
              <a:rPr lang="en-US" dirty="0"/>
              <a:t> − Searches an element in a hash table.</a:t>
            </a:r>
          </a:p>
          <a:p>
            <a:r>
              <a:rPr lang="en-US" b="1" dirty="0"/>
              <a:t>Insert</a:t>
            </a:r>
            <a:r>
              <a:rPr lang="en-US" dirty="0"/>
              <a:t> − inserts an element in a hash table.</a:t>
            </a:r>
          </a:p>
          <a:p>
            <a:r>
              <a:rPr lang="en-US" b="1" dirty="0"/>
              <a:t>delete</a:t>
            </a:r>
            <a:r>
              <a:rPr lang="en-US" dirty="0"/>
              <a:t> − Deletes an element from a hash table.</a:t>
            </a:r>
          </a:p>
          <a:p>
            <a:endParaRPr lang="en-US" dirty="0"/>
          </a:p>
        </p:txBody>
      </p:sp>
    </p:spTree>
    <p:extLst>
      <p:ext uri="{BB962C8B-B14F-4D97-AF65-F5344CB8AC3E}">
        <p14:creationId xmlns:p14="http://schemas.microsoft.com/office/powerpoint/2010/main" val="40361537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1297</TotalTime>
  <Words>378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Hashing and Indexing</vt:lpstr>
      <vt:lpstr>Hash Table</vt:lpstr>
      <vt:lpstr>Hashing </vt:lpstr>
      <vt:lpstr>Hashing Example</vt:lpstr>
      <vt:lpstr>Hashing Example</vt:lpstr>
      <vt:lpstr>Hashing</vt:lpstr>
      <vt:lpstr>Linear Probing </vt:lpstr>
      <vt:lpstr>Linear Probing</vt:lpstr>
      <vt:lpstr>Basic Operations </vt:lpstr>
      <vt:lpstr>Hash Method </vt:lpstr>
      <vt:lpstr>Indexing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and Indexing</dc:title>
  <dc:creator>Syed Atir Raza</dc:creator>
  <cp:lastModifiedBy>Syed Atir Raza</cp:lastModifiedBy>
  <cp:revision>4</cp:revision>
  <dcterms:created xsi:type="dcterms:W3CDTF">2022-12-18T06:00:47Z</dcterms:created>
  <dcterms:modified xsi:type="dcterms:W3CDTF">2022-12-19T03:38:03Z</dcterms:modified>
</cp:coreProperties>
</file>